
<file path=[Content_Types].xml><?xml version="1.0" encoding="utf-8"?>
<Types xmlns="http://schemas.openxmlformats.org/package/2006/content-types">
  <Default Extension="jpg" ContentType="image/jpeg"/>
  <Default Extension="bmp" ContentType="image/bmp"/>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vsdx" ContentType="application/vnd.ms-visio.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theme/themeOverride7.xml" ContentType="application/vnd.openxmlformats-officedocument.themeOverride+xml"/>
  <Override PartName="/ppt/notesSlides/notesSlide14.xml" ContentType="application/vnd.openxmlformats-officedocument.presentationml.notesSlide+xml"/>
  <Override PartName="/ppt/theme/themeOverride8.xml" ContentType="application/vnd.openxmlformats-officedocument.themeOverride+xml"/>
  <Override PartName="/ppt/notesSlides/notesSlide15.xml" ContentType="application/vnd.openxmlformats-officedocument.presentationml.notesSlide+xml"/>
  <Override PartName="/ppt/theme/themeOverride9.xml" ContentType="application/vnd.openxmlformats-officedocument.themeOverride+xml"/>
  <Override PartName="/ppt/notesSlides/notesSlide16.xml" ContentType="application/vnd.openxmlformats-officedocument.presentationml.notesSlide+xml"/>
  <Override PartName="/ppt/theme/themeOverride10.xml" ContentType="application/vnd.openxmlformats-officedocument.themeOverride+xml"/>
  <Override PartName="/ppt/notesSlides/notesSlide17.xml" ContentType="application/vnd.openxmlformats-officedocument.presentationml.notesSlide+xml"/>
  <Override PartName="/ppt/theme/themeOverride11.xml" ContentType="application/vnd.openxmlformats-officedocument.themeOverride+xml"/>
  <Override PartName="/ppt/notesSlides/notesSlide18.xml" ContentType="application/vnd.openxmlformats-officedocument.presentationml.notesSlide+xml"/>
  <Override PartName="/ppt/theme/themeOverride12.xml" ContentType="application/vnd.openxmlformats-officedocument.themeOverride+xml"/>
  <Override PartName="/ppt/notesSlides/notesSlide19.xml" ContentType="application/vnd.openxmlformats-officedocument.presentationml.notesSlide+xml"/>
  <Override PartName="/ppt/theme/themeOverride13.xml" ContentType="application/vnd.openxmlformats-officedocument.themeOverride+xml"/>
  <Override PartName="/ppt/notesSlides/notesSlide20.xml" ContentType="application/vnd.openxmlformats-officedocument.presentationml.notesSlide+xml"/>
  <Override PartName="/ppt/theme/themeOverride14.xml" ContentType="application/vnd.openxmlformats-officedocument.themeOverride+xml"/>
  <Override PartName="/ppt/notesSlides/notesSlide21.xml" ContentType="application/vnd.openxmlformats-officedocument.presentationml.notesSlide+xml"/>
  <Override PartName="/ppt/theme/themeOverride15.xml" ContentType="application/vnd.openxmlformats-officedocument.themeOverride+xml"/>
  <Override PartName="/ppt/notesSlides/notesSlide22.xml" ContentType="application/vnd.openxmlformats-officedocument.presentationml.notesSlide+xml"/>
  <Override PartName="/ppt/theme/themeOverride16.xml" ContentType="application/vnd.openxmlformats-officedocument.themeOverride+xml"/>
  <Override PartName="/ppt/notesSlides/notesSlide23.xml" ContentType="application/vnd.openxmlformats-officedocument.presentationml.notesSlide+xml"/>
  <Override PartName="/ppt/theme/themeOverride17.xml" ContentType="application/vnd.openxmlformats-officedocument.themeOverride+xml"/>
  <Override PartName="/ppt/notesSlides/notesSlide24.xml" ContentType="application/vnd.openxmlformats-officedocument.presentationml.notesSlide+xml"/>
  <Override PartName="/ppt/theme/themeOverride18.xml" ContentType="application/vnd.openxmlformats-officedocument.themeOverride+xml"/>
  <Override PartName="/ppt/notesSlides/notesSlide25.xml" ContentType="application/vnd.openxmlformats-officedocument.presentationml.notesSlide+xml"/>
  <Override PartName="/ppt/theme/themeOverride19.xml" ContentType="application/vnd.openxmlformats-officedocument.themeOverride+xml"/>
  <Override PartName="/ppt/notesSlides/notesSlide26.xml" ContentType="application/vnd.openxmlformats-officedocument.presentationml.notesSlide+xml"/>
  <Override PartName="/ppt/theme/themeOverride20.xml" ContentType="application/vnd.openxmlformats-officedocument.themeOverride+xml"/>
  <Override PartName="/ppt/notesSlides/notesSlide27.xml" ContentType="application/vnd.openxmlformats-officedocument.presentationml.notesSlide+xml"/>
  <Override PartName="/ppt/theme/themeOverride21.xml" ContentType="application/vnd.openxmlformats-officedocument.themeOverride+xml"/>
  <Override PartName="/ppt/notesSlides/notesSlide28.xml" ContentType="application/vnd.openxmlformats-officedocument.presentationml.notesSlide+xml"/>
  <Override PartName="/ppt/theme/themeOverride2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theme/themeOverride23.xml" ContentType="application/vnd.openxmlformats-officedocument.themeOverride+xml"/>
  <Override PartName="/ppt/notesSlides/notesSlide46.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theme/themeOverride2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 id="2147483661" r:id="rId3"/>
    <p:sldMasterId id="2147483674" r:id="rId4"/>
    <p:sldMasterId id="2147483687" r:id="rId5"/>
    <p:sldMasterId id="2147483699" r:id="rId6"/>
  </p:sldMasterIdLst>
  <p:notesMasterIdLst>
    <p:notesMasterId r:id="rId99"/>
  </p:notesMasterIdLst>
  <p:handoutMasterIdLst>
    <p:handoutMasterId r:id="rId100"/>
  </p:handoutMasterIdLst>
  <p:sldIdLst>
    <p:sldId id="257" r:id="rId7"/>
    <p:sldId id="261" r:id="rId8"/>
    <p:sldId id="269" r:id="rId9"/>
    <p:sldId id="270" r:id="rId10"/>
    <p:sldId id="271" r:id="rId11"/>
    <p:sldId id="272" r:id="rId12"/>
    <p:sldId id="273" r:id="rId13"/>
    <p:sldId id="274" r:id="rId14"/>
    <p:sldId id="304"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48" r:id="rId58"/>
    <p:sldId id="349" r:id="rId59"/>
    <p:sldId id="350" r:id="rId60"/>
    <p:sldId id="305" r:id="rId61"/>
    <p:sldId id="262" r:id="rId62"/>
    <p:sldId id="263" r:id="rId63"/>
    <p:sldId id="264" r:id="rId64"/>
    <p:sldId id="265" r:id="rId65"/>
    <p:sldId id="266" r:id="rId66"/>
    <p:sldId id="267" r:id="rId67"/>
    <p:sldId id="268" r:id="rId68"/>
    <p:sldId id="275" r:id="rId69"/>
    <p:sldId id="276" r:id="rId70"/>
    <p:sldId id="277" r:id="rId71"/>
    <p:sldId id="278" r:id="rId72"/>
    <p:sldId id="279" r:id="rId73"/>
    <p:sldId id="280" r:id="rId74"/>
    <p:sldId id="281" r:id="rId75"/>
    <p:sldId id="282" r:id="rId76"/>
    <p:sldId id="283" r:id="rId77"/>
    <p:sldId id="284" r:id="rId78"/>
    <p:sldId id="285" r:id="rId79"/>
    <p:sldId id="286" r:id="rId80"/>
    <p:sldId id="287" r:id="rId81"/>
    <p:sldId id="288" r:id="rId82"/>
    <p:sldId id="289" r:id="rId83"/>
    <p:sldId id="290" r:id="rId84"/>
    <p:sldId id="291" r:id="rId85"/>
    <p:sldId id="292" r:id="rId86"/>
    <p:sldId id="293" r:id="rId87"/>
    <p:sldId id="294" r:id="rId88"/>
    <p:sldId id="295" r:id="rId89"/>
    <p:sldId id="296" r:id="rId90"/>
    <p:sldId id="297" r:id="rId91"/>
    <p:sldId id="298" r:id="rId92"/>
    <p:sldId id="299" r:id="rId93"/>
    <p:sldId id="300" r:id="rId94"/>
    <p:sldId id="301" r:id="rId95"/>
    <p:sldId id="302" r:id="rId96"/>
    <p:sldId id="303" r:id="rId97"/>
    <p:sldId id="258" r:id="rId9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79C5"/>
    <a:srgbClr val="BE8DE0"/>
    <a:srgbClr val="F4C882"/>
    <a:srgbClr val="B248A3"/>
    <a:srgbClr val="A24395"/>
    <a:srgbClr val="771C6C"/>
    <a:srgbClr val="FF2C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19" autoAdjust="0"/>
    <p:restoredTop sz="94055" autoAdjust="0"/>
  </p:normalViewPr>
  <p:slideViewPr>
    <p:cSldViewPr snapToObjects="1">
      <p:cViewPr varScale="1">
        <p:scale>
          <a:sx n="95" d="100"/>
          <a:sy n="95" d="100"/>
        </p:scale>
        <p:origin x="-824" y="-112"/>
      </p:cViewPr>
      <p:guideLst>
        <p:guide orient="horz" pos="2205"/>
        <p:guide pos="3931"/>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10504"/>
    </p:cViewPr>
  </p:sorterViewPr>
  <p:notesViewPr>
    <p:cSldViewPr snapToGrid="0">
      <p:cViewPr varScale="1">
        <p:scale>
          <a:sx n="44" d="100"/>
          <a:sy n="44" d="100"/>
        </p:scale>
        <p:origin x="1547" y="42"/>
      </p:cViewPr>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notesMaster" Target="notesMasters/notesMaster1.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00" Type="http://schemas.openxmlformats.org/officeDocument/2006/relationships/handoutMaster" Target="handoutMasters/handoutMaster1.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charts/_rels/chart1.xml.rels><?xml version="1.0" encoding="UTF-8" standalone="yes"?>
<Relationships xmlns="http://schemas.openxmlformats.org/package/2006/relationships"><Relationship Id="rId1" Type="http://schemas.openxmlformats.org/officeDocument/2006/relationships/oleObject" Target="file:///D:\&#24037;&#20316;\&#20113;&#35745;&#31639;&#20135;&#21697;&#20107;&#19994;&#37096;\&#38144;&#21806;&#25968;&#25454;&#32479;&#35745;\&#20113;&#35745;&#31639;&#20135;&#21697;&#32447;&#21382;&#24180;&#20135;&#21697;&#38144;&#21806;&#20998;&#26512;2015030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857776216577"/>
          <c:y val="0.129510527550628"/>
          <c:w val="0.632004462957755"/>
          <c:h val="0.711334200342924"/>
        </c:manualLayout>
      </c:layout>
      <c:lineChart>
        <c:grouping val="standard"/>
        <c:varyColors val="0"/>
        <c:ser>
          <c:idx val="1"/>
          <c:order val="1"/>
          <c:tx>
            <c:v>销售额</c:v>
          </c:tx>
          <c:spPr>
            <a:ln w="22225" cap="rnd">
              <a:solidFill>
                <a:schemeClr val="accent2"/>
              </a:solidFill>
            </a:ln>
            <a:effectLst>
              <a:glow rad="139700">
                <a:schemeClr val="accent2">
                  <a:satMod val="175000"/>
                  <a:alpha val="14000"/>
                </a:schemeClr>
              </a:glow>
            </a:effectLst>
          </c:spPr>
          <c:marker>
            <c:symbol val="none"/>
          </c:marker>
          <c:cat>
            <c:numRef>
              <c:f>Sheet1!$B$1:$E$1</c:f>
              <c:numCache>
                <c:formatCode>General</c:formatCode>
                <c:ptCount val="4"/>
                <c:pt idx="0">
                  <c:v>2011.0</c:v>
                </c:pt>
                <c:pt idx="1">
                  <c:v>2012.0</c:v>
                </c:pt>
                <c:pt idx="2">
                  <c:v>2013.0</c:v>
                </c:pt>
                <c:pt idx="3">
                  <c:v>2014.0</c:v>
                </c:pt>
              </c:numCache>
            </c:numRef>
          </c:cat>
          <c:val>
            <c:numRef>
              <c:f>Sheet1!$B$3:$E$3</c:f>
              <c:numCache>
                <c:formatCode>General</c:formatCode>
                <c:ptCount val="4"/>
                <c:pt idx="0">
                  <c:v>300.0</c:v>
                </c:pt>
                <c:pt idx="1">
                  <c:v>514.0</c:v>
                </c:pt>
                <c:pt idx="2">
                  <c:v>1193.0</c:v>
                </c:pt>
                <c:pt idx="3">
                  <c:v>980.0</c:v>
                </c:pt>
              </c:numCache>
            </c:numRef>
          </c:val>
          <c:smooth val="0"/>
        </c:ser>
        <c:dLbls>
          <c:showLegendKey val="0"/>
          <c:showVal val="0"/>
          <c:showCatName val="0"/>
          <c:showSerName val="0"/>
          <c:showPercent val="0"/>
          <c:showBubbleSize val="0"/>
        </c:dLbls>
        <c:marker val="1"/>
        <c:smooth val="0"/>
        <c:axId val="1240600680"/>
        <c:axId val="-2054927560"/>
      </c:lineChart>
      <c:lineChart>
        <c:grouping val="standard"/>
        <c:varyColors val="0"/>
        <c:ser>
          <c:idx val="0"/>
          <c:order val="0"/>
          <c:tx>
            <c:v>套数</c:v>
          </c:tx>
          <c:spPr>
            <a:ln w="22225" cap="rnd">
              <a:solidFill>
                <a:schemeClr val="accent1"/>
              </a:solidFill>
            </a:ln>
            <a:effectLst>
              <a:glow rad="139700">
                <a:schemeClr val="accent1">
                  <a:satMod val="175000"/>
                  <a:alpha val="14000"/>
                </a:schemeClr>
              </a:glow>
            </a:effectLst>
          </c:spPr>
          <c:marker>
            <c:symbol val="none"/>
          </c:marker>
          <c:cat>
            <c:numRef>
              <c:f>Sheet1!$B$1:$E$1</c:f>
              <c:numCache>
                <c:formatCode>General</c:formatCode>
                <c:ptCount val="4"/>
                <c:pt idx="0">
                  <c:v>2011.0</c:v>
                </c:pt>
                <c:pt idx="1">
                  <c:v>2012.0</c:v>
                </c:pt>
                <c:pt idx="2">
                  <c:v>2013.0</c:v>
                </c:pt>
                <c:pt idx="3">
                  <c:v>2014.0</c:v>
                </c:pt>
              </c:numCache>
            </c:numRef>
          </c:cat>
          <c:val>
            <c:numRef>
              <c:f>Sheet1!$B$2:$E$2</c:f>
              <c:numCache>
                <c:formatCode>General</c:formatCode>
                <c:ptCount val="4"/>
                <c:pt idx="0">
                  <c:v>12.0</c:v>
                </c:pt>
                <c:pt idx="1">
                  <c:v>22.0</c:v>
                </c:pt>
                <c:pt idx="2">
                  <c:v>63.0</c:v>
                </c:pt>
                <c:pt idx="3">
                  <c:v>70.0</c:v>
                </c:pt>
              </c:numCache>
            </c:numRef>
          </c:val>
          <c:smooth val="0"/>
        </c:ser>
        <c:dLbls>
          <c:showLegendKey val="0"/>
          <c:showVal val="0"/>
          <c:showCatName val="0"/>
          <c:showSerName val="0"/>
          <c:showPercent val="0"/>
          <c:showBubbleSize val="0"/>
        </c:dLbls>
        <c:marker val="1"/>
        <c:smooth val="0"/>
        <c:axId val="-856984488"/>
        <c:axId val="1241198184"/>
      </c:lineChart>
      <c:catAx>
        <c:axId val="1240600680"/>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lt1">
                    <a:lumMod val="75000"/>
                  </a:schemeClr>
                </a:solidFill>
                <a:latin typeface="+mn-lt"/>
                <a:ea typeface="+mn-ea"/>
                <a:cs typeface="+mn-cs"/>
              </a:defRPr>
            </a:pPr>
            <a:endParaRPr lang="zh-CN"/>
          </a:p>
        </c:txPr>
        <c:crossAx val="-2054927560"/>
        <c:crosses val="autoZero"/>
        <c:auto val="1"/>
        <c:lblAlgn val="ctr"/>
        <c:lblOffset val="100"/>
        <c:noMultiLvlLbl val="0"/>
      </c:catAx>
      <c:valAx>
        <c:axId val="-2054927560"/>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lt1">
                    <a:lumMod val="75000"/>
                  </a:schemeClr>
                </a:solidFill>
                <a:latin typeface="+mn-lt"/>
                <a:ea typeface="+mn-ea"/>
                <a:cs typeface="+mn-cs"/>
              </a:defRPr>
            </a:pPr>
            <a:endParaRPr lang="zh-CN"/>
          </a:p>
        </c:txPr>
        <c:crossAx val="1240600680"/>
        <c:crosses val="autoZero"/>
        <c:crossBetween val="between"/>
        <c:majorUnit val="200.0"/>
      </c:valAx>
      <c:valAx>
        <c:axId val="1241198184"/>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lt1">
                    <a:lumMod val="75000"/>
                  </a:schemeClr>
                </a:solidFill>
                <a:latin typeface="+mn-lt"/>
                <a:ea typeface="+mn-ea"/>
                <a:cs typeface="+mn-cs"/>
              </a:defRPr>
            </a:pPr>
            <a:endParaRPr lang="zh-CN"/>
          </a:p>
        </c:txPr>
        <c:crossAx val="-856984488"/>
        <c:crosses val="max"/>
        <c:crossBetween val="between"/>
      </c:valAx>
      <c:catAx>
        <c:axId val="-856984488"/>
        <c:scaling>
          <c:orientation val="minMax"/>
        </c:scaling>
        <c:delete val="1"/>
        <c:axPos val="b"/>
        <c:numFmt formatCode="General" sourceLinked="1"/>
        <c:majorTickMark val="none"/>
        <c:minorTickMark val="none"/>
        <c:tickLblPos val="nextTo"/>
        <c:crossAx val="1241198184"/>
        <c:crosses val="autoZero"/>
        <c:auto val="1"/>
        <c:lblAlgn val="ctr"/>
        <c:lblOffset val="100"/>
        <c:noMultiLvlLbl val="0"/>
      </c:catAx>
      <c:spPr>
        <a:noFill/>
        <a:ln>
          <a:noFill/>
        </a:ln>
        <a:effectLst/>
      </c:spPr>
    </c:plotArea>
    <c:legend>
      <c:legendPos val="t"/>
      <c:layout>
        <c:manualLayout>
          <c:xMode val="edge"/>
          <c:yMode val="edge"/>
          <c:x val="0.162978620784972"/>
          <c:y val="0.00229645608249073"/>
          <c:w val="0.658548960047594"/>
          <c:h val="0.11658395934792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lt1">
                  <a:lumMod val="75000"/>
                </a:schemeClr>
              </a:solidFill>
              <a:latin typeface="+mn-lt"/>
              <a:ea typeface="+mn-ea"/>
              <a:cs typeface="+mn-cs"/>
            </a:defRPr>
          </a:pPr>
          <a:endParaRPr lang="zh-CN"/>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050"/>
      </a:pPr>
      <a:endParaRPr lang="zh-CN"/>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188.jpg"/><Relationship Id="rId4" Type="http://schemas.openxmlformats.org/officeDocument/2006/relationships/image" Target="../media/image189.jpeg"/><Relationship Id="rId5" Type="http://schemas.openxmlformats.org/officeDocument/2006/relationships/image" Target="../media/image190.jpeg"/><Relationship Id="rId1" Type="http://schemas.openxmlformats.org/officeDocument/2006/relationships/image" Target="../media/image186.jpg"/><Relationship Id="rId2" Type="http://schemas.openxmlformats.org/officeDocument/2006/relationships/image" Target="../media/image187.jpg"/></Relationships>
</file>

<file path=ppt/diagrams/_rels/data7.xml.rels><?xml version="1.0" encoding="UTF-8" standalone="yes"?>
<Relationships xmlns="http://schemas.openxmlformats.org/package/2006/relationships"><Relationship Id="rId3" Type="http://schemas.openxmlformats.org/officeDocument/2006/relationships/image" Target="../media/image188.jpg"/><Relationship Id="rId4" Type="http://schemas.openxmlformats.org/officeDocument/2006/relationships/image" Target="../media/image192.jpeg"/><Relationship Id="rId1" Type="http://schemas.openxmlformats.org/officeDocument/2006/relationships/image" Target="../media/image186.jpg"/><Relationship Id="rId2" Type="http://schemas.openxmlformats.org/officeDocument/2006/relationships/image" Target="../media/image189.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88.jpg"/><Relationship Id="rId4" Type="http://schemas.openxmlformats.org/officeDocument/2006/relationships/image" Target="../media/image189.jpeg"/><Relationship Id="rId5" Type="http://schemas.openxmlformats.org/officeDocument/2006/relationships/image" Target="../media/image190.jpeg"/><Relationship Id="rId1" Type="http://schemas.openxmlformats.org/officeDocument/2006/relationships/image" Target="../media/image186.jpg"/><Relationship Id="rId2" Type="http://schemas.openxmlformats.org/officeDocument/2006/relationships/image" Target="../media/image187.jpg"/></Relationships>
</file>

<file path=ppt/diagrams/_rels/drawing7.xml.rels><?xml version="1.0" encoding="UTF-8" standalone="yes"?>
<Relationships xmlns="http://schemas.openxmlformats.org/package/2006/relationships"><Relationship Id="rId3" Type="http://schemas.openxmlformats.org/officeDocument/2006/relationships/image" Target="../media/image189.jpeg"/><Relationship Id="rId4" Type="http://schemas.openxmlformats.org/officeDocument/2006/relationships/image" Target="../media/image192.jpeg"/><Relationship Id="rId1" Type="http://schemas.openxmlformats.org/officeDocument/2006/relationships/image" Target="../media/image186.jpg"/><Relationship Id="rId2" Type="http://schemas.openxmlformats.org/officeDocument/2006/relationships/image" Target="../media/image188.jp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BDE485-9D68-4970-BD63-7294E84AFB03}"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zh-CN" altLang="en-US"/>
        </a:p>
      </dgm:t>
    </dgm:pt>
    <dgm:pt modelId="{D6A1E204-E008-409F-B5B4-50E599BB37C2}">
      <dgm:prSet phldrT="[文本]">
        <dgm:style>
          <a:lnRef idx="0">
            <a:schemeClr val="accent1"/>
          </a:lnRef>
          <a:fillRef idx="3">
            <a:schemeClr val="accent1"/>
          </a:fillRef>
          <a:effectRef idx="3">
            <a:schemeClr val="accent1"/>
          </a:effectRef>
          <a:fontRef idx="minor">
            <a:schemeClr val="lt1"/>
          </a:fontRef>
        </dgm:style>
      </dgm:prSet>
      <dgm:spPr/>
      <dgm:t>
        <a:bodyPr/>
        <a:lstStyle/>
        <a:p>
          <a:r>
            <a:rPr lang="zh-CN" altLang="en-US" dirty="0" smtClean="0"/>
            <a:t>案例分享</a:t>
          </a:r>
          <a:endParaRPr lang="zh-CN" altLang="en-US" dirty="0"/>
        </a:p>
      </dgm:t>
    </dgm:pt>
    <dgm:pt modelId="{330EC9CB-D8A5-4DDF-B9D8-806292CCDA73}" type="parTrans" cxnId="{CE4DCAD7-422E-4101-8D61-BECF9252DC3F}">
      <dgm:prSet/>
      <dgm:spPr/>
      <dgm:t>
        <a:bodyPr/>
        <a:lstStyle/>
        <a:p>
          <a:endParaRPr lang="zh-CN" altLang="en-US"/>
        </a:p>
      </dgm:t>
    </dgm:pt>
    <dgm:pt modelId="{C44420CA-D5C7-4508-A448-0D26903ACB73}" type="sibTrans" cxnId="{CE4DCAD7-422E-4101-8D61-BECF9252DC3F}">
      <dgm:prSet/>
      <dgm:spPr/>
      <dgm:t>
        <a:bodyPr/>
        <a:lstStyle/>
        <a:p>
          <a:endParaRPr lang="zh-CN" altLang="en-US"/>
        </a:p>
      </dgm:t>
    </dgm:pt>
    <dgm:pt modelId="{C3C1B0C1-9667-46B4-9F3E-48710B4EB984}">
      <dgm:prSet phldrT="[文本]">
        <dgm:style>
          <a:lnRef idx="0">
            <a:schemeClr val="accent1"/>
          </a:lnRef>
          <a:fillRef idx="3">
            <a:schemeClr val="accent1"/>
          </a:fillRef>
          <a:effectRef idx="3">
            <a:schemeClr val="accent1"/>
          </a:effectRef>
          <a:fontRef idx="minor">
            <a:schemeClr val="lt1"/>
          </a:fontRef>
        </dgm:style>
      </dgm:prSet>
      <dgm:spPr/>
      <dgm:t>
        <a:bodyPr/>
        <a:lstStyle/>
        <a:p>
          <a:r>
            <a:rPr lang="zh-CN" altLang="en-US" dirty="0" smtClean="0"/>
            <a:t>曙光</a:t>
          </a:r>
          <a:r>
            <a:rPr lang="en-US" altLang="zh-CN" dirty="0" err="1" smtClean="0"/>
            <a:t>PaaS</a:t>
          </a:r>
          <a:r>
            <a:rPr lang="zh-CN" altLang="en-US" dirty="0" smtClean="0"/>
            <a:t>解决方案</a:t>
          </a:r>
          <a:endParaRPr lang="zh-CN" altLang="en-US" dirty="0"/>
        </a:p>
      </dgm:t>
    </dgm:pt>
    <dgm:pt modelId="{9830A6E9-9A3D-4FEC-856E-BA84193D6C07}" type="parTrans" cxnId="{57E401BD-1196-46C0-97C0-C380125AD475}">
      <dgm:prSet/>
      <dgm:spPr/>
      <dgm:t>
        <a:bodyPr/>
        <a:lstStyle/>
        <a:p>
          <a:endParaRPr lang="zh-CN" altLang="en-US"/>
        </a:p>
      </dgm:t>
    </dgm:pt>
    <dgm:pt modelId="{39926DBA-C911-4F17-A902-D0AAD014B181}" type="sibTrans" cxnId="{57E401BD-1196-46C0-97C0-C380125AD475}">
      <dgm:prSet/>
      <dgm:spPr/>
      <dgm:t>
        <a:bodyPr/>
        <a:lstStyle/>
        <a:p>
          <a:endParaRPr lang="zh-CN" altLang="en-US"/>
        </a:p>
      </dgm:t>
    </dgm:pt>
    <dgm:pt modelId="{28FC649E-979A-45D7-8024-AAB76F0F3A2F}">
      <dgm:prSet phldrT="[文本]">
        <dgm:style>
          <a:lnRef idx="0">
            <a:schemeClr val="accent2"/>
          </a:lnRef>
          <a:fillRef idx="3">
            <a:schemeClr val="accent2"/>
          </a:fillRef>
          <a:effectRef idx="3">
            <a:schemeClr val="accent2"/>
          </a:effectRef>
          <a:fontRef idx="minor">
            <a:schemeClr val="lt1"/>
          </a:fontRef>
        </dgm:style>
      </dgm:prSet>
      <dgm:spPr/>
      <dgm:t>
        <a:bodyPr/>
        <a:lstStyle/>
        <a:p>
          <a:r>
            <a:rPr lang="zh-CN" altLang="en-US" dirty="0" smtClean="0"/>
            <a:t>什么是</a:t>
          </a:r>
          <a:r>
            <a:rPr lang="en-US" altLang="zh-CN" dirty="0" err="1" smtClean="0"/>
            <a:t>PaaS</a:t>
          </a:r>
          <a:r>
            <a:rPr lang="zh-CN" altLang="en-US" dirty="0" smtClean="0"/>
            <a:t>？</a:t>
          </a:r>
          <a:endParaRPr lang="zh-CN" altLang="en-US" dirty="0"/>
        </a:p>
      </dgm:t>
    </dgm:pt>
    <dgm:pt modelId="{C8C540B6-D435-42DB-9B91-883CD795FE3C}" type="sibTrans" cxnId="{46A15CA0-FDE6-4DFC-B581-85F9B9F9C6E3}">
      <dgm:prSet/>
      <dgm:spPr/>
      <dgm:t>
        <a:bodyPr/>
        <a:lstStyle/>
        <a:p>
          <a:endParaRPr lang="zh-CN" altLang="en-US"/>
        </a:p>
      </dgm:t>
    </dgm:pt>
    <dgm:pt modelId="{4C17B334-77A7-4B22-944F-B5E97A825CB2}" type="parTrans" cxnId="{46A15CA0-FDE6-4DFC-B581-85F9B9F9C6E3}">
      <dgm:prSet/>
      <dgm:spPr/>
      <dgm:t>
        <a:bodyPr/>
        <a:lstStyle/>
        <a:p>
          <a:endParaRPr lang="zh-CN" altLang="en-US"/>
        </a:p>
      </dgm:t>
    </dgm:pt>
    <dgm:pt modelId="{C7E0DE4D-B0A8-4F67-B0EB-AC1BF6BD05C7}" type="pres">
      <dgm:prSet presAssocID="{68BDE485-9D68-4970-BD63-7294E84AFB03}" presName="Name0" presStyleCnt="0">
        <dgm:presLayoutVars>
          <dgm:chMax val="7"/>
          <dgm:chPref val="7"/>
          <dgm:dir/>
        </dgm:presLayoutVars>
      </dgm:prSet>
      <dgm:spPr/>
      <dgm:t>
        <a:bodyPr/>
        <a:lstStyle/>
        <a:p>
          <a:endParaRPr lang="zh-CN" altLang="en-US"/>
        </a:p>
      </dgm:t>
    </dgm:pt>
    <dgm:pt modelId="{14093CF3-145C-4FC4-A010-3202FD26F979}" type="pres">
      <dgm:prSet presAssocID="{68BDE485-9D68-4970-BD63-7294E84AFB03}" presName="Name1" presStyleCnt="0"/>
      <dgm:spPr/>
    </dgm:pt>
    <dgm:pt modelId="{FF992A14-8E72-4410-9B36-B116DC551CAD}" type="pres">
      <dgm:prSet presAssocID="{68BDE485-9D68-4970-BD63-7294E84AFB03}" presName="cycle" presStyleCnt="0"/>
      <dgm:spPr/>
    </dgm:pt>
    <dgm:pt modelId="{2590C9A2-4139-47F0-97E5-376BB30E9725}" type="pres">
      <dgm:prSet presAssocID="{68BDE485-9D68-4970-BD63-7294E84AFB03}" presName="srcNode" presStyleLbl="node1" presStyleIdx="0" presStyleCnt="3"/>
      <dgm:spPr/>
    </dgm:pt>
    <dgm:pt modelId="{55AEB94E-A51D-4D12-BA5D-0FE612F527F1}" type="pres">
      <dgm:prSet presAssocID="{68BDE485-9D68-4970-BD63-7294E84AFB03}" presName="conn" presStyleLbl="parChTrans1D2" presStyleIdx="0" presStyleCnt="1"/>
      <dgm:spPr/>
      <dgm:t>
        <a:bodyPr/>
        <a:lstStyle/>
        <a:p>
          <a:endParaRPr lang="zh-CN" altLang="en-US"/>
        </a:p>
      </dgm:t>
    </dgm:pt>
    <dgm:pt modelId="{A9AC558C-C896-4071-B04E-E9CCBA78CA50}" type="pres">
      <dgm:prSet presAssocID="{68BDE485-9D68-4970-BD63-7294E84AFB03}" presName="extraNode" presStyleLbl="node1" presStyleIdx="0" presStyleCnt="3"/>
      <dgm:spPr/>
    </dgm:pt>
    <dgm:pt modelId="{30CA24C3-D580-471C-9A29-F84CCB1AA95E}" type="pres">
      <dgm:prSet presAssocID="{68BDE485-9D68-4970-BD63-7294E84AFB03}" presName="dstNode" presStyleLbl="node1" presStyleIdx="0" presStyleCnt="3"/>
      <dgm:spPr/>
    </dgm:pt>
    <dgm:pt modelId="{9BECB7E9-1595-43A3-8AB2-FBB4871F2E9F}" type="pres">
      <dgm:prSet presAssocID="{28FC649E-979A-45D7-8024-AAB76F0F3A2F}" presName="text_1" presStyleLbl="node1" presStyleIdx="0" presStyleCnt="3">
        <dgm:presLayoutVars>
          <dgm:bulletEnabled val="1"/>
        </dgm:presLayoutVars>
      </dgm:prSet>
      <dgm:spPr/>
      <dgm:t>
        <a:bodyPr/>
        <a:lstStyle/>
        <a:p>
          <a:endParaRPr lang="zh-CN" altLang="en-US"/>
        </a:p>
      </dgm:t>
    </dgm:pt>
    <dgm:pt modelId="{56FE0374-21CC-4DC9-BDA6-FAAB6AC45B9C}" type="pres">
      <dgm:prSet presAssocID="{28FC649E-979A-45D7-8024-AAB76F0F3A2F}" presName="accent_1" presStyleCnt="0"/>
      <dgm:spPr/>
    </dgm:pt>
    <dgm:pt modelId="{B02F1396-D9BD-4BF6-B6B2-1A9B179BBC47}" type="pres">
      <dgm:prSet presAssocID="{28FC649E-979A-45D7-8024-AAB76F0F3A2F}" presName="accentRepeatNode" presStyleLbl="solidFgAcc1" presStyleIdx="0" presStyleCnt="3">
        <dgm:style>
          <a:lnRef idx="3">
            <a:schemeClr val="lt1"/>
          </a:lnRef>
          <a:fillRef idx="1">
            <a:schemeClr val="accent2"/>
          </a:fillRef>
          <a:effectRef idx="1">
            <a:schemeClr val="accent2"/>
          </a:effectRef>
          <a:fontRef idx="minor">
            <a:schemeClr val="lt1"/>
          </a:fontRef>
        </dgm:style>
      </dgm:prSet>
      <dgm:spPr/>
    </dgm:pt>
    <dgm:pt modelId="{993EAC3C-B85D-48EA-BB46-AF07F5AF0839}" type="pres">
      <dgm:prSet presAssocID="{C3C1B0C1-9667-46B4-9F3E-48710B4EB984}" presName="text_2" presStyleLbl="node1" presStyleIdx="1" presStyleCnt="3">
        <dgm:presLayoutVars>
          <dgm:bulletEnabled val="1"/>
        </dgm:presLayoutVars>
      </dgm:prSet>
      <dgm:spPr/>
      <dgm:t>
        <a:bodyPr/>
        <a:lstStyle/>
        <a:p>
          <a:endParaRPr lang="zh-CN" altLang="en-US"/>
        </a:p>
      </dgm:t>
    </dgm:pt>
    <dgm:pt modelId="{BA294C27-56BC-4F7A-985C-4E5D1237F754}" type="pres">
      <dgm:prSet presAssocID="{C3C1B0C1-9667-46B4-9F3E-48710B4EB984}" presName="accent_2" presStyleCnt="0"/>
      <dgm:spPr/>
    </dgm:pt>
    <dgm:pt modelId="{BD2B3D36-50D1-447E-9E92-F3717335DBAD}" type="pres">
      <dgm:prSet presAssocID="{C3C1B0C1-9667-46B4-9F3E-48710B4EB984}" presName="accentRepeatNode" presStyleLbl="solidFgAcc1" presStyleIdx="1" presStyleCnt="3">
        <dgm:style>
          <a:lnRef idx="3">
            <a:schemeClr val="lt1"/>
          </a:lnRef>
          <a:fillRef idx="1">
            <a:schemeClr val="accent1"/>
          </a:fillRef>
          <a:effectRef idx="1">
            <a:schemeClr val="accent1"/>
          </a:effectRef>
          <a:fontRef idx="minor">
            <a:schemeClr val="lt1"/>
          </a:fontRef>
        </dgm:style>
      </dgm:prSet>
      <dgm:spPr/>
    </dgm:pt>
    <dgm:pt modelId="{09804163-0821-4C8A-A9DC-E4D6F2200C71}" type="pres">
      <dgm:prSet presAssocID="{D6A1E204-E008-409F-B5B4-50E599BB37C2}" presName="text_3" presStyleLbl="node1" presStyleIdx="2" presStyleCnt="3">
        <dgm:presLayoutVars>
          <dgm:bulletEnabled val="1"/>
        </dgm:presLayoutVars>
      </dgm:prSet>
      <dgm:spPr/>
      <dgm:t>
        <a:bodyPr/>
        <a:lstStyle/>
        <a:p>
          <a:endParaRPr lang="zh-CN" altLang="en-US"/>
        </a:p>
      </dgm:t>
    </dgm:pt>
    <dgm:pt modelId="{67BE36B2-C2E4-4536-A646-AF31523E36A1}" type="pres">
      <dgm:prSet presAssocID="{D6A1E204-E008-409F-B5B4-50E599BB37C2}" presName="accent_3" presStyleCnt="0"/>
      <dgm:spPr/>
    </dgm:pt>
    <dgm:pt modelId="{56885DF4-7A24-46C7-9897-5D9B1925DEFF}" type="pres">
      <dgm:prSet presAssocID="{D6A1E204-E008-409F-B5B4-50E599BB37C2}" presName="accentRepeatNode" presStyleLbl="solidFgAcc1" presStyleIdx="2" presStyleCnt="3">
        <dgm:style>
          <a:lnRef idx="3">
            <a:schemeClr val="lt1"/>
          </a:lnRef>
          <a:fillRef idx="1">
            <a:schemeClr val="accent1"/>
          </a:fillRef>
          <a:effectRef idx="1">
            <a:schemeClr val="accent1"/>
          </a:effectRef>
          <a:fontRef idx="minor">
            <a:schemeClr val="lt1"/>
          </a:fontRef>
        </dgm:style>
      </dgm:prSet>
      <dgm:spPr/>
    </dgm:pt>
  </dgm:ptLst>
  <dgm:cxnLst>
    <dgm:cxn modelId="{A889235D-FC55-D549-AE97-D12D4EDE9A27}" type="presOf" srcId="{C8C540B6-D435-42DB-9B91-883CD795FE3C}" destId="{55AEB94E-A51D-4D12-BA5D-0FE612F527F1}" srcOrd="0" destOrd="0" presId="urn:microsoft.com/office/officeart/2008/layout/VerticalCurvedList"/>
    <dgm:cxn modelId="{FB64DF85-2FB2-2D49-878E-361351D27A09}" type="presOf" srcId="{D6A1E204-E008-409F-B5B4-50E599BB37C2}" destId="{09804163-0821-4C8A-A9DC-E4D6F2200C71}" srcOrd="0" destOrd="0" presId="urn:microsoft.com/office/officeart/2008/layout/VerticalCurvedList"/>
    <dgm:cxn modelId="{57E401BD-1196-46C0-97C0-C380125AD475}" srcId="{68BDE485-9D68-4970-BD63-7294E84AFB03}" destId="{C3C1B0C1-9667-46B4-9F3E-48710B4EB984}" srcOrd="1" destOrd="0" parTransId="{9830A6E9-9A3D-4FEC-856E-BA84193D6C07}" sibTransId="{39926DBA-C911-4F17-A902-D0AAD014B181}"/>
    <dgm:cxn modelId="{46A15CA0-FDE6-4DFC-B581-85F9B9F9C6E3}" srcId="{68BDE485-9D68-4970-BD63-7294E84AFB03}" destId="{28FC649E-979A-45D7-8024-AAB76F0F3A2F}" srcOrd="0" destOrd="0" parTransId="{4C17B334-77A7-4B22-944F-B5E97A825CB2}" sibTransId="{C8C540B6-D435-42DB-9B91-883CD795FE3C}"/>
    <dgm:cxn modelId="{AA7383BF-1C3E-544C-B761-3225DEE415D3}" type="presOf" srcId="{C3C1B0C1-9667-46B4-9F3E-48710B4EB984}" destId="{993EAC3C-B85D-48EA-BB46-AF07F5AF0839}" srcOrd="0" destOrd="0" presId="urn:microsoft.com/office/officeart/2008/layout/VerticalCurvedList"/>
    <dgm:cxn modelId="{CE4DCAD7-422E-4101-8D61-BECF9252DC3F}" srcId="{68BDE485-9D68-4970-BD63-7294E84AFB03}" destId="{D6A1E204-E008-409F-B5B4-50E599BB37C2}" srcOrd="2" destOrd="0" parTransId="{330EC9CB-D8A5-4DDF-B9D8-806292CCDA73}" sibTransId="{C44420CA-D5C7-4508-A448-0D26903ACB73}"/>
    <dgm:cxn modelId="{39943EE0-833E-F944-9347-18AF02E2EEB2}" type="presOf" srcId="{28FC649E-979A-45D7-8024-AAB76F0F3A2F}" destId="{9BECB7E9-1595-43A3-8AB2-FBB4871F2E9F}" srcOrd="0" destOrd="0" presId="urn:microsoft.com/office/officeart/2008/layout/VerticalCurvedList"/>
    <dgm:cxn modelId="{74945666-C927-784E-8B7D-C7766C9C31A0}" type="presOf" srcId="{68BDE485-9D68-4970-BD63-7294E84AFB03}" destId="{C7E0DE4D-B0A8-4F67-B0EB-AC1BF6BD05C7}" srcOrd="0" destOrd="0" presId="urn:microsoft.com/office/officeart/2008/layout/VerticalCurvedList"/>
    <dgm:cxn modelId="{8912434A-16F4-7949-A84A-D991FB857F98}" type="presParOf" srcId="{C7E0DE4D-B0A8-4F67-B0EB-AC1BF6BD05C7}" destId="{14093CF3-145C-4FC4-A010-3202FD26F979}" srcOrd="0" destOrd="0" presId="urn:microsoft.com/office/officeart/2008/layout/VerticalCurvedList"/>
    <dgm:cxn modelId="{00902E6E-9C4D-0B4F-9704-2B143873BF67}" type="presParOf" srcId="{14093CF3-145C-4FC4-A010-3202FD26F979}" destId="{FF992A14-8E72-4410-9B36-B116DC551CAD}" srcOrd="0" destOrd="0" presId="urn:microsoft.com/office/officeart/2008/layout/VerticalCurvedList"/>
    <dgm:cxn modelId="{32E1BC30-B497-3043-966F-352F5F8B655C}" type="presParOf" srcId="{FF992A14-8E72-4410-9B36-B116DC551CAD}" destId="{2590C9A2-4139-47F0-97E5-376BB30E9725}" srcOrd="0" destOrd="0" presId="urn:microsoft.com/office/officeart/2008/layout/VerticalCurvedList"/>
    <dgm:cxn modelId="{3B666222-C9F6-8D42-847C-1C56228865FF}" type="presParOf" srcId="{FF992A14-8E72-4410-9B36-B116DC551CAD}" destId="{55AEB94E-A51D-4D12-BA5D-0FE612F527F1}" srcOrd="1" destOrd="0" presId="urn:microsoft.com/office/officeart/2008/layout/VerticalCurvedList"/>
    <dgm:cxn modelId="{9D49B15F-3AB2-7D4E-BC0B-99F90D5C855E}" type="presParOf" srcId="{FF992A14-8E72-4410-9B36-B116DC551CAD}" destId="{A9AC558C-C896-4071-B04E-E9CCBA78CA50}" srcOrd="2" destOrd="0" presId="urn:microsoft.com/office/officeart/2008/layout/VerticalCurvedList"/>
    <dgm:cxn modelId="{BFB6775E-516D-8441-A2A1-0523618F4532}" type="presParOf" srcId="{FF992A14-8E72-4410-9B36-B116DC551CAD}" destId="{30CA24C3-D580-471C-9A29-F84CCB1AA95E}" srcOrd="3" destOrd="0" presId="urn:microsoft.com/office/officeart/2008/layout/VerticalCurvedList"/>
    <dgm:cxn modelId="{D43B484A-04E6-F74F-8E03-327AA131C10B}" type="presParOf" srcId="{14093CF3-145C-4FC4-A010-3202FD26F979}" destId="{9BECB7E9-1595-43A3-8AB2-FBB4871F2E9F}" srcOrd="1" destOrd="0" presId="urn:microsoft.com/office/officeart/2008/layout/VerticalCurvedList"/>
    <dgm:cxn modelId="{11586612-298B-2147-A22B-F89BA1CBB351}" type="presParOf" srcId="{14093CF3-145C-4FC4-A010-3202FD26F979}" destId="{56FE0374-21CC-4DC9-BDA6-FAAB6AC45B9C}" srcOrd="2" destOrd="0" presId="urn:microsoft.com/office/officeart/2008/layout/VerticalCurvedList"/>
    <dgm:cxn modelId="{E1101C9C-714A-EB43-81E9-64A9F8CBC3C8}" type="presParOf" srcId="{56FE0374-21CC-4DC9-BDA6-FAAB6AC45B9C}" destId="{B02F1396-D9BD-4BF6-B6B2-1A9B179BBC47}" srcOrd="0" destOrd="0" presId="urn:microsoft.com/office/officeart/2008/layout/VerticalCurvedList"/>
    <dgm:cxn modelId="{5D510D8B-F3DA-0F49-B92F-F14E8C5833A3}" type="presParOf" srcId="{14093CF3-145C-4FC4-A010-3202FD26F979}" destId="{993EAC3C-B85D-48EA-BB46-AF07F5AF0839}" srcOrd="3" destOrd="0" presId="urn:microsoft.com/office/officeart/2008/layout/VerticalCurvedList"/>
    <dgm:cxn modelId="{3CE15773-23C0-4B43-A1E6-EBAC8AFC15DD}" type="presParOf" srcId="{14093CF3-145C-4FC4-A010-3202FD26F979}" destId="{BA294C27-56BC-4F7A-985C-4E5D1237F754}" srcOrd="4" destOrd="0" presId="urn:microsoft.com/office/officeart/2008/layout/VerticalCurvedList"/>
    <dgm:cxn modelId="{7A5CE709-B2DD-0244-87FF-8831062B75B0}" type="presParOf" srcId="{BA294C27-56BC-4F7A-985C-4E5D1237F754}" destId="{BD2B3D36-50D1-447E-9E92-F3717335DBAD}" srcOrd="0" destOrd="0" presId="urn:microsoft.com/office/officeart/2008/layout/VerticalCurvedList"/>
    <dgm:cxn modelId="{6EEBD086-AF0D-884D-986C-BB7F0E2E96F7}" type="presParOf" srcId="{14093CF3-145C-4FC4-A010-3202FD26F979}" destId="{09804163-0821-4C8A-A9DC-E4D6F2200C71}" srcOrd="5" destOrd="0" presId="urn:microsoft.com/office/officeart/2008/layout/VerticalCurvedList"/>
    <dgm:cxn modelId="{61308A4E-D4C1-6F4F-8FE7-820495732698}" type="presParOf" srcId="{14093CF3-145C-4FC4-A010-3202FD26F979}" destId="{67BE36B2-C2E4-4536-A646-AF31523E36A1}" srcOrd="6" destOrd="0" presId="urn:microsoft.com/office/officeart/2008/layout/VerticalCurvedList"/>
    <dgm:cxn modelId="{C4B4BDEA-8EB7-2B45-B30E-8E257038A211}" type="presParOf" srcId="{67BE36B2-C2E4-4536-A646-AF31523E36A1}" destId="{56885DF4-7A24-46C7-9897-5D9B1925DEF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0E0A9109-287B-4CCA-877B-843B253DC1BD}" type="doc">
      <dgm:prSet loTypeId="urn:microsoft.com/office/officeart/2005/8/layout/default" loCatId="list" qsTypeId="urn:microsoft.com/office/officeart/2005/8/quickstyle/simple5" qsCatId="simple" csTypeId="urn:microsoft.com/office/officeart/2005/8/colors/accent2_2" csCatId="accent2" phldr="1"/>
      <dgm:spPr/>
    </dgm:pt>
    <dgm:pt modelId="{5D2598CD-194C-431D-A3B8-F7D18624D2ED}">
      <dgm:prSet phldrT="[文本]"/>
      <dgm:spPr/>
      <dgm:t>
        <a:bodyPr/>
        <a:lstStyle/>
        <a:p>
          <a:r>
            <a:rPr lang="en-US" altLang="zh-CN" dirty="0" smtClean="0">
              <a:latin typeface="微软雅黑" panose="020B0503020204020204" pitchFamily="34" charset="-122"/>
              <a:ea typeface="微软雅黑" panose="020B0503020204020204" pitchFamily="34" charset="-122"/>
            </a:rPr>
            <a:t>2015 Q2</a:t>
          </a:r>
          <a:endParaRPr lang="zh-CN" altLang="en-US" dirty="0">
            <a:latin typeface="微软雅黑" panose="020B0503020204020204" pitchFamily="34" charset="-122"/>
            <a:ea typeface="微软雅黑" panose="020B0503020204020204" pitchFamily="34" charset="-122"/>
          </a:endParaRPr>
        </a:p>
      </dgm:t>
    </dgm:pt>
    <dgm:pt modelId="{E4A373A2-FF2C-4C10-B688-A4DBB03C393C}" type="parTrans" cxnId="{EA151722-F00D-44B6-95D8-D6647B948D16}">
      <dgm:prSet/>
      <dgm:spPr/>
      <dgm:t>
        <a:bodyPr/>
        <a:lstStyle/>
        <a:p>
          <a:endParaRPr lang="zh-CN" altLang="en-US"/>
        </a:p>
      </dgm:t>
    </dgm:pt>
    <dgm:pt modelId="{5ABBFBC3-B3E1-47CC-A799-2CCBF33D88F3}" type="sibTrans" cxnId="{EA151722-F00D-44B6-95D8-D6647B948D16}">
      <dgm:prSet/>
      <dgm:spPr/>
      <dgm:t>
        <a:bodyPr/>
        <a:lstStyle/>
        <a:p>
          <a:endParaRPr lang="zh-CN" altLang="en-US"/>
        </a:p>
      </dgm:t>
    </dgm:pt>
    <dgm:pt modelId="{C7506567-1BB9-4490-B75E-F202FE6FC097}">
      <dgm:prSet phldrT="[文本]"/>
      <dgm:spPr/>
      <dgm:t>
        <a:bodyPr/>
        <a:lstStyle/>
        <a:p>
          <a:r>
            <a:rPr lang="en-US" altLang="zh-CN" dirty="0" smtClean="0">
              <a:latin typeface="微软雅黑" panose="020B0503020204020204" pitchFamily="34" charset="-122"/>
              <a:ea typeface="微软雅黑" panose="020B0503020204020204" pitchFamily="34" charset="-122"/>
            </a:rPr>
            <a:t>Q2</a:t>
          </a:r>
          <a:endParaRPr lang="zh-CN" altLang="en-US" dirty="0">
            <a:latin typeface="微软雅黑" panose="020B0503020204020204" pitchFamily="34" charset="-122"/>
            <a:ea typeface="微软雅黑" panose="020B0503020204020204" pitchFamily="34" charset="-122"/>
          </a:endParaRPr>
        </a:p>
      </dgm:t>
    </dgm:pt>
    <dgm:pt modelId="{29320D77-1156-4273-9AEB-E94324607DBB}" type="parTrans" cxnId="{0D7518EB-5812-49BF-BFDF-2CE400EED9A7}">
      <dgm:prSet/>
      <dgm:spPr/>
      <dgm:t>
        <a:bodyPr/>
        <a:lstStyle/>
        <a:p>
          <a:endParaRPr lang="zh-CN" altLang="en-US"/>
        </a:p>
      </dgm:t>
    </dgm:pt>
    <dgm:pt modelId="{BEEBFE4F-55F8-41A0-B2CB-58292A6CBE9E}" type="sibTrans" cxnId="{0D7518EB-5812-49BF-BFDF-2CE400EED9A7}">
      <dgm:prSet/>
      <dgm:spPr/>
      <dgm:t>
        <a:bodyPr/>
        <a:lstStyle/>
        <a:p>
          <a:endParaRPr lang="zh-CN" altLang="en-US"/>
        </a:p>
      </dgm:t>
    </dgm:pt>
    <dgm:pt modelId="{1C6480C2-8A9E-4E22-8047-DF8085D16156}">
      <dgm:prSet phldrT="[文本]"/>
      <dgm:spPr/>
      <dgm:t>
        <a:bodyPr/>
        <a:lstStyle/>
        <a:p>
          <a:r>
            <a:rPr lang="en-US" altLang="zh-CN" dirty="0" smtClean="0">
              <a:latin typeface="微软雅黑" panose="020B0503020204020204" pitchFamily="34" charset="-122"/>
              <a:ea typeface="微软雅黑" panose="020B0503020204020204" pitchFamily="34" charset="-122"/>
            </a:rPr>
            <a:t>Q3</a:t>
          </a:r>
          <a:endParaRPr lang="zh-CN" altLang="en-US" dirty="0">
            <a:latin typeface="微软雅黑" panose="020B0503020204020204" pitchFamily="34" charset="-122"/>
            <a:ea typeface="微软雅黑" panose="020B0503020204020204" pitchFamily="34" charset="-122"/>
          </a:endParaRPr>
        </a:p>
      </dgm:t>
    </dgm:pt>
    <dgm:pt modelId="{939738D3-C684-43F2-9647-6BA6708BE85F}" type="parTrans" cxnId="{7C12DC69-E306-4EE6-824E-33256506516E}">
      <dgm:prSet/>
      <dgm:spPr/>
      <dgm:t>
        <a:bodyPr/>
        <a:lstStyle/>
        <a:p>
          <a:endParaRPr lang="zh-CN" altLang="en-US"/>
        </a:p>
      </dgm:t>
    </dgm:pt>
    <dgm:pt modelId="{E4547EFB-DC06-4886-A5B5-230CC25DCA78}" type="sibTrans" cxnId="{7C12DC69-E306-4EE6-824E-33256506516E}">
      <dgm:prSet/>
      <dgm:spPr/>
      <dgm:t>
        <a:bodyPr/>
        <a:lstStyle/>
        <a:p>
          <a:endParaRPr lang="zh-CN" altLang="en-US"/>
        </a:p>
      </dgm:t>
    </dgm:pt>
    <dgm:pt modelId="{E567F745-093E-44E7-9C8C-D9755204F6EB}">
      <dgm:prSet phldrT="[文本]"/>
      <dgm:spPr/>
      <dgm:t>
        <a:bodyPr/>
        <a:lstStyle/>
        <a:p>
          <a:r>
            <a:rPr lang="en-US" altLang="zh-CN" dirty="0" smtClean="0">
              <a:latin typeface="微软雅黑" panose="020B0503020204020204" pitchFamily="34" charset="-122"/>
              <a:ea typeface="微软雅黑" panose="020B0503020204020204" pitchFamily="34" charset="-122"/>
            </a:rPr>
            <a:t>Q4</a:t>
          </a:r>
          <a:endParaRPr lang="zh-CN" altLang="en-US" dirty="0">
            <a:latin typeface="微软雅黑" panose="020B0503020204020204" pitchFamily="34" charset="-122"/>
            <a:ea typeface="微软雅黑" panose="020B0503020204020204" pitchFamily="34" charset="-122"/>
          </a:endParaRPr>
        </a:p>
      </dgm:t>
    </dgm:pt>
    <dgm:pt modelId="{E4F7F00B-74B6-41A7-82F6-8406D9FAE0A1}" type="parTrans" cxnId="{156A7779-9134-4A70-8159-3817EEE80880}">
      <dgm:prSet/>
      <dgm:spPr/>
      <dgm:t>
        <a:bodyPr/>
        <a:lstStyle/>
        <a:p>
          <a:endParaRPr lang="zh-CN" altLang="en-US"/>
        </a:p>
      </dgm:t>
    </dgm:pt>
    <dgm:pt modelId="{4EB6CD45-E1CA-47B1-BA2A-5DF2082199B3}" type="sibTrans" cxnId="{156A7779-9134-4A70-8159-3817EEE80880}">
      <dgm:prSet/>
      <dgm:spPr/>
      <dgm:t>
        <a:bodyPr/>
        <a:lstStyle/>
        <a:p>
          <a:endParaRPr lang="zh-CN" altLang="en-US"/>
        </a:p>
      </dgm:t>
    </dgm:pt>
    <dgm:pt modelId="{CD9D5D67-B4FE-494F-9F28-0A6F758C9EF2}">
      <dgm:prSet phldrT="[文本]"/>
      <dgm:spPr/>
      <dgm:t>
        <a:bodyPr/>
        <a:lstStyle/>
        <a:p>
          <a:r>
            <a:rPr lang="en-US" altLang="zh-CN" dirty="0" smtClean="0">
              <a:latin typeface="微软雅黑" panose="020B0503020204020204" pitchFamily="34" charset="-122"/>
              <a:ea typeface="微软雅黑" panose="020B0503020204020204" pitchFamily="34" charset="-122"/>
            </a:rPr>
            <a:t>2016 Q1</a:t>
          </a:r>
          <a:endParaRPr lang="zh-CN" altLang="en-US" dirty="0">
            <a:latin typeface="微软雅黑" panose="020B0503020204020204" pitchFamily="34" charset="-122"/>
            <a:ea typeface="微软雅黑" panose="020B0503020204020204" pitchFamily="34" charset="-122"/>
          </a:endParaRPr>
        </a:p>
      </dgm:t>
    </dgm:pt>
    <dgm:pt modelId="{2F7EA540-8B4E-46C2-8D37-B6DAFE99381E}" type="parTrans" cxnId="{41DC03FD-8F97-4B34-83E7-FDD004D02689}">
      <dgm:prSet/>
      <dgm:spPr/>
      <dgm:t>
        <a:bodyPr/>
        <a:lstStyle/>
        <a:p>
          <a:endParaRPr lang="zh-CN" altLang="en-US"/>
        </a:p>
      </dgm:t>
    </dgm:pt>
    <dgm:pt modelId="{780E5EB2-C559-4334-A26E-25CE9739D14E}" type="sibTrans" cxnId="{41DC03FD-8F97-4B34-83E7-FDD004D02689}">
      <dgm:prSet/>
      <dgm:spPr/>
      <dgm:t>
        <a:bodyPr/>
        <a:lstStyle/>
        <a:p>
          <a:endParaRPr lang="zh-CN" altLang="en-US"/>
        </a:p>
      </dgm:t>
    </dgm:pt>
    <dgm:pt modelId="{72A22275-9F88-4B25-B09A-97636787758A}" type="pres">
      <dgm:prSet presAssocID="{0E0A9109-287B-4CCA-877B-843B253DC1BD}" presName="diagram" presStyleCnt="0">
        <dgm:presLayoutVars>
          <dgm:dir/>
          <dgm:resizeHandles val="exact"/>
        </dgm:presLayoutVars>
      </dgm:prSet>
      <dgm:spPr/>
    </dgm:pt>
    <dgm:pt modelId="{C9544B00-4D4A-4C71-969F-4DAB84A60289}" type="pres">
      <dgm:prSet presAssocID="{5D2598CD-194C-431D-A3B8-F7D18624D2ED}" presName="node" presStyleLbl="node1" presStyleIdx="0" presStyleCnt="5" custScaleX="180864">
        <dgm:presLayoutVars>
          <dgm:bulletEnabled val="1"/>
        </dgm:presLayoutVars>
      </dgm:prSet>
      <dgm:spPr/>
      <dgm:t>
        <a:bodyPr/>
        <a:lstStyle/>
        <a:p>
          <a:endParaRPr lang="zh-CN" altLang="en-US"/>
        </a:p>
      </dgm:t>
    </dgm:pt>
    <dgm:pt modelId="{857F68AA-7ABB-419D-9C7C-04B52342AE8F}" type="pres">
      <dgm:prSet presAssocID="{5ABBFBC3-B3E1-47CC-A799-2CCBF33D88F3}" presName="sibTrans" presStyleCnt="0"/>
      <dgm:spPr/>
    </dgm:pt>
    <dgm:pt modelId="{4C052238-7E07-49D7-B4E3-62AE598F53E7}" type="pres">
      <dgm:prSet presAssocID="{1C6480C2-8A9E-4E22-8047-DF8085D16156}" presName="node" presStyleLbl="node1" presStyleIdx="1" presStyleCnt="5" custScaleX="180864">
        <dgm:presLayoutVars>
          <dgm:bulletEnabled val="1"/>
        </dgm:presLayoutVars>
      </dgm:prSet>
      <dgm:spPr/>
      <dgm:t>
        <a:bodyPr/>
        <a:lstStyle/>
        <a:p>
          <a:endParaRPr lang="zh-CN" altLang="en-US"/>
        </a:p>
      </dgm:t>
    </dgm:pt>
    <dgm:pt modelId="{805E6B02-F1DF-4B26-97BE-AF5F20259D6B}" type="pres">
      <dgm:prSet presAssocID="{E4547EFB-DC06-4886-A5B5-230CC25DCA78}" presName="sibTrans" presStyleCnt="0"/>
      <dgm:spPr/>
    </dgm:pt>
    <dgm:pt modelId="{DE342796-D940-4271-A90B-4253A6EB184C}" type="pres">
      <dgm:prSet presAssocID="{E567F745-093E-44E7-9C8C-D9755204F6EB}" presName="node" presStyleLbl="node1" presStyleIdx="2" presStyleCnt="5" custScaleX="180864">
        <dgm:presLayoutVars>
          <dgm:bulletEnabled val="1"/>
        </dgm:presLayoutVars>
      </dgm:prSet>
      <dgm:spPr/>
      <dgm:t>
        <a:bodyPr/>
        <a:lstStyle/>
        <a:p>
          <a:endParaRPr lang="zh-CN" altLang="en-US"/>
        </a:p>
      </dgm:t>
    </dgm:pt>
    <dgm:pt modelId="{22F46ACA-3161-43CA-A81F-421181B88D25}" type="pres">
      <dgm:prSet presAssocID="{4EB6CD45-E1CA-47B1-BA2A-5DF2082199B3}" presName="sibTrans" presStyleCnt="0"/>
      <dgm:spPr/>
    </dgm:pt>
    <dgm:pt modelId="{FA019A12-4D40-4FFD-83B4-D7156840630C}" type="pres">
      <dgm:prSet presAssocID="{CD9D5D67-B4FE-494F-9F28-0A6F758C9EF2}" presName="node" presStyleLbl="node1" presStyleIdx="3" presStyleCnt="5" custScaleX="180864">
        <dgm:presLayoutVars>
          <dgm:bulletEnabled val="1"/>
        </dgm:presLayoutVars>
      </dgm:prSet>
      <dgm:spPr/>
      <dgm:t>
        <a:bodyPr/>
        <a:lstStyle/>
        <a:p>
          <a:endParaRPr lang="zh-CN" altLang="en-US"/>
        </a:p>
      </dgm:t>
    </dgm:pt>
    <dgm:pt modelId="{25B9AB01-F053-4EEC-BD0F-4DFAA9603F7D}" type="pres">
      <dgm:prSet presAssocID="{780E5EB2-C559-4334-A26E-25CE9739D14E}" presName="sibTrans" presStyleCnt="0"/>
      <dgm:spPr/>
    </dgm:pt>
    <dgm:pt modelId="{9A7309BA-59BB-4D5C-9EA1-36202E89DF5D}" type="pres">
      <dgm:prSet presAssocID="{C7506567-1BB9-4490-B75E-F202FE6FC097}" presName="node" presStyleLbl="node1" presStyleIdx="4" presStyleCnt="5" custScaleX="180864">
        <dgm:presLayoutVars>
          <dgm:bulletEnabled val="1"/>
        </dgm:presLayoutVars>
      </dgm:prSet>
      <dgm:spPr/>
      <dgm:t>
        <a:bodyPr/>
        <a:lstStyle/>
        <a:p>
          <a:endParaRPr lang="zh-CN" altLang="en-US"/>
        </a:p>
      </dgm:t>
    </dgm:pt>
  </dgm:ptLst>
  <dgm:cxnLst>
    <dgm:cxn modelId="{41DC03FD-8F97-4B34-83E7-FDD004D02689}" srcId="{0E0A9109-287B-4CCA-877B-843B253DC1BD}" destId="{CD9D5D67-B4FE-494F-9F28-0A6F758C9EF2}" srcOrd="3" destOrd="0" parTransId="{2F7EA540-8B4E-46C2-8D37-B6DAFE99381E}" sibTransId="{780E5EB2-C559-4334-A26E-25CE9739D14E}"/>
    <dgm:cxn modelId="{EA151722-F00D-44B6-95D8-D6647B948D16}" srcId="{0E0A9109-287B-4CCA-877B-843B253DC1BD}" destId="{5D2598CD-194C-431D-A3B8-F7D18624D2ED}" srcOrd="0" destOrd="0" parTransId="{E4A373A2-FF2C-4C10-B688-A4DBB03C393C}" sibTransId="{5ABBFBC3-B3E1-47CC-A799-2CCBF33D88F3}"/>
    <dgm:cxn modelId="{156A7779-9134-4A70-8159-3817EEE80880}" srcId="{0E0A9109-287B-4CCA-877B-843B253DC1BD}" destId="{E567F745-093E-44E7-9C8C-D9755204F6EB}" srcOrd="2" destOrd="0" parTransId="{E4F7F00B-74B6-41A7-82F6-8406D9FAE0A1}" sibTransId="{4EB6CD45-E1CA-47B1-BA2A-5DF2082199B3}"/>
    <dgm:cxn modelId="{7A451D25-2896-6941-A11B-F04EA1EF4FFF}" type="presOf" srcId="{0E0A9109-287B-4CCA-877B-843B253DC1BD}" destId="{72A22275-9F88-4B25-B09A-97636787758A}" srcOrd="0" destOrd="0" presId="urn:microsoft.com/office/officeart/2005/8/layout/default"/>
    <dgm:cxn modelId="{D5756F08-20E1-0F40-9F15-A0951FD753DF}" type="presOf" srcId="{E567F745-093E-44E7-9C8C-D9755204F6EB}" destId="{DE342796-D940-4271-A90B-4253A6EB184C}" srcOrd="0" destOrd="0" presId="urn:microsoft.com/office/officeart/2005/8/layout/default"/>
    <dgm:cxn modelId="{AC31A03E-2D81-E145-BEB0-791E559E4B98}" type="presOf" srcId="{1C6480C2-8A9E-4E22-8047-DF8085D16156}" destId="{4C052238-7E07-49D7-B4E3-62AE598F53E7}" srcOrd="0" destOrd="0" presId="urn:microsoft.com/office/officeart/2005/8/layout/default"/>
    <dgm:cxn modelId="{7C12DC69-E306-4EE6-824E-33256506516E}" srcId="{0E0A9109-287B-4CCA-877B-843B253DC1BD}" destId="{1C6480C2-8A9E-4E22-8047-DF8085D16156}" srcOrd="1" destOrd="0" parTransId="{939738D3-C684-43F2-9647-6BA6708BE85F}" sibTransId="{E4547EFB-DC06-4886-A5B5-230CC25DCA78}"/>
    <dgm:cxn modelId="{0D7518EB-5812-49BF-BFDF-2CE400EED9A7}" srcId="{0E0A9109-287B-4CCA-877B-843B253DC1BD}" destId="{C7506567-1BB9-4490-B75E-F202FE6FC097}" srcOrd="4" destOrd="0" parTransId="{29320D77-1156-4273-9AEB-E94324607DBB}" sibTransId="{BEEBFE4F-55F8-41A0-B2CB-58292A6CBE9E}"/>
    <dgm:cxn modelId="{D5F3A440-5EC3-A147-B171-D18009136274}" type="presOf" srcId="{5D2598CD-194C-431D-A3B8-F7D18624D2ED}" destId="{C9544B00-4D4A-4C71-969F-4DAB84A60289}" srcOrd="0" destOrd="0" presId="urn:microsoft.com/office/officeart/2005/8/layout/default"/>
    <dgm:cxn modelId="{F2439A23-3AED-DF44-9DF9-B5E2AC777C05}" type="presOf" srcId="{CD9D5D67-B4FE-494F-9F28-0A6F758C9EF2}" destId="{FA019A12-4D40-4FFD-83B4-D7156840630C}" srcOrd="0" destOrd="0" presId="urn:microsoft.com/office/officeart/2005/8/layout/default"/>
    <dgm:cxn modelId="{51C0E9D7-78BA-BC48-8181-53865AC26DD5}" type="presOf" srcId="{C7506567-1BB9-4490-B75E-F202FE6FC097}" destId="{9A7309BA-59BB-4D5C-9EA1-36202E89DF5D}" srcOrd="0" destOrd="0" presId="urn:microsoft.com/office/officeart/2005/8/layout/default"/>
    <dgm:cxn modelId="{58E77B38-48D6-5745-B539-6581462D6826}" type="presParOf" srcId="{72A22275-9F88-4B25-B09A-97636787758A}" destId="{C9544B00-4D4A-4C71-969F-4DAB84A60289}" srcOrd="0" destOrd="0" presId="urn:microsoft.com/office/officeart/2005/8/layout/default"/>
    <dgm:cxn modelId="{ADBB5E27-F5ED-0D42-9FA2-15810F55537B}" type="presParOf" srcId="{72A22275-9F88-4B25-B09A-97636787758A}" destId="{857F68AA-7ABB-419D-9C7C-04B52342AE8F}" srcOrd="1" destOrd="0" presId="urn:microsoft.com/office/officeart/2005/8/layout/default"/>
    <dgm:cxn modelId="{AA010DC2-D909-E047-B765-44CA52FAA79E}" type="presParOf" srcId="{72A22275-9F88-4B25-B09A-97636787758A}" destId="{4C052238-7E07-49D7-B4E3-62AE598F53E7}" srcOrd="2" destOrd="0" presId="urn:microsoft.com/office/officeart/2005/8/layout/default"/>
    <dgm:cxn modelId="{876134AE-EBB2-1743-81ED-B109AB036FE2}" type="presParOf" srcId="{72A22275-9F88-4B25-B09A-97636787758A}" destId="{805E6B02-F1DF-4B26-97BE-AF5F20259D6B}" srcOrd="3" destOrd="0" presId="urn:microsoft.com/office/officeart/2005/8/layout/default"/>
    <dgm:cxn modelId="{A73B2E86-D539-5046-8D91-CF83E5E0BD19}" type="presParOf" srcId="{72A22275-9F88-4B25-B09A-97636787758A}" destId="{DE342796-D940-4271-A90B-4253A6EB184C}" srcOrd="4" destOrd="0" presId="urn:microsoft.com/office/officeart/2005/8/layout/default"/>
    <dgm:cxn modelId="{EE38F43A-018A-3541-A353-935E33FDFB34}" type="presParOf" srcId="{72A22275-9F88-4B25-B09A-97636787758A}" destId="{22F46ACA-3161-43CA-A81F-421181B88D25}" srcOrd="5" destOrd="0" presId="urn:microsoft.com/office/officeart/2005/8/layout/default"/>
    <dgm:cxn modelId="{45D9C1E8-BD37-6B40-9A49-DCDFA3B5C098}" type="presParOf" srcId="{72A22275-9F88-4B25-B09A-97636787758A}" destId="{FA019A12-4D40-4FFD-83B4-D7156840630C}" srcOrd="6" destOrd="0" presId="urn:microsoft.com/office/officeart/2005/8/layout/default"/>
    <dgm:cxn modelId="{DE2C05E0-8967-924B-8314-08AB2590F238}" type="presParOf" srcId="{72A22275-9F88-4B25-B09A-97636787758A}" destId="{25B9AB01-F053-4EEC-BD0F-4DFAA9603F7D}" srcOrd="7" destOrd="0" presId="urn:microsoft.com/office/officeart/2005/8/layout/default"/>
    <dgm:cxn modelId="{FFBFFF92-4D5A-5D46-8630-ED0544051FAD}" type="presParOf" srcId="{72A22275-9F88-4B25-B09A-97636787758A}" destId="{9A7309BA-59BB-4D5C-9EA1-36202E89DF5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CBFC31-F086-4B36-87D6-E66D86AF7720}" type="doc">
      <dgm:prSet loTypeId="urn:microsoft.com/office/officeart/2005/8/layout/process1" loCatId="process" qsTypeId="urn:microsoft.com/office/officeart/2005/8/quickstyle/simple1" qsCatId="simple" csTypeId="urn:microsoft.com/office/officeart/2005/8/colors/accent1_2" csCatId="accent1" phldr="1"/>
      <dgm:spPr/>
    </dgm:pt>
    <dgm:pt modelId="{4738A8EA-2CD5-42B7-AEFE-3FF8AC425200}">
      <dgm:prSet phldrT="[文本]" custT="1">
        <dgm:style>
          <a:lnRef idx="1">
            <a:schemeClr val="dk1"/>
          </a:lnRef>
          <a:fillRef idx="2">
            <a:schemeClr val="dk1"/>
          </a:fillRef>
          <a:effectRef idx="1">
            <a:schemeClr val="dk1"/>
          </a:effectRef>
          <a:fontRef idx="minor">
            <a:schemeClr val="dk1"/>
          </a:fontRef>
        </dgm:style>
      </dgm:prSet>
      <dgm:spPr/>
      <dgm:t>
        <a:bodyPr/>
        <a:lstStyle/>
        <a:p>
          <a:r>
            <a:rPr lang="en-US" altLang="zh-CN" sz="1600" dirty="0" err="1" smtClean="0">
              <a:latin typeface="微软雅黑" panose="020B0503020204020204" pitchFamily="34" charset="-122"/>
              <a:ea typeface="微软雅黑" panose="020B0503020204020204" pitchFamily="34" charset="-122"/>
            </a:rPr>
            <a:t>AppFoundry</a:t>
          </a:r>
          <a:r>
            <a:rPr lang="en-US" altLang="zh-CN" sz="1600" dirty="0" smtClean="0">
              <a:latin typeface="微软雅黑" panose="020B0503020204020204" pitchFamily="34" charset="-122"/>
              <a:ea typeface="微软雅黑" panose="020B0503020204020204" pitchFamily="34" charset="-122"/>
            </a:rPr>
            <a:t> 1.8</a:t>
          </a:r>
          <a:endParaRPr lang="zh-CN" altLang="en-US" sz="1600" dirty="0">
            <a:latin typeface="微软雅黑" panose="020B0503020204020204" pitchFamily="34" charset="-122"/>
            <a:ea typeface="微软雅黑" panose="020B0503020204020204" pitchFamily="34" charset="-122"/>
          </a:endParaRPr>
        </a:p>
      </dgm:t>
    </dgm:pt>
    <dgm:pt modelId="{A321004B-DEFA-4797-AD35-E066052C3FE5}" type="parTrans" cxnId="{8EAD4496-7B52-40D0-8E44-DF7AF3C9DA05}">
      <dgm:prSet/>
      <dgm:spPr/>
      <dgm:t>
        <a:bodyPr/>
        <a:lstStyle/>
        <a:p>
          <a:endParaRPr lang="zh-CN" altLang="en-US" sz="1400"/>
        </a:p>
      </dgm:t>
    </dgm:pt>
    <dgm:pt modelId="{8823BE4D-E14F-4AB5-A946-DBDBAD33E916}" type="sibTrans" cxnId="{8EAD4496-7B52-40D0-8E44-DF7AF3C9DA05}">
      <dgm:prSet/>
      <dgm:spPr/>
      <dgm:t>
        <a:bodyPr/>
        <a:lstStyle/>
        <a:p>
          <a:endParaRPr lang="zh-CN" altLang="en-US" sz="1400"/>
        </a:p>
      </dgm:t>
    </dgm:pt>
    <dgm:pt modelId="{DFA23B6F-49C0-4199-B2E4-D5B665656371}" type="pres">
      <dgm:prSet presAssocID="{AFCBFC31-F086-4B36-87D6-E66D86AF7720}" presName="Name0" presStyleCnt="0">
        <dgm:presLayoutVars>
          <dgm:dir/>
          <dgm:resizeHandles val="exact"/>
        </dgm:presLayoutVars>
      </dgm:prSet>
      <dgm:spPr/>
    </dgm:pt>
    <dgm:pt modelId="{3CE1ABE5-6A6C-4332-B8DD-DCF7D288A917}" type="pres">
      <dgm:prSet presAssocID="{4738A8EA-2CD5-42B7-AEFE-3FF8AC425200}" presName="node" presStyleLbl="node1" presStyleIdx="0" presStyleCnt="1">
        <dgm:presLayoutVars>
          <dgm:bulletEnabled val="1"/>
        </dgm:presLayoutVars>
      </dgm:prSet>
      <dgm:spPr/>
      <dgm:t>
        <a:bodyPr/>
        <a:lstStyle/>
        <a:p>
          <a:endParaRPr lang="zh-CN" altLang="en-US"/>
        </a:p>
      </dgm:t>
    </dgm:pt>
  </dgm:ptLst>
  <dgm:cxnLst>
    <dgm:cxn modelId="{8EAD4496-7B52-40D0-8E44-DF7AF3C9DA05}" srcId="{AFCBFC31-F086-4B36-87D6-E66D86AF7720}" destId="{4738A8EA-2CD5-42B7-AEFE-3FF8AC425200}" srcOrd="0" destOrd="0" parTransId="{A321004B-DEFA-4797-AD35-E066052C3FE5}" sibTransId="{8823BE4D-E14F-4AB5-A946-DBDBAD33E916}"/>
    <dgm:cxn modelId="{D6179839-3716-7D41-8B79-95C105A8503C}" type="presOf" srcId="{AFCBFC31-F086-4B36-87D6-E66D86AF7720}" destId="{DFA23B6F-49C0-4199-B2E4-D5B665656371}" srcOrd="0" destOrd="0" presId="urn:microsoft.com/office/officeart/2005/8/layout/process1"/>
    <dgm:cxn modelId="{379B7F21-C51A-5447-A72B-4D16F8D443CD}" type="presOf" srcId="{4738A8EA-2CD5-42B7-AEFE-3FF8AC425200}" destId="{3CE1ABE5-6A6C-4332-B8DD-DCF7D288A917}" srcOrd="0" destOrd="0" presId="urn:microsoft.com/office/officeart/2005/8/layout/process1"/>
    <dgm:cxn modelId="{D24570D2-2FC8-9840-9D66-6583A0F8E9E4}" type="presParOf" srcId="{DFA23B6F-49C0-4199-B2E4-D5B665656371}" destId="{3CE1ABE5-6A6C-4332-B8DD-DCF7D288A917}"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FCBFC31-F086-4B36-87D6-E66D86AF7720}" type="doc">
      <dgm:prSet loTypeId="urn:microsoft.com/office/officeart/2005/8/layout/process1" loCatId="process" qsTypeId="urn:microsoft.com/office/officeart/2005/8/quickstyle/simple1" qsCatId="simple" csTypeId="urn:microsoft.com/office/officeart/2005/8/colors/accent3_2" csCatId="accent3" phldr="1"/>
      <dgm:spPr/>
    </dgm:pt>
    <dgm:pt modelId="{4738A8EA-2CD5-42B7-AEFE-3FF8AC425200}">
      <dgm:prSet phldrT="[文本]" custT="1">
        <dgm:style>
          <a:lnRef idx="1">
            <a:schemeClr val="accent3"/>
          </a:lnRef>
          <a:fillRef idx="3">
            <a:schemeClr val="accent3"/>
          </a:fillRef>
          <a:effectRef idx="2">
            <a:schemeClr val="accent3"/>
          </a:effectRef>
          <a:fontRef idx="minor">
            <a:schemeClr val="lt1"/>
          </a:fontRef>
        </dgm:style>
      </dgm:prSet>
      <dgm:spPr/>
      <dgm:t>
        <a:bodyPr/>
        <a:lstStyle/>
        <a:p>
          <a:r>
            <a:rPr lang="en-US" altLang="zh-CN" sz="1600" dirty="0" smtClean="0">
              <a:latin typeface="微软雅黑" panose="020B0503020204020204" pitchFamily="34" charset="-122"/>
              <a:ea typeface="微软雅黑" panose="020B0503020204020204" pitchFamily="34" charset="-122"/>
            </a:rPr>
            <a:t>Stack Foundry</a:t>
          </a:r>
          <a:endParaRPr lang="zh-CN" altLang="en-US" sz="1600" dirty="0">
            <a:latin typeface="微软雅黑" panose="020B0503020204020204" pitchFamily="34" charset="-122"/>
            <a:ea typeface="微软雅黑" panose="020B0503020204020204" pitchFamily="34" charset="-122"/>
          </a:endParaRPr>
        </a:p>
      </dgm:t>
    </dgm:pt>
    <dgm:pt modelId="{A321004B-DEFA-4797-AD35-E066052C3FE5}" type="parTrans" cxnId="{8EAD4496-7B52-40D0-8E44-DF7AF3C9DA05}">
      <dgm:prSet/>
      <dgm:spPr/>
      <dgm:t>
        <a:bodyPr/>
        <a:lstStyle/>
        <a:p>
          <a:endParaRPr lang="zh-CN" altLang="en-US" sz="1400"/>
        </a:p>
      </dgm:t>
    </dgm:pt>
    <dgm:pt modelId="{8823BE4D-E14F-4AB5-A946-DBDBAD33E916}" type="sibTrans" cxnId="{8EAD4496-7B52-40D0-8E44-DF7AF3C9DA05}">
      <dgm:prSet/>
      <dgm:spPr/>
      <dgm:t>
        <a:bodyPr/>
        <a:lstStyle/>
        <a:p>
          <a:endParaRPr lang="zh-CN" altLang="en-US" sz="1400"/>
        </a:p>
      </dgm:t>
    </dgm:pt>
    <dgm:pt modelId="{DFA23B6F-49C0-4199-B2E4-D5B665656371}" type="pres">
      <dgm:prSet presAssocID="{AFCBFC31-F086-4B36-87D6-E66D86AF7720}" presName="Name0" presStyleCnt="0">
        <dgm:presLayoutVars>
          <dgm:dir/>
          <dgm:resizeHandles val="exact"/>
        </dgm:presLayoutVars>
      </dgm:prSet>
      <dgm:spPr/>
    </dgm:pt>
    <dgm:pt modelId="{3CE1ABE5-6A6C-4332-B8DD-DCF7D288A917}" type="pres">
      <dgm:prSet presAssocID="{4738A8EA-2CD5-42B7-AEFE-3FF8AC425200}" presName="node" presStyleLbl="node1" presStyleIdx="0" presStyleCnt="1" custLinFactY="200000" custLinFactNeighborX="-14336" custLinFactNeighborY="271755">
        <dgm:presLayoutVars>
          <dgm:bulletEnabled val="1"/>
        </dgm:presLayoutVars>
      </dgm:prSet>
      <dgm:spPr/>
      <dgm:t>
        <a:bodyPr/>
        <a:lstStyle/>
        <a:p>
          <a:endParaRPr lang="zh-CN" altLang="en-US"/>
        </a:p>
      </dgm:t>
    </dgm:pt>
  </dgm:ptLst>
  <dgm:cxnLst>
    <dgm:cxn modelId="{8EAD4496-7B52-40D0-8E44-DF7AF3C9DA05}" srcId="{AFCBFC31-F086-4B36-87D6-E66D86AF7720}" destId="{4738A8EA-2CD5-42B7-AEFE-3FF8AC425200}" srcOrd="0" destOrd="0" parTransId="{A321004B-DEFA-4797-AD35-E066052C3FE5}" sibTransId="{8823BE4D-E14F-4AB5-A946-DBDBAD33E916}"/>
    <dgm:cxn modelId="{0C785EAE-894E-3F47-9A59-CB3AD6026873}" type="presOf" srcId="{AFCBFC31-F086-4B36-87D6-E66D86AF7720}" destId="{DFA23B6F-49C0-4199-B2E4-D5B665656371}" srcOrd="0" destOrd="0" presId="urn:microsoft.com/office/officeart/2005/8/layout/process1"/>
    <dgm:cxn modelId="{D8928E92-D1A8-D344-9B28-3401B70DE9CE}" type="presOf" srcId="{4738A8EA-2CD5-42B7-AEFE-3FF8AC425200}" destId="{3CE1ABE5-6A6C-4332-B8DD-DCF7D288A917}" srcOrd="0" destOrd="0" presId="urn:microsoft.com/office/officeart/2005/8/layout/process1"/>
    <dgm:cxn modelId="{1AFE5FFC-87B2-394D-A32E-896DE65C5624}" type="presParOf" srcId="{DFA23B6F-49C0-4199-B2E4-D5B665656371}" destId="{3CE1ABE5-6A6C-4332-B8DD-DCF7D288A917}" srcOrd="0"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FCBFC31-F086-4B36-87D6-E66D86AF7720}" type="doc">
      <dgm:prSet loTypeId="urn:microsoft.com/office/officeart/2005/8/layout/process1" loCatId="process" qsTypeId="urn:microsoft.com/office/officeart/2005/8/quickstyle/simple1" qsCatId="simple" csTypeId="urn:microsoft.com/office/officeart/2005/8/colors/accent3_2" csCatId="accent3" phldr="1"/>
      <dgm:spPr/>
    </dgm:pt>
    <dgm:pt modelId="{4738A8EA-2CD5-42B7-AEFE-3FF8AC425200}">
      <dgm:prSet phldrT="[文本]" custT="1">
        <dgm:style>
          <a:lnRef idx="1">
            <a:schemeClr val="accent3"/>
          </a:lnRef>
          <a:fillRef idx="2">
            <a:schemeClr val="accent3"/>
          </a:fillRef>
          <a:effectRef idx="1">
            <a:schemeClr val="accent3"/>
          </a:effectRef>
          <a:fontRef idx="minor">
            <a:schemeClr val="dk1"/>
          </a:fontRef>
        </dgm:style>
      </dgm:prSet>
      <dgm:spPr/>
      <dgm:t>
        <a:bodyPr/>
        <a:lstStyle/>
        <a:p>
          <a:r>
            <a:rPr lang="zh-CN" altLang="en-US" sz="1600" dirty="0" smtClean="0">
              <a:latin typeface="微软雅黑" panose="020B0503020204020204" pitchFamily="34" charset="-122"/>
              <a:ea typeface="微软雅黑" panose="020B0503020204020204" pitchFamily="34" charset="-122"/>
            </a:rPr>
            <a:t>定制项目为主</a:t>
          </a:r>
          <a:endParaRPr lang="zh-CN" altLang="en-US" sz="1600" dirty="0">
            <a:latin typeface="微软雅黑" panose="020B0503020204020204" pitchFamily="34" charset="-122"/>
            <a:ea typeface="微软雅黑" panose="020B0503020204020204" pitchFamily="34" charset="-122"/>
          </a:endParaRPr>
        </a:p>
      </dgm:t>
    </dgm:pt>
    <dgm:pt modelId="{A321004B-DEFA-4797-AD35-E066052C3FE5}" type="parTrans" cxnId="{8EAD4496-7B52-40D0-8E44-DF7AF3C9DA05}">
      <dgm:prSet/>
      <dgm:spPr/>
      <dgm:t>
        <a:bodyPr/>
        <a:lstStyle/>
        <a:p>
          <a:endParaRPr lang="zh-CN" altLang="en-US" sz="1400"/>
        </a:p>
      </dgm:t>
    </dgm:pt>
    <dgm:pt modelId="{8823BE4D-E14F-4AB5-A946-DBDBAD33E916}" type="sibTrans" cxnId="{8EAD4496-7B52-40D0-8E44-DF7AF3C9DA05}">
      <dgm:prSet/>
      <dgm:spPr/>
      <dgm:t>
        <a:bodyPr/>
        <a:lstStyle/>
        <a:p>
          <a:endParaRPr lang="zh-CN" altLang="en-US" sz="1400"/>
        </a:p>
      </dgm:t>
    </dgm:pt>
    <dgm:pt modelId="{DFA23B6F-49C0-4199-B2E4-D5B665656371}" type="pres">
      <dgm:prSet presAssocID="{AFCBFC31-F086-4B36-87D6-E66D86AF7720}" presName="Name0" presStyleCnt="0">
        <dgm:presLayoutVars>
          <dgm:dir/>
          <dgm:resizeHandles val="exact"/>
        </dgm:presLayoutVars>
      </dgm:prSet>
      <dgm:spPr/>
    </dgm:pt>
    <dgm:pt modelId="{3CE1ABE5-6A6C-4332-B8DD-DCF7D288A917}" type="pres">
      <dgm:prSet presAssocID="{4738A8EA-2CD5-42B7-AEFE-3FF8AC425200}" presName="node" presStyleLbl="node1" presStyleIdx="0" presStyleCnt="1">
        <dgm:presLayoutVars>
          <dgm:bulletEnabled val="1"/>
        </dgm:presLayoutVars>
      </dgm:prSet>
      <dgm:spPr/>
      <dgm:t>
        <a:bodyPr/>
        <a:lstStyle/>
        <a:p>
          <a:endParaRPr lang="zh-CN" altLang="en-US"/>
        </a:p>
      </dgm:t>
    </dgm:pt>
  </dgm:ptLst>
  <dgm:cxnLst>
    <dgm:cxn modelId="{8EAD4496-7B52-40D0-8E44-DF7AF3C9DA05}" srcId="{AFCBFC31-F086-4B36-87D6-E66D86AF7720}" destId="{4738A8EA-2CD5-42B7-AEFE-3FF8AC425200}" srcOrd="0" destOrd="0" parTransId="{A321004B-DEFA-4797-AD35-E066052C3FE5}" sibTransId="{8823BE4D-E14F-4AB5-A946-DBDBAD33E916}"/>
    <dgm:cxn modelId="{7D211B3D-091D-E147-B352-DF2849215FFE}" type="presOf" srcId="{4738A8EA-2CD5-42B7-AEFE-3FF8AC425200}" destId="{3CE1ABE5-6A6C-4332-B8DD-DCF7D288A917}" srcOrd="0" destOrd="0" presId="urn:microsoft.com/office/officeart/2005/8/layout/process1"/>
    <dgm:cxn modelId="{7A78DCF1-C9D6-654D-8C19-F2EB6626016A}" type="presOf" srcId="{AFCBFC31-F086-4B36-87D6-E66D86AF7720}" destId="{DFA23B6F-49C0-4199-B2E4-D5B665656371}" srcOrd="0" destOrd="0" presId="urn:microsoft.com/office/officeart/2005/8/layout/process1"/>
    <dgm:cxn modelId="{95DD0968-4899-1249-AED1-6F782210BA85}" type="presParOf" srcId="{DFA23B6F-49C0-4199-B2E4-D5B665656371}" destId="{3CE1ABE5-6A6C-4332-B8DD-DCF7D288A917}" srcOrd="0" destOrd="0" presId="urn:microsoft.com/office/officeart/2005/8/layout/process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CBFC31-F086-4B36-87D6-E66D86AF7720}" type="doc">
      <dgm:prSet loTypeId="urn:microsoft.com/office/officeart/2005/8/layout/process1" loCatId="process" qsTypeId="urn:microsoft.com/office/officeart/2005/8/quickstyle/simple1" qsCatId="simple" csTypeId="urn:microsoft.com/office/officeart/2005/8/colors/accent3_2" csCatId="accent3" phldr="1"/>
      <dgm:spPr/>
    </dgm:pt>
    <dgm:pt modelId="{4738A8EA-2CD5-42B7-AEFE-3FF8AC425200}">
      <dgm:prSet phldrT="[文本]" custT="1">
        <dgm:style>
          <a:lnRef idx="1">
            <a:schemeClr val="accent3"/>
          </a:lnRef>
          <a:fillRef idx="2">
            <a:schemeClr val="accent3"/>
          </a:fillRef>
          <a:effectRef idx="1">
            <a:schemeClr val="accent3"/>
          </a:effectRef>
          <a:fontRef idx="minor">
            <a:schemeClr val="dk1"/>
          </a:fontRef>
        </dgm:style>
      </dgm:prSet>
      <dgm:spPr/>
      <dgm:t>
        <a:bodyPr/>
        <a:lstStyle/>
        <a:p>
          <a:r>
            <a:rPr lang="zh-CN" altLang="en-US" sz="1600" dirty="0" smtClean="0">
              <a:latin typeface="微软雅黑" panose="020B0503020204020204" pitchFamily="34" charset="-122"/>
              <a:ea typeface="微软雅黑" panose="020B0503020204020204" pitchFamily="34" charset="-122"/>
            </a:rPr>
            <a:t>标准版</a:t>
          </a:r>
          <a:endParaRPr lang="zh-CN" altLang="en-US" sz="1600" dirty="0">
            <a:latin typeface="微软雅黑" panose="020B0503020204020204" pitchFamily="34" charset="-122"/>
            <a:ea typeface="微软雅黑" panose="020B0503020204020204" pitchFamily="34" charset="-122"/>
          </a:endParaRPr>
        </a:p>
      </dgm:t>
    </dgm:pt>
    <dgm:pt modelId="{A321004B-DEFA-4797-AD35-E066052C3FE5}" type="parTrans" cxnId="{8EAD4496-7B52-40D0-8E44-DF7AF3C9DA05}">
      <dgm:prSet/>
      <dgm:spPr/>
      <dgm:t>
        <a:bodyPr/>
        <a:lstStyle/>
        <a:p>
          <a:endParaRPr lang="zh-CN" altLang="en-US" sz="1400"/>
        </a:p>
      </dgm:t>
    </dgm:pt>
    <dgm:pt modelId="{8823BE4D-E14F-4AB5-A946-DBDBAD33E916}" type="sibTrans" cxnId="{8EAD4496-7B52-40D0-8E44-DF7AF3C9DA05}">
      <dgm:prSet/>
      <dgm:spPr/>
      <dgm:t>
        <a:bodyPr/>
        <a:lstStyle/>
        <a:p>
          <a:endParaRPr lang="zh-CN" altLang="en-US" sz="1400"/>
        </a:p>
      </dgm:t>
    </dgm:pt>
    <dgm:pt modelId="{DFA23B6F-49C0-4199-B2E4-D5B665656371}" type="pres">
      <dgm:prSet presAssocID="{AFCBFC31-F086-4B36-87D6-E66D86AF7720}" presName="Name0" presStyleCnt="0">
        <dgm:presLayoutVars>
          <dgm:dir/>
          <dgm:resizeHandles val="exact"/>
        </dgm:presLayoutVars>
      </dgm:prSet>
      <dgm:spPr/>
    </dgm:pt>
    <dgm:pt modelId="{3CE1ABE5-6A6C-4332-B8DD-DCF7D288A917}" type="pres">
      <dgm:prSet presAssocID="{4738A8EA-2CD5-42B7-AEFE-3FF8AC425200}" presName="node" presStyleLbl="node1" presStyleIdx="0" presStyleCnt="1" custLinFactNeighborY="-2914">
        <dgm:presLayoutVars>
          <dgm:bulletEnabled val="1"/>
        </dgm:presLayoutVars>
      </dgm:prSet>
      <dgm:spPr/>
      <dgm:t>
        <a:bodyPr/>
        <a:lstStyle/>
        <a:p>
          <a:endParaRPr lang="zh-CN" altLang="en-US"/>
        </a:p>
      </dgm:t>
    </dgm:pt>
  </dgm:ptLst>
  <dgm:cxnLst>
    <dgm:cxn modelId="{8EAD4496-7B52-40D0-8E44-DF7AF3C9DA05}" srcId="{AFCBFC31-F086-4B36-87D6-E66D86AF7720}" destId="{4738A8EA-2CD5-42B7-AEFE-3FF8AC425200}" srcOrd="0" destOrd="0" parTransId="{A321004B-DEFA-4797-AD35-E066052C3FE5}" sibTransId="{8823BE4D-E14F-4AB5-A946-DBDBAD33E916}"/>
    <dgm:cxn modelId="{EBD62413-EB4D-064D-9DFB-BA784163B0A2}" type="presOf" srcId="{4738A8EA-2CD5-42B7-AEFE-3FF8AC425200}" destId="{3CE1ABE5-6A6C-4332-B8DD-DCF7D288A917}" srcOrd="0" destOrd="0" presId="urn:microsoft.com/office/officeart/2005/8/layout/process1"/>
    <dgm:cxn modelId="{8CFEBFF1-3B5A-3D40-A013-3EF817C9C17B}" type="presOf" srcId="{AFCBFC31-F086-4B36-87D6-E66D86AF7720}" destId="{DFA23B6F-49C0-4199-B2E4-D5B665656371}" srcOrd="0" destOrd="0" presId="urn:microsoft.com/office/officeart/2005/8/layout/process1"/>
    <dgm:cxn modelId="{C4FE68F5-4F9C-CC44-B767-18BAA20D4848}" type="presParOf" srcId="{DFA23B6F-49C0-4199-B2E4-D5B665656371}" destId="{3CE1ABE5-6A6C-4332-B8DD-DCF7D288A917}" srcOrd="0" destOrd="0" presId="urn:microsoft.com/office/officeart/2005/8/layout/process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FCBFC31-F086-4B36-87D6-E66D86AF7720}" type="doc">
      <dgm:prSet loTypeId="urn:microsoft.com/office/officeart/2005/8/layout/process1" loCatId="process" qsTypeId="urn:microsoft.com/office/officeart/2005/8/quickstyle/simple1" qsCatId="simple" csTypeId="urn:microsoft.com/office/officeart/2005/8/colors/accent3_2" csCatId="accent3" phldr="1"/>
      <dgm:spPr/>
    </dgm:pt>
    <dgm:pt modelId="{4738A8EA-2CD5-42B7-AEFE-3FF8AC425200}">
      <dgm:prSet phldrT="[文本]" custT="1">
        <dgm:style>
          <a:lnRef idx="1">
            <a:schemeClr val="accent3"/>
          </a:lnRef>
          <a:fillRef idx="2">
            <a:schemeClr val="accent3"/>
          </a:fillRef>
          <a:effectRef idx="1">
            <a:schemeClr val="accent3"/>
          </a:effectRef>
          <a:fontRef idx="minor">
            <a:schemeClr val="dk1"/>
          </a:fontRef>
        </dgm:style>
      </dgm:prSet>
      <dgm:spPr/>
      <dgm:t>
        <a:bodyPr/>
        <a:lstStyle/>
        <a:p>
          <a:r>
            <a:rPr lang="zh-CN" altLang="en-US" sz="1600" dirty="0" smtClean="0">
              <a:latin typeface="微软雅黑" panose="020B0503020204020204" pitchFamily="34" charset="-122"/>
              <a:ea typeface="微软雅黑" panose="020B0503020204020204" pitchFamily="34" charset="-122"/>
            </a:rPr>
            <a:t>能力类服务（依据项目按需开发）</a:t>
          </a:r>
          <a:endParaRPr lang="zh-CN" altLang="en-US" sz="1600" dirty="0">
            <a:latin typeface="微软雅黑" panose="020B0503020204020204" pitchFamily="34" charset="-122"/>
            <a:ea typeface="微软雅黑" panose="020B0503020204020204" pitchFamily="34" charset="-122"/>
          </a:endParaRPr>
        </a:p>
      </dgm:t>
    </dgm:pt>
    <dgm:pt modelId="{A321004B-DEFA-4797-AD35-E066052C3FE5}" type="parTrans" cxnId="{8EAD4496-7B52-40D0-8E44-DF7AF3C9DA05}">
      <dgm:prSet/>
      <dgm:spPr/>
      <dgm:t>
        <a:bodyPr/>
        <a:lstStyle/>
        <a:p>
          <a:endParaRPr lang="zh-CN" altLang="en-US" sz="1400"/>
        </a:p>
      </dgm:t>
    </dgm:pt>
    <dgm:pt modelId="{8823BE4D-E14F-4AB5-A946-DBDBAD33E916}" type="sibTrans" cxnId="{8EAD4496-7B52-40D0-8E44-DF7AF3C9DA05}">
      <dgm:prSet/>
      <dgm:spPr/>
      <dgm:t>
        <a:bodyPr/>
        <a:lstStyle/>
        <a:p>
          <a:endParaRPr lang="zh-CN" altLang="en-US" sz="1400"/>
        </a:p>
      </dgm:t>
    </dgm:pt>
    <dgm:pt modelId="{DFA23B6F-49C0-4199-B2E4-D5B665656371}" type="pres">
      <dgm:prSet presAssocID="{AFCBFC31-F086-4B36-87D6-E66D86AF7720}" presName="Name0" presStyleCnt="0">
        <dgm:presLayoutVars>
          <dgm:dir/>
          <dgm:resizeHandles val="exact"/>
        </dgm:presLayoutVars>
      </dgm:prSet>
      <dgm:spPr/>
    </dgm:pt>
    <dgm:pt modelId="{3CE1ABE5-6A6C-4332-B8DD-DCF7D288A917}" type="pres">
      <dgm:prSet presAssocID="{4738A8EA-2CD5-42B7-AEFE-3FF8AC425200}" presName="node" presStyleLbl="node1" presStyleIdx="0" presStyleCnt="1">
        <dgm:presLayoutVars>
          <dgm:bulletEnabled val="1"/>
        </dgm:presLayoutVars>
      </dgm:prSet>
      <dgm:spPr/>
      <dgm:t>
        <a:bodyPr/>
        <a:lstStyle/>
        <a:p>
          <a:endParaRPr lang="zh-CN" altLang="en-US"/>
        </a:p>
      </dgm:t>
    </dgm:pt>
  </dgm:ptLst>
  <dgm:cxnLst>
    <dgm:cxn modelId="{8EAD4496-7B52-40D0-8E44-DF7AF3C9DA05}" srcId="{AFCBFC31-F086-4B36-87D6-E66D86AF7720}" destId="{4738A8EA-2CD5-42B7-AEFE-3FF8AC425200}" srcOrd="0" destOrd="0" parTransId="{A321004B-DEFA-4797-AD35-E066052C3FE5}" sibTransId="{8823BE4D-E14F-4AB5-A946-DBDBAD33E916}"/>
    <dgm:cxn modelId="{79A95435-ABA7-F046-846A-6F0E5128AA9E}" type="presOf" srcId="{AFCBFC31-F086-4B36-87D6-E66D86AF7720}" destId="{DFA23B6F-49C0-4199-B2E4-D5B665656371}" srcOrd="0" destOrd="0" presId="urn:microsoft.com/office/officeart/2005/8/layout/process1"/>
    <dgm:cxn modelId="{F39ED644-3AF4-434A-A862-7793C0203F38}" type="presOf" srcId="{4738A8EA-2CD5-42B7-AEFE-3FF8AC425200}" destId="{3CE1ABE5-6A6C-4332-B8DD-DCF7D288A917}" srcOrd="0" destOrd="0" presId="urn:microsoft.com/office/officeart/2005/8/layout/process1"/>
    <dgm:cxn modelId="{902F3E06-2B98-954F-867F-B4150FB992E0}" type="presParOf" srcId="{DFA23B6F-49C0-4199-B2E4-D5B665656371}" destId="{3CE1ABE5-6A6C-4332-B8DD-DCF7D288A917}" srcOrd="0" destOrd="0" presId="urn:microsoft.com/office/officeart/2005/8/layout/process1"/>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FCBFC31-F086-4B36-87D6-E66D86AF7720}" type="doc">
      <dgm:prSet loTypeId="urn:microsoft.com/office/officeart/2005/8/layout/process1" loCatId="process" qsTypeId="urn:microsoft.com/office/officeart/2005/8/quickstyle/simple1" qsCatId="simple" csTypeId="urn:microsoft.com/office/officeart/2005/8/colors/accent3_2" csCatId="accent3" phldr="1"/>
      <dgm:spPr/>
    </dgm:pt>
    <dgm:pt modelId="{4738A8EA-2CD5-42B7-AEFE-3FF8AC425200}">
      <dgm:prSet phldrT="[文本]" custT="1">
        <dgm:style>
          <a:lnRef idx="2">
            <a:schemeClr val="accent3"/>
          </a:lnRef>
          <a:fillRef idx="1">
            <a:schemeClr val="lt1"/>
          </a:fillRef>
          <a:effectRef idx="0">
            <a:schemeClr val="accent3"/>
          </a:effectRef>
          <a:fontRef idx="minor">
            <a:schemeClr val="dk1"/>
          </a:fontRef>
        </dgm:style>
      </dgm:prSet>
      <dgm:spPr/>
      <dgm:t>
        <a:bodyPr/>
        <a:lstStyle/>
        <a:p>
          <a:r>
            <a:rPr lang="en-US" altLang="zh-CN" sz="1600" dirty="0" err="1" smtClean="0">
              <a:latin typeface="微软雅黑" panose="020B0503020204020204" pitchFamily="34" charset="-122"/>
              <a:ea typeface="微软雅黑" panose="020B0503020204020204" pitchFamily="34" charset="-122"/>
            </a:rPr>
            <a:t>PaaS</a:t>
          </a:r>
          <a:r>
            <a:rPr lang="zh-CN" altLang="en-US" sz="1600" dirty="0" smtClean="0">
              <a:latin typeface="微软雅黑" panose="020B0503020204020204" pitchFamily="34" charset="-122"/>
              <a:ea typeface="微软雅黑" panose="020B0503020204020204" pitchFamily="34" charset="-122"/>
            </a:rPr>
            <a:t>框架</a:t>
          </a:r>
          <a:endParaRPr lang="zh-CN" altLang="en-US" sz="1600" dirty="0">
            <a:latin typeface="微软雅黑" panose="020B0503020204020204" pitchFamily="34" charset="-122"/>
            <a:ea typeface="微软雅黑" panose="020B0503020204020204" pitchFamily="34" charset="-122"/>
          </a:endParaRPr>
        </a:p>
      </dgm:t>
    </dgm:pt>
    <dgm:pt modelId="{A321004B-DEFA-4797-AD35-E066052C3FE5}" type="parTrans" cxnId="{8EAD4496-7B52-40D0-8E44-DF7AF3C9DA05}">
      <dgm:prSet/>
      <dgm:spPr/>
      <dgm:t>
        <a:bodyPr/>
        <a:lstStyle/>
        <a:p>
          <a:endParaRPr lang="zh-CN" altLang="en-US" sz="1400"/>
        </a:p>
      </dgm:t>
    </dgm:pt>
    <dgm:pt modelId="{8823BE4D-E14F-4AB5-A946-DBDBAD33E916}" type="sibTrans" cxnId="{8EAD4496-7B52-40D0-8E44-DF7AF3C9DA05}">
      <dgm:prSet/>
      <dgm:spPr/>
      <dgm:t>
        <a:bodyPr/>
        <a:lstStyle/>
        <a:p>
          <a:endParaRPr lang="zh-CN" altLang="en-US" sz="1400"/>
        </a:p>
      </dgm:t>
    </dgm:pt>
    <dgm:pt modelId="{DFA23B6F-49C0-4199-B2E4-D5B665656371}" type="pres">
      <dgm:prSet presAssocID="{AFCBFC31-F086-4B36-87D6-E66D86AF7720}" presName="Name0" presStyleCnt="0">
        <dgm:presLayoutVars>
          <dgm:dir/>
          <dgm:resizeHandles val="exact"/>
        </dgm:presLayoutVars>
      </dgm:prSet>
      <dgm:spPr/>
    </dgm:pt>
    <dgm:pt modelId="{3CE1ABE5-6A6C-4332-B8DD-DCF7D288A917}" type="pres">
      <dgm:prSet presAssocID="{4738A8EA-2CD5-42B7-AEFE-3FF8AC425200}" presName="node" presStyleLbl="node1" presStyleIdx="0" presStyleCnt="1">
        <dgm:presLayoutVars>
          <dgm:bulletEnabled val="1"/>
        </dgm:presLayoutVars>
      </dgm:prSet>
      <dgm:spPr/>
      <dgm:t>
        <a:bodyPr/>
        <a:lstStyle/>
        <a:p>
          <a:endParaRPr lang="zh-CN" altLang="en-US"/>
        </a:p>
      </dgm:t>
    </dgm:pt>
  </dgm:ptLst>
  <dgm:cxnLst>
    <dgm:cxn modelId="{8EAD4496-7B52-40D0-8E44-DF7AF3C9DA05}" srcId="{AFCBFC31-F086-4B36-87D6-E66D86AF7720}" destId="{4738A8EA-2CD5-42B7-AEFE-3FF8AC425200}" srcOrd="0" destOrd="0" parTransId="{A321004B-DEFA-4797-AD35-E066052C3FE5}" sibTransId="{8823BE4D-E14F-4AB5-A946-DBDBAD33E916}"/>
    <dgm:cxn modelId="{ED7CAE2C-775F-B649-AA2F-43007D3E6A7A}" type="presOf" srcId="{AFCBFC31-F086-4B36-87D6-E66D86AF7720}" destId="{DFA23B6F-49C0-4199-B2E4-D5B665656371}" srcOrd="0" destOrd="0" presId="urn:microsoft.com/office/officeart/2005/8/layout/process1"/>
    <dgm:cxn modelId="{EC6AE587-947E-7D4A-A028-2649FB39C8FB}" type="presOf" srcId="{4738A8EA-2CD5-42B7-AEFE-3FF8AC425200}" destId="{3CE1ABE5-6A6C-4332-B8DD-DCF7D288A917}" srcOrd="0" destOrd="0" presId="urn:microsoft.com/office/officeart/2005/8/layout/process1"/>
    <dgm:cxn modelId="{F67CD5E3-98EA-D941-8C49-4B476422DAA0}" type="presParOf" srcId="{DFA23B6F-49C0-4199-B2E4-D5B665656371}" destId="{3CE1ABE5-6A6C-4332-B8DD-DCF7D288A917}" srcOrd="0" destOrd="0" presId="urn:microsoft.com/office/officeart/2005/8/layout/process1"/>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FCBFC31-F086-4B36-87D6-E66D86AF7720}" type="doc">
      <dgm:prSet loTypeId="urn:microsoft.com/office/officeart/2005/8/layout/process1" loCatId="process" qsTypeId="urn:microsoft.com/office/officeart/2005/8/quickstyle/simple1" qsCatId="simple" csTypeId="urn:microsoft.com/office/officeart/2005/8/colors/accent3_2" csCatId="accent3" phldr="1"/>
      <dgm:spPr/>
    </dgm:pt>
    <dgm:pt modelId="{4738A8EA-2CD5-42B7-AEFE-3FF8AC425200}">
      <dgm:prSet phldrT="[文本]" custT="1">
        <dgm:style>
          <a:lnRef idx="2">
            <a:schemeClr val="accent3"/>
          </a:lnRef>
          <a:fillRef idx="1">
            <a:schemeClr val="lt1"/>
          </a:fillRef>
          <a:effectRef idx="0">
            <a:schemeClr val="accent3"/>
          </a:effectRef>
          <a:fontRef idx="minor">
            <a:schemeClr val="dk1"/>
          </a:fontRef>
        </dgm:style>
      </dgm:prSet>
      <dgm:spPr/>
      <dgm:t>
        <a:bodyPr/>
        <a:lstStyle/>
        <a:p>
          <a:r>
            <a:rPr lang="zh-CN" altLang="en-US" sz="1600" dirty="0" smtClean="0">
              <a:latin typeface="微软雅黑" panose="020B0503020204020204" pitchFamily="34" charset="-122"/>
              <a:ea typeface="微软雅黑" panose="020B0503020204020204" pitchFamily="34" charset="-122"/>
            </a:rPr>
            <a:t>云运维服务</a:t>
          </a:r>
          <a:endParaRPr lang="zh-CN" altLang="en-US" sz="1600" dirty="0">
            <a:latin typeface="微软雅黑" panose="020B0503020204020204" pitchFamily="34" charset="-122"/>
            <a:ea typeface="微软雅黑" panose="020B0503020204020204" pitchFamily="34" charset="-122"/>
          </a:endParaRPr>
        </a:p>
      </dgm:t>
    </dgm:pt>
    <dgm:pt modelId="{A321004B-DEFA-4797-AD35-E066052C3FE5}" type="parTrans" cxnId="{8EAD4496-7B52-40D0-8E44-DF7AF3C9DA05}">
      <dgm:prSet/>
      <dgm:spPr/>
      <dgm:t>
        <a:bodyPr/>
        <a:lstStyle/>
        <a:p>
          <a:endParaRPr lang="zh-CN" altLang="en-US" sz="1400"/>
        </a:p>
      </dgm:t>
    </dgm:pt>
    <dgm:pt modelId="{8823BE4D-E14F-4AB5-A946-DBDBAD33E916}" type="sibTrans" cxnId="{8EAD4496-7B52-40D0-8E44-DF7AF3C9DA05}">
      <dgm:prSet/>
      <dgm:spPr/>
      <dgm:t>
        <a:bodyPr/>
        <a:lstStyle/>
        <a:p>
          <a:endParaRPr lang="zh-CN" altLang="en-US" sz="1400"/>
        </a:p>
      </dgm:t>
    </dgm:pt>
    <dgm:pt modelId="{DFA23B6F-49C0-4199-B2E4-D5B665656371}" type="pres">
      <dgm:prSet presAssocID="{AFCBFC31-F086-4B36-87D6-E66D86AF7720}" presName="Name0" presStyleCnt="0">
        <dgm:presLayoutVars>
          <dgm:dir/>
          <dgm:resizeHandles val="exact"/>
        </dgm:presLayoutVars>
      </dgm:prSet>
      <dgm:spPr/>
    </dgm:pt>
    <dgm:pt modelId="{3CE1ABE5-6A6C-4332-B8DD-DCF7D288A917}" type="pres">
      <dgm:prSet presAssocID="{4738A8EA-2CD5-42B7-AEFE-3FF8AC425200}" presName="node" presStyleLbl="node1" presStyleIdx="0" presStyleCnt="1" custLinFactNeighborX="98" custLinFactNeighborY="7938">
        <dgm:presLayoutVars>
          <dgm:bulletEnabled val="1"/>
        </dgm:presLayoutVars>
      </dgm:prSet>
      <dgm:spPr/>
      <dgm:t>
        <a:bodyPr/>
        <a:lstStyle/>
        <a:p>
          <a:endParaRPr lang="zh-CN" altLang="en-US"/>
        </a:p>
      </dgm:t>
    </dgm:pt>
  </dgm:ptLst>
  <dgm:cxnLst>
    <dgm:cxn modelId="{8EAD4496-7B52-40D0-8E44-DF7AF3C9DA05}" srcId="{AFCBFC31-F086-4B36-87D6-E66D86AF7720}" destId="{4738A8EA-2CD5-42B7-AEFE-3FF8AC425200}" srcOrd="0" destOrd="0" parTransId="{A321004B-DEFA-4797-AD35-E066052C3FE5}" sibTransId="{8823BE4D-E14F-4AB5-A946-DBDBAD33E916}"/>
    <dgm:cxn modelId="{128B475C-05B9-FC44-90B0-ED48072F4F8E}" type="presOf" srcId="{4738A8EA-2CD5-42B7-AEFE-3FF8AC425200}" destId="{3CE1ABE5-6A6C-4332-B8DD-DCF7D288A917}" srcOrd="0" destOrd="0" presId="urn:microsoft.com/office/officeart/2005/8/layout/process1"/>
    <dgm:cxn modelId="{FC44946C-7950-864C-A356-16475EC597F1}" type="presOf" srcId="{AFCBFC31-F086-4B36-87D6-E66D86AF7720}" destId="{DFA23B6F-49C0-4199-B2E4-D5B665656371}" srcOrd="0" destOrd="0" presId="urn:microsoft.com/office/officeart/2005/8/layout/process1"/>
    <dgm:cxn modelId="{57AE949A-9D35-0549-A76B-297AD9637052}" type="presParOf" srcId="{DFA23B6F-49C0-4199-B2E4-D5B665656371}" destId="{3CE1ABE5-6A6C-4332-B8DD-DCF7D288A917}" srcOrd="0" destOrd="0" presId="urn:microsoft.com/office/officeart/2005/8/layout/process1"/>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FCBFC31-F086-4B36-87D6-E66D86AF7720}" type="doc">
      <dgm:prSet loTypeId="urn:microsoft.com/office/officeart/2005/8/layout/process1" loCatId="process" qsTypeId="urn:microsoft.com/office/officeart/2005/8/quickstyle/simple1" qsCatId="simple" csTypeId="urn:microsoft.com/office/officeart/2005/8/colors/accent3_2" csCatId="accent3" phldr="1"/>
      <dgm:spPr/>
    </dgm:pt>
    <dgm:pt modelId="{4738A8EA-2CD5-42B7-AEFE-3FF8AC425200}">
      <dgm:prSet phldrT="[文本]" custT="1">
        <dgm:style>
          <a:lnRef idx="2">
            <a:schemeClr val="accent3"/>
          </a:lnRef>
          <a:fillRef idx="1">
            <a:schemeClr val="lt1"/>
          </a:fillRef>
          <a:effectRef idx="0">
            <a:schemeClr val="accent3"/>
          </a:effectRef>
          <a:fontRef idx="minor">
            <a:schemeClr val="dk1"/>
          </a:fontRef>
        </dgm:style>
      </dgm:prSet>
      <dgm:spPr/>
      <dgm:t>
        <a:bodyPr/>
        <a:lstStyle/>
        <a:p>
          <a:r>
            <a:rPr lang="zh-CN" altLang="en-US" sz="1600" dirty="0" smtClean="0">
              <a:latin typeface="微软雅黑" panose="020B0503020204020204" pitchFamily="34" charset="-122"/>
              <a:ea typeface="微软雅黑" panose="020B0503020204020204" pitchFamily="34" charset="-122"/>
            </a:rPr>
            <a:t>支撑类服务</a:t>
          </a:r>
          <a:endParaRPr lang="zh-CN" altLang="en-US" sz="1600" dirty="0">
            <a:latin typeface="微软雅黑" panose="020B0503020204020204" pitchFamily="34" charset="-122"/>
            <a:ea typeface="微软雅黑" panose="020B0503020204020204" pitchFamily="34" charset="-122"/>
          </a:endParaRPr>
        </a:p>
      </dgm:t>
    </dgm:pt>
    <dgm:pt modelId="{A321004B-DEFA-4797-AD35-E066052C3FE5}" type="parTrans" cxnId="{8EAD4496-7B52-40D0-8E44-DF7AF3C9DA05}">
      <dgm:prSet/>
      <dgm:spPr/>
      <dgm:t>
        <a:bodyPr/>
        <a:lstStyle/>
        <a:p>
          <a:endParaRPr lang="zh-CN" altLang="en-US" sz="1400"/>
        </a:p>
      </dgm:t>
    </dgm:pt>
    <dgm:pt modelId="{8823BE4D-E14F-4AB5-A946-DBDBAD33E916}" type="sibTrans" cxnId="{8EAD4496-7B52-40D0-8E44-DF7AF3C9DA05}">
      <dgm:prSet/>
      <dgm:spPr/>
      <dgm:t>
        <a:bodyPr/>
        <a:lstStyle/>
        <a:p>
          <a:endParaRPr lang="zh-CN" altLang="en-US" sz="1400"/>
        </a:p>
      </dgm:t>
    </dgm:pt>
    <dgm:pt modelId="{DFA23B6F-49C0-4199-B2E4-D5B665656371}" type="pres">
      <dgm:prSet presAssocID="{AFCBFC31-F086-4B36-87D6-E66D86AF7720}" presName="Name0" presStyleCnt="0">
        <dgm:presLayoutVars>
          <dgm:dir/>
          <dgm:resizeHandles val="exact"/>
        </dgm:presLayoutVars>
      </dgm:prSet>
      <dgm:spPr/>
    </dgm:pt>
    <dgm:pt modelId="{3CE1ABE5-6A6C-4332-B8DD-DCF7D288A917}" type="pres">
      <dgm:prSet presAssocID="{4738A8EA-2CD5-42B7-AEFE-3FF8AC425200}" presName="node" presStyleLbl="node1" presStyleIdx="0" presStyleCnt="1">
        <dgm:presLayoutVars>
          <dgm:bulletEnabled val="1"/>
        </dgm:presLayoutVars>
      </dgm:prSet>
      <dgm:spPr/>
      <dgm:t>
        <a:bodyPr/>
        <a:lstStyle/>
        <a:p>
          <a:endParaRPr lang="zh-CN" altLang="en-US"/>
        </a:p>
      </dgm:t>
    </dgm:pt>
  </dgm:ptLst>
  <dgm:cxnLst>
    <dgm:cxn modelId="{8EAD4496-7B52-40D0-8E44-DF7AF3C9DA05}" srcId="{AFCBFC31-F086-4B36-87D6-E66D86AF7720}" destId="{4738A8EA-2CD5-42B7-AEFE-3FF8AC425200}" srcOrd="0" destOrd="0" parTransId="{A321004B-DEFA-4797-AD35-E066052C3FE5}" sibTransId="{8823BE4D-E14F-4AB5-A946-DBDBAD33E916}"/>
    <dgm:cxn modelId="{761F6B47-9894-5F40-9E88-D6CE2E2D8233}" type="presOf" srcId="{4738A8EA-2CD5-42B7-AEFE-3FF8AC425200}" destId="{3CE1ABE5-6A6C-4332-B8DD-DCF7D288A917}" srcOrd="0" destOrd="0" presId="urn:microsoft.com/office/officeart/2005/8/layout/process1"/>
    <dgm:cxn modelId="{0BE41A89-05E3-B34E-8E83-F4489106C165}" type="presOf" srcId="{AFCBFC31-F086-4B36-87D6-E66D86AF7720}" destId="{DFA23B6F-49C0-4199-B2E4-D5B665656371}" srcOrd="0" destOrd="0" presId="urn:microsoft.com/office/officeart/2005/8/layout/process1"/>
    <dgm:cxn modelId="{6C7F99A7-C79B-2F49-A28B-775BAEDC6693}" type="presParOf" srcId="{DFA23B6F-49C0-4199-B2E4-D5B665656371}" destId="{3CE1ABE5-6A6C-4332-B8DD-DCF7D288A917}" srcOrd="0" destOrd="0" presId="urn:microsoft.com/office/officeart/2005/8/layout/process1"/>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FCBFC31-F086-4B36-87D6-E66D86AF7720}" type="doc">
      <dgm:prSet loTypeId="urn:microsoft.com/office/officeart/2005/8/layout/process1" loCatId="process" qsTypeId="urn:microsoft.com/office/officeart/2005/8/quickstyle/simple1" qsCatId="simple" csTypeId="urn:microsoft.com/office/officeart/2005/8/colors/accent3_2" csCatId="accent3" phldr="1"/>
      <dgm:spPr/>
    </dgm:pt>
    <dgm:pt modelId="{4738A8EA-2CD5-42B7-AEFE-3FF8AC425200}">
      <dgm:prSet phldrT="[文本]" custT="1">
        <dgm:style>
          <a:lnRef idx="2">
            <a:schemeClr val="accent3"/>
          </a:lnRef>
          <a:fillRef idx="1">
            <a:schemeClr val="lt1"/>
          </a:fillRef>
          <a:effectRef idx="0">
            <a:schemeClr val="accent3"/>
          </a:effectRef>
          <a:fontRef idx="minor">
            <a:schemeClr val="dk1"/>
          </a:fontRef>
        </dgm:style>
      </dgm:prSet>
      <dgm:spPr/>
      <dgm:t>
        <a:bodyPr/>
        <a:lstStyle/>
        <a:p>
          <a:r>
            <a:rPr lang="zh-CN" altLang="en-US" sz="1600" dirty="0" smtClean="0">
              <a:latin typeface="微软雅黑" panose="020B0503020204020204" pitchFamily="34" charset="-122"/>
              <a:ea typeface="微软雅黑" panose="020B0503020204020204" pitchFamily="34" charset="-122"/>
            </a:rPr>
            <a:t>应用研发服务</a:t>
          </a:r>
          <a:endParaRPr lang="zh-CN" altLang="en-US" sz="1600" dirty="0">
            <a:latin typeface="微软雅黑" panose="020B0503020204020204" pitchFamily="34" charset="-122"/>
            <a:ea typeface="微软雅黑" panose="020B0503020204020204" pitchFamily="34" charset="-122"/>
          </a:endParaRPr>
        </a:p>
      </dgm:t>
    </dgm:pt>
    <dgm:pt modelId="{A321004B-DEFA-4797-AD35-E066052C3FE5}" type="parTrans" cxnId="{8EAD4496-7B52-40D0-8E44-DF7AF3C9DA05}">
      <dgm:prSet/>
      <dgm:spPr/>
      <dgm:t>
        <a:bodyPr/>
        <a:lstStyle/>
        <a:p>
          <a:endParaRPr lang="zh-CN" altLang="en-US" sz="1400"/>
        </a:p>
      </dgm:t>
    </dgm:pt>
    <dgm:pt modelId="{8823BE4D-E14F-4AB5-A946-DBDBAD33E916}" type="sibTrans" cxnId="{8EAD4496-7B52-40D0-8E44-DF7AF3C9DA05}">
      <dgm:prSet/>
      <dgm:spPr/>
      <dgm:t>
        <a:bodyPr/>
        <a:lstStyle/>
        <a:p>
          <a:endParaRPr lang="zh-CN" altLang="en-US" sz="1400"/>
        </a:p>
      </dgm:t>
    </dgm:pt>
    <dgm:pt modelId="{DFA23B6F-49C0-4199-B2E4-D5B665656371}" type="pres">
      <dgm:prSet presAssocID="{AFCBFC31-F086-4B36-87D6-E66D86AF7720}" presName="Name0" presStyleCnt="0">
        <dgm:presLayoutVars>
          <dgm:dir/>
          <dgm:resizeHandles val="exact"/>
        </dgm:presLayoutVars>
      </dgm:prSet>
      <dgm:spPr/>
    </dgm:pt>
    <dgm:pt modelId="{3CE1ABE5-6A6C-4332-B8DD-DCF7D288A917}" type="pres">
      <dgm:prSet presAssocID="{4738A8EA-2CD5-42B7-AEFE-3FF8AC425200}" presName="node" presStyleLbl="node1" presStyleIdx="0" presStyleCnt="1">
        <dgm:presLayoutVars>
          <dgm:bulletEnabled val="1"/>
        </dgm:presLayoutVars>
      </dgm:prSet>
      <dgm:spPr/>
      <dgm:t>
        <a:bodyPr/>
        <a:lstStyle/>
        <a:p>
          <a:endParaRPr lang="zh-CN" altLang="en-US"/>
        </a:p>
      </dgm:t>
    </dgm:pt>
  </dgm:ptLst>
  <dgm:cxnLst>
    <dgm:cxn modelId="{8EAD4496-7B52-40D0-8E44-DF7AF3C9DA05}" srcId="{AFCBFC31-F086-4B36-87D6-E66D86AF7720}" destId="{4738A8EA-2CD5-42B7-AEFE-3FF8AC425200}" srcOrd="0" destOrd="0" parTransId="{A321004B-DEFA-4797-AD35-E066052C3FE5}" sibTransId="{8823BE4D-E14F-4AB5-A946-DBDBAD33E916}"/>
    <dgm:cxn modelId="{DAD8284A-7E22-0040-B3D5-D999E7E4DDAF}" type="presOf" srcId="{4738A8EA-2CD5-42B7-AEFE-3FF8AC425200}" destId="{3CE1ABE5-6A6C-4332-B8DD-DCF7D288A917}" srcOrd="0" destOrd="0" presId="urn:microsoft.com/office/officeart/2005/8/layout/process1"/>
    <dgm:cxn modelId="{D1F53EE0-189A-3448-A161-4EABA0B857C3}" type="presOf" srcId="{AFCBFC31-F086-4B36-87D6-E66D86AF7720}" destId="{DFA23B6F-49C0-4199-B2E4-D5B665656371}" srcOrd="0" destOrd="0" presId="urn:microsoft.com/office/officeart/2005/8/layout/process1"/>
    <dgm:cxn modelId="{ED1BF018-B1D4-0345-AB69-46EF1081077B}" type="presParOf" srcId="{DFA23B6F-49C0-4199-B2E4-D5B665656371}" destId="{3CE1ABE5-6A6C-4332-B8DD-DCF7D288A917}" srcOrd="0" destOrd="0" presId="urn:microsoft.com/office/officeart/2005/8/layout/process1"/>
  </dgm:cxnLst>
  <dgm:bg/>
  <dgm:whole/>
  <dgm:extLst>
    <a:ext uri="http://schemas.microsoft.com/office/drawing/2008/diagram">
      <dsp:dataModelExt xmlns:dsp="http://schemas.microsoft.com/office/drawing/2008/diagram" relId="rId5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BDE485-9D68-4970-BD63-7294E84AFB03}"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zh-CN" altLang="en-US"/>
        </a:p>
      </dgm:t>
    </dgm:pt>
    <dgm:pt modelId="{28FC649E-979A-45D7-8024-AAB76F0F3A2F}">
      <dgm:prSet phldrT="[文本]">
        <dgm:style>
          <a:lnRef idx="0">
            <a:schemeClr val="accent1"/>
          </a:lnRef>
          <a:fillRef idx="3">
            <a:schemeClr val="accent1"/>
          </a:fillRef>
          <a:effectRef idx="3">
            <a:schemeClr val="accent1"/>
          </a:effectRef>
          <a:fontRef idx="minor">
            <a:schemeClr val="lt1"/>
          </a:fontRef>
        </dgm:style>
      </dgm:prSet>
      <dgm:spPr/>
      <dgm:t>
        <a:bodyPr/>
        <a:lstStyle/>
        <a:p>
          <a:r>
            <a:rPr lang="zh-CN" altLang="en-US" dirty="0" smtClean="0"/>
            <a:t>什么是</a:t>
          </a:r>
          <a:r>
            <a:rPr lang="en-US" altLang="zh-CN" dirty="0" err="1" smtClean="0"/>
            <a:t>PaaS</a:t>
          </a:r>
          <a:r>
            <a:rPr lang="zh-CN" altLang="en-US" dirty="0" smtClean="0"/>
            <a:t>？</a:t>
          </a:r>
          <a:endParaRPr lang="zh-CN" altLang="en-US" dirty="0"/>
        </a:p>
      </dgm:t>
    </dgm:pt>
    <dgm:pt modelId="{4C17B334-77A7-4B22-944F-B5E97A825CB2}" type="parTrans" cxnId="{46A15CA0-FDE6-4DFC-B581-85F9B9F9C6E3}">
      <dgm:prSet/>
      <dgm:spPr/>
      <dgm:t>
        <a:bodyPr/>
        <a:lstStyle/>
        <a:p>
          <a:endParaRPr lang="zh-CN" altLang="en-US"/>
        </a:p>
      </dgm:t>
    </dgm:pt>
    <dgm:pt modelId="{C8C540B6-D435-42DB-9B91-883CD795FE3C}" type="sibTrans" cxnId="{46A15CA0-FDE6-4DFC-B581-85F9B9F9C6E3}">
      <dgm:prSet/>
      <dgm:spPr/>
      <dgm:t>
        <a:bodyPr/>
        <a:lstStyle/>
        <a:p>
          <a:endParaRPr lang="zh-CN" altLang="en-US"/>
        </a:p>
      </dgm:t>
    </dgm:pt>
    <dgm:pt modelId="{D6A1E204-E008-409F-B5B4-50E599BB37C2}">
      <dgm:prSet phldrT="[文本]">
        <dgm:style>
          <a:lnRef idx="0">
            <a:schemeClr val="accent1"/>
          </a:lnRef>
          <a:fillRef idx="3">
            <a:schemeClr val="accent1"/>
          </a:fillRef>
          <a:effectRef idx="3">
            <a:schemeClr val="accent1"/>
          </a:effectRef>
          <a:fontRef idx="minor">
            <a:schemeClr val="lt1"/>
          </a:fontRef>
        </dgm:style>
      </dgm:prSet>
      <dgm:spPr/>
      <dgm:t>
        <a:bodyPr/>
        <a:lstStyle/>
        <a:p>
          <a:r>
            <a:rPr lang="zh-CN" altLang="en-US" dirty="0" smtClean="0"/>
            <a:t>案例分享</a:t>
          </a:r>
          <a:endParaRPr lang="zh-CN" altLang="en-US" dirty="0"/>
        </a:p>
      </dgm:t>
    </dgm:pt>
    <dgm:pt modelId="{330EC9CB-D8A5-4DDF-B9D8-806292CCDA73}" type="parTrans" cxnId="{CE4DCAD7-422E-4101-8D61-BECF9252DC3F}">
      <dgm:prSet/>
      <dgm:spPr/>
      <dgm:t>
        <a:bodyPr/>
        <a:lstStyle/>
        <a:p>
          <a:endParaRPr lang="zh-CN" altLang="en-US"/>
        </a:p>
      </dgm:t>
    </dgm:pt>
    <dgm:pt modelId="{C44420CA-D5C7-4508-A448-0D26903ACB73}" type="sibTrans" cxnId="{CE4DCAD7-422E-4101-8D61-BECF9252DC3F}">
      <dgm:prSet/>
      <dgm:spPr/>
      <dgm:t>
        <a:bodyPr/>
        <a:lstStyle/>
        <a:p>
          <a:endParaRPr lang="zh-CN" altLang="en-US"/>
        </a:p>
      </dgm:t>
    </dgm:pt>
    <dgm:pt modelId="{C3C1B0C1-9667-46B4-9F3E-48710B4EB984}">
      <dgm:prSet phldrT="[文本]">
        <dgm:style>
          <a:lnRef idx="0">
            <a:schemeClr val="accent2"/>
          </a:lnRef>
          <a:fillRef idx="3">
            <a:schemeClr val="accent2"/>
          </a:fillRef>
          <a:effectRef idx="3">
            <a:schemeClr val="accent2"/>
          </a:effectRef>
          <a:fontRef idx="minor">
            <a:schemeClr val="lt1"/>
          </a:fontRef>
        </dgm:style>
      </dgm:prSet>
      <dgm:spPr/>
      <dgm:t>
        <a:bodyPr/>
        <a:lstStyle/>
        <a:p>
          <a:r>
            <a:rPr lang="zh-CN" altLang="en-US" dirty="0" smtClean="0"/>
            <a:t>曙光</a:t>
          </a:r>
          <a:r>
            <a:rPr lang="en-US" altLang="zh-CN" dirty="0" err="1" smtClean="0"/>
            <a:t>PaaS</a:t>
          </a:r>
          <a:r>
            <a:rPr lang="zh-CN" altLang="en-US" dirty="0" smtClean="0"/>
            <a:t>解决方案</a:t>
          </a:r>
          <a:endParaRPr lang="zh-CN" altLang="en-US" dirty="0"/>
        </a:p>
      </dgm:t>
    </dgm:pt>
    <dgm:pt modelId="{9830A6E9-9A3D-4FEC-856E-BA84193D6C07}" type="parTrans" cxnId="{57E401BD-1196-46C0-97C0-C380125AD475}">
      <dgm:prSet/>
      <dgm:spPr/>
      <dgm:t>
        <a:bodyPr/>
        <a:lstStyle/>
        <a:p>
          <a:endParaRPr lang="zh-CN" altLang="en-US"/>
        </a:p>
      </dgm:t>
    </dgm:pt>
    <dgm:pt modelId="{39926DBA-C911-4F17-A902-D0AAD014B181}" type="sibTrans" cxnId="{57E401BD-1196-46C0-97C0-C380125AD475}">
      <dgm:prSet/>
      <dgm:spPr/>
      <dgm:t>
        <a:bodyPr/>
        <a:lstStyle/>
        <a:p>
          <a:endParaRPr lang="zh-CN" altLang="en-US"/>
        </a:p>
      </dgm:t>
    </dgm:pt>
    <dgm:pt modelId="{C7E0DE4D-B0A8-4F67-B0EB-AC1BF6BD05C7}" type="pres">
      <dgm:prSet presAssocID="{68BDE485-9D68-4970-BD63-7294E84AFB03}" presName="Name0" presStyleCnt="0">
        <dgm:presLayoutVars>
          <dgm:chMax val="7"/>
          <dgm:chPref val="7"/>
          <dgm:dir/>
        </dgm:presLayoutVars>
      </dgm:prSet>
      <dgm:spPr/>
      <dgm:t>
        <a:bodyPr/>
        <a:lstStyle/>
        <a:p>
          <a:endParaRPr lang="zh-CN" altLang="en-US"/>
        </a:p>
      </dgm:t>
    </dgm:pt>
    <dgm:pt modelId="{14093CF3-145C-4FC4-A010-3202FD26F979}" type="pres">
      <dgm:prSet presAssocID="{68BDE485-9D68-4970-BD63-7294E84AFB03}" presName="Name1" presStyleCnt="0"/>
      <dgm:spPr/>
    </dgm:pt>
    <dgm:pt modelId="{FF992A14-8E72-4410-9B36-B116DC551CAD}" type="pres">
      <dgm:prSet presAssocID="{68BDE485-9D68-4970-BD63-7294E84AFB03}" presName="cycle" presStyleCnt="0"/>
      <dgm:spPr/>
    </dgm:pt>
    <dgm:pt modelId="{2590C9A2-4139-47F0-97E5-376BB30E9725}" type="pres">
      <dgm:prSet presAssocID="{68BDE485-9D68-4970-BD63-7294E84AFB03}" presName="srcNode" presStyleLbl="node1" presStyleIdx="0" presStyleCnt="3"/>
      <dgm:spPr/>
    </dgm:pt>
    <dgm:pt modelId="{55AEB94E-A51D-4D12-BA5D-0FE612F527F1}" type="pres">
      <dgm:prSet presAssocID="{68BDE485-9D68-4970-BD63-7294E84AFB03}" presName="conn" presStyleLbl="parChTrans1D2" presStyleIdx="0" presStyleCnt="1"/>
      <dgm:spPr/>
      <dgm:t>
        <a:bodyPr/>
        <a:lstStyle/>
        <a:p>
          <a:endParaRPr lang="zh-CN" altLang="en-US"/>
        </a:p>
      </dgm:t>
    </dgm:pt>
    <dgm:pt modelId="{A9AC558C-C896-4071-B04E-E9CCBA78CA50}" type="pres">
      <dgm:prSet presAssocID="{68BDE485-9D68-4970-BD63-7294E84AFB03}" presName="extraNode" presStyleLbl="node1" presStyleIdx="0" presStyleCnt="3"/>
      <dgm:spPr/>
    </dgm:pt>
    <dgm:pt modelId="{30CA24C3-D580-471C-9A29-F84CCB1AA95E}" type="pres">
      <dgm:prSet presAssocID="{68BDE485-9D68-4970-BD63-7294E84AFB03}" presName="dstNode" presStyleLbl="node1" presStyleIdx="0" presStyleCnt="3"/>
      <dgm:spPr/>
    </dgm:pt>
    <dgm:pt modelId="{9BECB7E9-1595-43A3-8AB2-FBB4871F2E9F}" type="pres">
      <dgm:prSet presAssocID="{28FC649E-979A-45D7-8024-AAB76F0F3A2F}" presName="text_1" presStyleLbl="node1" presStyleIdx="0" presStyleCnt="3">
        <dgm:presLayoutVars>
          <dgm:bulletEnabled val="1"/>
        </dgm:presLayoutVars>
      </dgm:prSet>
      <dgm:spPr/>
      <dgm:t>
        <a:bodyPr/>
        <a:lstStyle/>
        <a:p>
          <a:endParaRPr lang="zh-CN" altLang="en-US"/>
        </a:p>
      </dgm:t>
    </dgm:pt>
    <dgm:pt modelId="{56FE0374-21CC-4DC9-BDA6-FAAB6AC45B9C}" type="pres">
      <dgm:prSet presAssocID="{28FC649E-979A-45D7-8024-AAB76F0F3A2F}" presName="accent_1" presStyleCnt="0"/>
      <dgm:spPr/>
    </dgm:pt>
    <dgm:pt modelId="{B02F1396-D9BD-4BF6-B6B2-1A9B179BBC47}" type="pres">
      <dgm:prSet presAssocID="{28FC649E-979A-45D7-8024-AAB76F0F3A2F}" presName="accentRepeatNode" presStyleLbl="solidFgAcc1" presStyleIdx="0" presStyleCnt="3">
        <dgm:style>
          <a:lnRef idx="3">
            <a:schemeClr val="lt1"/>
          </a:lnRef>
          <a:fillRef idx="1">
            <a:schemeClr val="accent1"/>
          </a:fillRef>
          <a:effectRef idx="1">
            <a:schemeClr val="accent1"/>
          </a:effectRef>
          <a:fontRef idx="minor">
            <a:schemeClr val="lt1"/>
          </a:fontRef>
        </dgm:style>
      </dgm:prSet>
      <dgm:spPr/>
    </dgm:pt>
    <dgm:pt modelId="{993EAC3C-B85D-48EA-BB46-AF07F5AF0839}" type="pres">
      <dgm:prSet presAssocID="{C3C1B0C1-9667-46B4-9F3E-48710B4EB984}" presName="text_2" presStyleLbl="node1" presStyleIdx="1" presStyleCnt="3">
        <dgm:presLayoutVars>
          <dgm:bulletEnabled val="1"/>
        </dgm:presLayoutVars>
      </dgm:prSet>
      <dgm:spPr/>
      <dgm:t>
        <a:bodyPr/>
        <a:lstStyle/>
        <a:p>
          <a:endParaRPr lang="zh-CN" altLang="en-US"/>
        </a:p>
      </dgm:t>
    </dgm:pt>
    <dgm:pt modelId="{BA294C27-56BC-4F7A-985C-4E5D1237F754}" type="pres">
      <dgm:prSet presAssocID="{C3C1B0C1-9667-46B4-9F3E-48710B4EB984}" presName="accent_2" presStyleCnt="0"/>
      <dgm:spPr/>
    </dgm:pt>
    <dgm:pt modelId="{BD2B3D36-50D1-447E-9E92-F3717335DBAD}" type="pres">
      <dgm:prSet presAssocID="{C3C1B0C1-9667-46B4-9F3E-48710B4EB984}" presName="accentRepeatNode" presStyleLbl="solidFgAcc1" presStyleIdx="1" presStyleCnt="3">
        <dgm:style>
          <a:lnRef idx="3">
            <a:schemeClr val="lt1"/>
          </a:lnRef>
          <a:fillRef idx="1">
            <a:schemeClr val="accent2"/>
          </a:fillRef>
          <a:effectRef idx="1">
            <a:schemeClr val="accent2"/>
          </a:effectRef>
          <a:fontRef idx="minor">
            <a:schemeClr val="lt1"/>
          </a:fontRef>
        </dgm:style>
      </dgm:prSet>
      <dgm:spPr/>
    </dgm:pt>
    <dgm:pt modelId="{09804163-0821-4C8A-A9DC-E4D6F2200C71}" type="pres">
      <dgm:prSet presAssocID="{D6A1E204-E008-409F-B5B4-50E599BB37C2}" presName="text_3" presStyleLbl="node1" presStyleIdx="2" presStyleCnt="3">
        <dgm:presLayoutVars>
          <dgm:bulletEnabled val="1"/>
        </dgm:presLayoutVars>
      </dgm:prSet>
      <dgm:spPr/>
      <dgm:t>
        <a:bodyPr/>
        <a:lstStyle/>
        <a:p>
          <a:endParaRPr lang="zh-CN" altLang="en-US"/>
        </a:p>
      </dgm:t>
    </dgm:pt>
    <dgm:pt modelId="{67BE36B2-C2E4-4536-A646-AF31523E36A1}" type="pres">
      <dgm:prSet presAssocID="{D6A1E204-E008-409F-B5B4-50E599BB37C2}" presName="accent_3" presStyleCnt="0"/>
      <dgm:spPr/>
    </dgm:pt>
    <dgm:pt modelId="{56885DF4-7A24-46C7-9897-5D9B1925DEFF}" type="pres">
      <dgm:prSet presAssocID="{D6A1E204-E008-409F-B5B4-50E599BB37C2}" presName="accentRepeatNode" presStyleLbl="solidFgAcc1" presStyleIdx="2" presStyleCnt="3">
        <dgm:style>
          <a:lnRef idx="3">
            <a:schemeClr val="lt1"/>
          </a:lnRef>
          <a:fillRef idx="1">
            <a:schemeClr val="accent1"/>
          </a:fillRef>
          <a:effectRef idx="1">
            <a:schemeClr val="accent1"/>
          </a:effectRef>
          <a:fontRef idx="minor">
            <a:schemeClr val="lt1"/>
          </a:fontRef>
        </dgm:style>
      </dgm:prSet>
      <dgm:spPr/>
    </dgm:pt>
  </dgm:ptLst>
  <dgm:cxnLst>
    <dgm:cxn modelId="{57E401BD-1196-46C0-97C0-C380125AD475}" srcId="{68BDE485-9D68-4970-BD63-7294E84AFB03}" destId="{C3C1B0C1-9667-46B4-9F3E-48710B4EB984}" srcOrd="1" destOrd="0" parTransId="{9830A6E9-9A3D-4FEC-856E-BA84193D6C07}" sibTransId="{39926DBA-C911-4F17-A902-D0AAD014B181}"/>
    <dgm:cxn modelId="{94C864AF-13A2-8449-B28C-0A2EB7631195}" type="presOf" srcId="{28FC649E-979A-45D7-8024-AAB76F0F3A2F}" destId="{9BECB7E9-1595-43A3-8AB2-FBB4871F2E9F}" srcOrd="0" destOrd="0" presId="urn:microsoft.com/office/officeart/2008/layout/VerticalCurvedList"/>
    <dgm:cxn modelId="{E7C09EA9-42C7-DC42-876F-EF00F82FAA66}" type="presOf" srcId="{68BDE485-9D68-4970-BD63-7294E84AFB03}" destId="{C7E0DE4D-B0A8-4F67-B0EB-AC1BF6BD05C7}" srcOrd="0" destOrd="0" presId="urn:microsoft.com/office/officeart/2008/layout/VerticalCurvedList"/>
    <dgm:cxn modelId="{C5A1DC83-B2CF-F640-9808-6A5402938E94}" type="presOf" srcId="{C3C1B0C1-9667-46B4-9F3E-48710B4EB984}" destId="{993EAC3C-B85D-48EA-BB46-AF07F5AF0839}" srcOrd="0" destOrd="0" presId="urn:microsoft.com/office/officeart/2008/layout/VerticalCurvedList"/>
    <dgm:cxn modelId="{46A15CA0-FDE6-4DFC-B581-85F9B9F9C6E3}" srcId="{68BDE485-9D68-4970-BD63-7294E84AFB03}" destId="{28FC649E-979A-45D7-8024-AAB76F0F3A2F}" srcOrd="0" destOrd="0" parTransId="{4C17B334-77A7-4B22-944F-B5E97A825CB2}" sibTransId="{C8C540B6-D435-42DB-9B91-883CD795FE3C}"/>
    <dgm:cxn modelId="{DA87C4E1-31F9-2449-BB94-A545B62D1CBD}" type="presOf" srcId="{D6A1E204-E008-409F-B5B4-50E599BB37C2}" destId="{09804163-0821-4C8A-A9DC-E4D6F2200C71}" srcOrd="0" destOrd="0" presId="urn:microsoft.com/office/officeart/2008/layout/VerticalCurvedList"/>
    <dgm:cxn modelId="{CE4DCAD7-422E-4101-8D61-BECF9252DC3F}" srcId="{68BDE485-9D68-4970-BD63-7294E84AFB03}" destId="{D6A1E204-E008-409F-B5B4-50E599BB37C2}" srcOrd="2" destOrd="0" parTransId="{330EC9CB-D8A5-4DDF-B9D8-806292CCDA73}" sibTransId="{C44420CA-D5C7-4508-A448-0D26903ACB73}"/>
    <dgm:cxn modelId="{DF1FB946-04BF-C64F-BDC9-B8D95DC8D551}" type="presOf" srcId="{C8C540B6-D435-42DB-9B91-883CD795FE3C}" destId="{55AEB94E-A51D-4D12-BA5D-0FE612F527F1}" srcOrd="0" destOrd="0" presId="urn:microsoft.com/office/officeart/2008/layout/VerticalCurvedList"/>
    <dgm:cxn modelId="{910406D3-168D-D343-B474-CD0BCB127DD5}" type="presParOf" srcId="{C7E0DE4D-B0A8-4F67-B0EB-AC1BF6BD05C7}" destId="{14093CF3-145C-4FC4-A010-3202FD26F979}" srcOrd="0" destOrd="0" presId="urn:microsoft.com/office/officeart/2008/layout/VerticalCurvedList"/>
    <dgm:cxn modelId="{C2DBC472-E04A-3647-A590-E8F889AF3BBC}" type="presParOf" srcId="{14093CF3-145C-4FC4-A010-3202FD26F979}" destId="{FF992A14-8E72-4410-9B36-B116DC551CAD}" srcOrd="0" destOrd="0" presId="urn:microsoft.com/office/officeart/2008/layout/VerticalCurvedList"/>
    <dgm:cxn modelId="{1CA6FC93-0CD4-9C45-92E5-565A5E0194CF}" type="presParOf" srcId="{FF992A14-8E72-4410-9B36-B116DC551CAD}" destId="{2590C9A2-4139-47F0-97E5-376BB30E9725}" srcOrd="0" destOrd="0" presId="urn:microsoft.com/office/officeart/2008/layout/VerticalCurvedList"/>
    <dgm:cxn modelId="{5AE276F3-CB54-8F40-A0CE-1DE75D4DA53C}" type="presParOf" srcId="{FF992A14-8E72-4410-9B36-B116DC551CAD}" destId="{55AEB94E-A51D-4D12-BA5D-0FE612F527F1}" srcOrd="1" destOrd="0" presId="urn:microsoft.com/office/officeart/2008/layout/VerticalCurvedList"/>
    <dgm:cxn modelId="{A3C5990D-CA23-9741-9E62-6F4F935BF378}" type="presParOf" srcId="{FF992A14-8E72-4410-9B36-B116DC551CAD}" destId="{A9AC558C-C896-4071-B04E-E9CCBA78CA50}" srcOrd="2" destOrd="0" presId="urn:microsoft.com/office/officeart/2008/layout/VerticalCurvedList"/>
    <dgm:cxn modelId="{862AC18C-9E84-6345-A25D-31C90D7FC205}" type="presParOf" srcId="{FF992A14-8E72-4410-9B36-B116DC551CAD}" destId="{30CA24C3-D580-471C-9A29-F84CCB1AA95E}" srcOrd="3" destOrd="0" presId="urn:microsoft.com/office/officeart/2008/layout/VerticalCurvedList"/>
    <dgm:cxn modelId="{6CC54020-B966-064B-8959-C4B01E0B5D0E}" type="presParOf" srcId="{14093CF3-145C-4FC4-A010-3202FD26F979}" destId="{9BECB7E9-1595-43A3-8AB2-FBB4871F2E9F}" srcOrd="1" destOrd="0" presId="urn:microsoft.com/office/officeart/2008/layout/VerticalCurvedList"/>
    <dgm:cxn modelId="{B6E6FC90-7044-6246-A619-3DB0CAEF0399}" type="presParOf" srcId="{14093CF3-145C-4FC4-A010-3202FD26F979}" destId="{56FE0374-21CC-4DC9-BDA6-FAAB6AC45B9C}" srcOrd="2" destOrd="0" presId="urn:microsoft.com/office/officeart/2008/layout/VerticalCurvedList"/>
    <dgm:cxn modelId="{AEEA7063-71CC-5048-8064-16701B6148C4}" type="presParOf" srcId="{56FE0374-21CC-4DC9-BDA6-FAAB6AC45B9C}" destId="{B02F1396-D9BD-4BF6-B6B2-1A9B179BBC47}" srcOrd="0" destOrd="0" presId="urn:microsoft.com/office/officeart/2008/layout/VerticalCurvedList"/>
    <dgm:cxn modelId="{885DCB93-01CE-464D-A1D4-B40A3ACA0B1E}" type="presParOf" srcId="{14093CF3-145C-4FC4-A010-3202FD26F979}" destId="{993EAC3C-B85D-48EA-BB46-AF07F5AF0839}" srcOrd="3" destOrd="0" presId="urn:microsoft.com/office/officeart/2008/layout/VerticalCurvedList"/>
    <dgm:cxn modelId="{AE38F7F6-A69A-B24B-BAFC-6F0A7A44B09D}" type="presParOf" srcId="{14093CF3-145C-4FC4-A010-3202FD26F979}" destId="{BA294C27-56BC-4F7A-985C-4E5D1237F754}" srcOrd="4" destOrd="0" presId="urn:microsoft.com/office/officeart/2008/layout/VerticalCurvedList"/>
    <dgm:cxn modelId="{9AED618E-38B9-C640-8405-9AFC956FA7BD}" type="presParOf" srcId="{BA294C27-56BC-4F7A-985C-4E5D1237F754}" destId="{BD2B3D36-50D1-447E-9E92-F3717335DBAD}" srcOrd="0" destOrd="0" presId="urn:microsoft.com/office/officeart/2008/layout/VerticalCurvedList"/>
    <dgm:cxn modelId="{526CCDB3-C9F3-074F-B70E-C2732F8A12E3}" type="presParOf" srcId="{14093CF3-145C-4FC4-A010-3202FD26F979}" destId="{09804163-0821-4C8A-A9DC-E4D6F2200C71}" srcOrd="5" destOrd="0" presId="urn:microsoft.com/office/officeart/2008/layout/VerticalCurvedList"/>
    <dgm:cxn modelId="{6F8E81FE-EF0E-8745-A46A-072BD11CD8F6}" type="presParOf" srcId="{14093CF3-145C-4FC4-A010-3202FD26F979}" destId="{67BE36B2-C2E4-4536-A646-AF31523E36A1}" srcOrd="6" destOrd="0" presId="urn:microsoft.com/office/officeart/2008/layout/VerticalCurvedList"/>
    <dgm:cxn modelId="{B692C2F6-E38B-7948-83A9-D6A0E3D05373}" type="presParOf" srcId="{67BE36B2-C2E4-4536-A646-AF31523E36A1}" destId="{56885DF4-7A24-46C7-9897-5D9B1925DEF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68BDE485-9D68-4970-BD63-7294E84AFB03}"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zh-CN" altLang="en-US"/>
        </a:p>
      </dgm:t>
    </dgm:pt>
    <dgm:pt modelId="{28FC649E-979A-45D7-8024-AAB76F0F3A2F}">
      <dgm:prSet phldrT="[文本]">
        <dgm:style>
          <a:lnRef idx="0">
            <a:schemeClr val="accent1"/>
          </a:lnRef>
          <a:fillRef idx="3">
            <a:schemeClr val="accent1"/>
          </a:fillRef>
          <a:effectRef idx="3">
            <a:schemeClr val="accent1"/>
          </a:effectRef>
          <a:fontRef idx="minor">
            <a:schemeClr val="lt1"/>
          </a:fontRef>
        </dgm:style>
      </dgm:prSet>
      <dgm:spPr/>
      <dgm:t>
        <a:bodyPr/>
        <a:lstStyle/>
        <a:p>
          <a:r>
            <a:rPr lang="zh-CN" altLang="en-US" dirty="0" smtClean="0">
              <a:latin typeface="微软雅黑" panose="020B0503020204020204" pitchFamily="34" charset="-122"/>
              <a:ea typeface="微软雅黑" panose="020B0503020204020204" pitchFamily="34" charset="-122"/>
            </a:rPr>
            <a:t>什么是</a:t>
          </a:r>
          <a:r>
            <a:rPr lang="en-US" altLang="zh-CN" dirty="0" err="1" smtClean="0">
              <a:latin typeface="微软雅黑" panose="020B0503020204020204" pitchFamily="34" charset="-122"/>
              <a:ea typeface="微软雅黑" panose="020B0503020204020204" pitchFamily="34" charset="-122"/>
            </a:rPr>
            <a:t>PaaS</a:t>
          </a:r>
          <a:r>
            <a:rPr lang="zh-CN" altLang="en-US"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dgm:t>
    </dgm:pt>
    <dgm:pt modelId="{4C17B334-77A7-4B22-944F-B5E97A825CB2}" type="parTrans" cxnId="{46A15CA0-FDE6-4DFC-B581-85F9B9F9C6E3}">
      <dgm:prSet/>
      <dgm:spPr/>
      <dgm:t>
        <a:bodyPr/>
        <a:lstStyle/>
        <a:p>
          <a:endParaRPr lang="zh-CN" altLang="en-US">
            <a:latin typeface="微软雅黑" panose="020B0503020204020204" pitchFamily="34" charset="-122"/>
            <a:ea typeface="微软雅黑" panose="020B0503020204020204" pitchFamily="34" charset="-122"/>
          </a:endParaRPr>
        </a:p>
      </dgm:t>
    </dgm:pt>
    <dgm:pt modelId="{C8C540B6-D435-42DB-9B91-883CD795FE3C}" type="sibTrans" cxnId="{46A15CA0-FDE6-4DFC-B581-85F9B9F9C6E3}">
      <dgm:prSet/>
      <dgm:spPr/>
      <dgm:t>
        <a:bodyPr/>
        <a:lstStyle/>
        <a:p>
          <a:endParaRPr lang="zh-CN" altLang="en-US">
            <a:latin typeface="微软雅黑" panose="020B0503020204020204" pitchFamily="34" charset="-122"/>
            <a:ea typeface="微软雅黑" panose="020B0503020204020204" pitchFamily="34" charset="-122"/>
          </a:endParaRPr>
        </a:p>
      </dgm:t>
    </dgm:pt>
    <dgm:pt modelId="{D6A1E204-E008-409F-B5B4-50E599BB37C2}">
      <dgm:prSet phldrT="[文本]">
        <dgm:style>
          <a:lnRef idx="0">
            <a:schemeClr val="accent2"/>
          </a:lnRef>
          <a:fillRef idx="3">
            <a:schemeClr val="accent2"/>
          </a:fillRef>
          <a:effectRef idx="3">
            <a:schemeClr val="accent2"/>
          </a:effectRef>
          <a:fontRef idx="minor">
            <a:schemeClr val="lt1"/>
          </a:fontRef>
        </dgm:style>
      </dgm:prSet>
      <dgm:spPr/>
      <dgm:t>
        <a:bodyPr/>
        <a:lstStyle/>
        <a:p>
          <a:r>
            <a:rPr lang="zh-CN" altLang="en-US" dirty="0" smtClean="0">
              <a:latin typeface="微软雅黑" panose="020B0503020204020204" pitchFamily="34" charset="-122"/>
              <a:ea typeface="微软雅黑" panose="020B0503020204020204" pitchFamily="34" charset="-122"/>
            </a:rPr>
            <a:t>案例分享</a:t>
          </a:r>
          <a:endParaRPr lang="zh-CN" altLang="en-US" dirty="0">
            <a:latin typeface="微软雅黑" panose="020B0503020204020204" pitchFamily="34" charset="-122"/>
            <a:ea typeface="微软雅黑" panose="020B0503020204020204" pitchFamily="34" charset="-122"/>
          </a:endParaRPr>
        </a:p>
      </dgm:t>
    </dgm:pt>
    <dgm:pt modelId="{330EC9CB-D8A5-4DDF-B9D8-806292CCDA73}" type="parTrans" cxnId="{CE4DCAD7-422E-4101-8D61-BECF9252DC3F}">
      <dgm:prSet/>
      <dgm:spPr/>
      <dgm:t>
        <a:bodyPr/>
        <a:lstStyle/>
        <a:p>
          <a:endParaRPr lang="zh-CN" altLang="en-US">
            <a:latin typeface="微软雅黑" panose="020B0503020204020204" pitchFamily="34" charset="-122"/>
            <a:ea typeface="微软雅黑" panose="020B0503020204020204" pitchFamily="34" charset="-122"/>
          </a:endParaRPr>
        </a:p>
      </dgm:t>
    </dgm:pt>
    <dgm:pt modelId="{C44420CA-D5C7-4508-A448-0D26903ACB73}" type="sibTrans" cxnId="{CE4DCAD7-422E-4101-8D61-BECF9252DC3F}">
      <dgm:prSet/>
      <dgm:spPr/>
      <dgm:t>
        <a:bodyPr/>
        <a:lstStyle/>
        <a:p>
          <a:endParaRPr lang="zh-CN" altLang="en-US">
            <a:latin typeface="微软雅黑" panose="020B0503020204020204" pitchFamily="34" charset="-122"/>
            <a:ea typeface="微软雅黑" panose="020B0503020204020204" pitchFamily="34" charset="-122"/>
          </a:endParaRPr>
        </a:p>
      </dgm:t>
    </dgm:pt>
    <dgm:pt modelId="{C3C1B0C1-9667-46B4-9F3E-48710B4EB984}">
      <dgm:prSet phldrT="[文本]">
        <dgm:style>
          <a:lnRef idx="0">
            <a:schemeClr val="accent1"/>
          </a:lnRef>
          <a:fillRef idx="3">
            <a:schemeClr val="accent1"/>
          </a:fillRef>
          <a:effectRef idx="3">
            <a:schemeClr val="accent1"/>
          </a:effectRef>
          <a:fontRef idx="minor">
            <a:schemeClr val="lt1"/>
          </a:fontRef>
        </dgm:style>
      </dgm:prSet>
      <dgm:spPr/>
      <dgm:t>
        <a:bodyPr/>
        <a:lstStyle/>
        <a:p>
          <a:r>
            <a:rPr lang="zh-CN" altLang="en-US" dirty="0" smtClean="0">
              <a:latin typeface="微软雅黑" panose="020B0503020204020204" pitchFamily="34" charset="-122"/>
              <a:ea typeface="微软雅黑" panose="020B0503020204020204" pitchFamily="34" charset="-122"/>
            </a:rPr>
            <a:t>曙光</a:t>
          </a:r>
          <a:r>
            <a:rPr lang="en-US" altLang="zh-CN" dirty="0" err="1" smtClean="0">
              <a:latin typeface="微软雅黑" panose="020B0503020204020204" pitchFamily="34" charset="-122"/>
              <a:ea typeface="微软雅黑" panose="020B0503020204020204" pitchFamily="34" charset="-122"/>
            </a:rPr>
            <a:t>PaaS</a:t>
          </a:r>
          <a:r>
            <a:rPr lang="zh-CN" altLang="en-US" dirty="0" smtClean="0">
              <a:latin typeface="微软雅黑" panose="020B0503020204020204" pitchFamily="34" charset="-122"/>
              <a:ea typeface="微软雅黑" panose="020B0503020204020204" pitchFamily="34" charset="-122"/>
            </a:rPr>
            <a:t>解决方案</a:t>
          </a:r>
          <a:endParaRPr lang="zh-CN" altLang="en-US" dirty="0">
            <a:latin typeface="微软雅黑" panose="020B0503020204020204" pitchFamily="34" charset="-122"/>
            <a:ea typeface="微软雅黑" panose="020B0503020204020204" pitchFamily="34" charset="-122"/>
          </a:endParaRPr>
        </a:p>
      </dgm:t>
    </dgm:pt>
    <dgm:pt modelId="{9830A6E9-9A3D-4FEC-856E-BA84193D6C07}" type="parTrans" cxnId="{57E401BD-1196-46C0-97C0-C380125AD475}">
      <dgm:prSet/>
      <dgm:spPr/>
      <dgm:t>
        <a:bodyPr/>
        <a:lstStyle/>
        <a:p>
          <a:endParaRPr lang="zh-CN" altLang="en-US">
            <a:latin typeface="微软雅黑" panose="020B0503020204020204" pitchFamily="34" charset="-122"/>
            <a:ea typeface="微软雅黑" panose="020B0503020204020204" pitchFamily="34" charset="-122"/>
          </a:endParaRPr>
        </a:p>
      </dgm:t>
    </dgm:pt>
    <dgm:pt modelId="{39926DBA-C911-4F17-A902-D0AAD014B181}" type="sibTrans" cxnId="{57E401BD-1196-46C0-97C0-C380125AD475}">
      <dgm:prSet/>
      <dgm:spPr/>
      <dgm:t>
        <a:bodyPr/>
        <a:lstStyle/>
        <a:p>
          <a:endParaRPr lang="zh-CN" altLang="en-US">
            <a:latin typeface="微软雅黑" panose="020B0503020204020204" pitchFamily="34" charset="-122"/>
            <a:ea typeface="微软雅黑" panose="020B0503020204020204" pitchFamily="34" charset="-122"/>
          </a:endParaRPr>
        </a:p>
      </dgm:t>
    </dgm:pt>
    <dgm:pt modelId="{C7E0DE4D-B0A8-4F67-B0EB-AC1BF6BD05C7}" type="pres">
      <dgm:prSet presAssocID="{68BDE485-9D68-4970-BD63-7294E84AFB03}" presName="Name0" presStyleCnt="0">
        <dgm:presLayoutVars>
          <dgm:chMax val="7"/>
          <dgm:chPref val="7"/>
          <dgm:dir/>
        </dgm:presLayoutVars>
      </dgm:prSet>
      <dgm:spPr/>
      <dgm:t>
        <a:bodyPr/>
        <a:lstStyle/>
        <a:p>
          <a:endParaRPr lang="zh-CN" altLang="en-US"/>
        </a:p>
      </dgm:t>
    </dgm:pt>
    <dgm:pt modelId="{14093CF3-145C-4FC4-A010-3202FD26F979}" type="pres">
      <dgm:prSet presAssocID="{68BDE485-9D68-4970-BD63-7294E84AFB03}" presName="Name1" presStyleCnt="0"/>
      <dgm:spPr/>
    </dgm:pt>
    <dgm:pt modelId="{FF992A14-8E72-4410-9B36-B116DC551CAD}" type="pres">
      <dgm:prSet presAssocID="{68BDE485-9D68-4970-BD63-7294E84AFB03}" presName="cycle" presStyleCnt="0"/>
      <dgm:spPr/>
    </dgm:pt>
    <dgm:pt modelId="{2590C9A2-4139-47F0-97E5-376BB30E9725}" type="pres">
      <dgm:prSet presAssocID="{68BDE485-9D68-4970-BD63-7294E84AFB03}" presName="srcNode" presStyleLbl="node1" presStyleIdx="0" presStyleCnt="3"/>
      <dgm:spPr/>
    </dgm:pt>
    <dgm:pt modelId="{55AEB94E-A51D-4D12-BA5D-0FE612F527F1}" type="pres">
      <dgm:prSet presAssocID="{68BDE485-9D68-4970-BD63-7294E84AFB03}" presName="conn" presStyleLbl="parChTrans1D2" presStyleIdx="0" presStyleCnt="1"/>
      <dgm:spPr/>
      <dgm:t>
        <a:bodyPr/>
        <a:lstStyle/>
        <a:p>
          <a:endParaRPr lang="zh-CN" altLang="en-US"/>
        </a:p>
      </dgm:t>
    </dgm:pt>
    <dgm:pt modelId="{A9AC558C-C896-4071-B04E-E9CCBA78CA50}" type="pres">
      <dgm:prSet presAssocID="{68BDE485-9D68-4970-BD63-7294E84AFB03}" presName="extraNode" presStyleLbl="node1" presStyleIdx="0" presStyleCnt="3"/>
      <dgm:spPr/>
    </dgm:pt>
    <dgm:pt modelId="{30CA24C3-D580-471C-9A29-F84CCB1AA95E}" type="pres">
      <dgm:prSet presAssocID="{68BDE485-9D68-4970-BD63-7294E84AFB03}" presName="dstNode" presStyleLbl="node1" presStyleIdx="0" presStyleCnt="3"/>
      <dgm:spPr/>
    </dgm:pt>
    <dgm:pt modelId="{9BECB7E9-1595-43A3-8AB2-FBB4871F2E9F}" type="pres">
      <dgm:prSet presAssocID="{28FC649E-979A-45D7-8024-AAB76F0F3A2F}" presName="text_1" presStyleLbl="node1" presStyleIdx="0" presStyleCnt="3">
        <dgm:presLayoutVars>
          <dgm:bulletEnabled val="1"/>
        </dgm:presLayoutVars>
      </dgm:prSet>
      <dgm:spPr/>
      <dgm:t>
        <a:bodyPr/>
        <a:lstStyle/>
        <a:p>
          <a:endParaRPr lang="zh-CN" altLang="en-US"/>
        </a:p>
      </dgm:t>
    </dgm:pt>
    <dgm:pt modelId="{56FE0374-21CC-4DC9-BDA6-FAAB6AC45B9C}" type="pres">
      <dgm:prSet presAssocID="{28FC649E-979A-45D7-8024-AAB76F0F3A2F}" presName="accent_1" presStyleCnt="0"/>
      <dgm:spPr/>
    </dgm:pt>
    <dgm:pt modelId="{B02F1396-D9BD-4BF6-B6B2-1A9B179BBC47}" type="pres">
      <dgm:prSet presAssocID="{28FC649E-979A-45D7-8024-AAB76F0F3A2F}" presName="accentRepeatNode" presStyleLbl="solidFgAcc1" presStyleIdx="0" presStyleCnt="3">
        <dgm:style>
          <a:lnRef idx="3">
            <a:schemeClr val="lt1"/>
          </a:lnRef>
          <a:fillRef idx="1">
            <a:schemeClr val="accent1"/>
          </a:fillRef>
          <a:effectRef idx="1">
            <a:schemeClr val="accent1"/>
          </a:effectRef>
          <a:fontRef idx="minor">
            <a:schemeClr val="lt1"/>
          </a:fontRef>
        </dgm:style>
      </dgm:prSet>
      <dgm:spPr/>
    </dgm:pt>
    <dgm:pt modelId="{993EAC3C-B85D-48EA-BB46-AF07F5AF0839}" type="pres">
      <dgm:prSet presAssocID="{C3C1B0C1-9667-46B4-9F3E-48710B4EB984}" presName="text_2" presStyleLbl="node1" presStyleIdx="1" presStyleCnt="3">
        <dgm:presLayoutVars>
          <dgm:bulletEnabled val="1"/>
        </dgm:presLayoutVars>
      </dgm:prSet>
      <dgm:spPr/>
      <dgm:t>
        <a:bodyPr/>
        <a:lstStyle/>
        <a:p>
          <a:endParaRPr lang="zh-CN" altLang="en-US"/>
        </a:p>
      </dgm:t>
    </dgm:pt>
    <dgm:pt modelId="{BA294C27-56BC-4F7A-985C-4E5D1237F754}" type="pres">
      <dgm:prSet presAssocID="{C3C1B0C1-9667-46B4-9F3E-48710B4EB984}" presName="accent_2" presStyleCnt="0"/>
      <dgm:spPr/>
    </dgm:pt>
    <dgm:pt modelId="{BD2B3D36-50D1-447E-9E92-F3717335DBAD}" type="pres">
      <dgm:prSet presAssocID="{C3C1B0C1-9667-46B4-9F3E-48710B4EB984}" presName="accentRepeatNode" presStyleLbl="solidFgAcc1" presStyleIdx="1" presStyleCnt="3">
        <dgm:style>
          <a:lnRef idx="3">
            <a:schemeClr val="lt1"/>
          </a:lnRef>
          <a:fillRef idx="1">
            <a:schemeClr val="accent1"/>
          </a:fillRef>
          <a:effectRef idx="1">
            <a:schemeClr val="accent1"/>
          </a:effectRef>
          <a:fontRef idx="minor">
            <a:schemeClr val="lt1"/>
          </a:fontRef>
        </dgm:style>
      </dgm:prSet>
      <dgm:spPr/>
    </dgm:pt>
    <dgm:pt modelId="{09804163-0821-4C8A-A9DC-E4D6F2200C71}" type="pres">
      <dgm:prSet presAssocID="{D6A1E204-E008-409F-B5B4-50E599BB37C2}" presName="text_3" presStyleLbl="node1" presStyleIdx="2" presStyleCnt="3">
        <dgm:presLayoutVars>
          <dgm:bulletEnabled val="1"/>
        </dgm:presLayoutVars>
      </dgm:prSet>
      <dgm:spPr/>
      <dgm:t>
        <a:bodyPr/>
        <a:lstStyle/>
        <a:p>
          <a:endParaRPr lang="zh-CN" altLang="en-US"/>
        </a:p>
      </dgm:t>
    </dgm:pt>
    <dgm:pt modelId="{67BE36B2-C2E4-4536-A646-AF31523E36A1}" type="pres">
      <dgm:prSet presAssocID="{D6A1E204-E008-409F-B5B4-50E599BB37C2}" presName="accent_3" presStyleCnt="0"/>
      <dgm:spPr/>
    </dgm:pt>
    <dgm:pt modelId="{56885DF4-7A24-46C7-9897-5D9B1925DEFF}" type="pres">
      <dgm:prSet presAssocID="{D6A1E204-E008-409F-B5B4-50E599BB37C2}" presName="accentRepeatNode" presStyleLbl="solidFgAcc1" presStyleIdx="2" presStyleCnt="3">
        <dgm:style>
          <a:lnRef idx="3">
            <a:schemeClr val="lt1"/>
          </a:lnRef>
          <a:fillRef idx="1">
            <a:schemeClr val="accent2"/>
          </a:fillRef>
          <a:effectRef idx="1">
            <a:schemeClr val="accent2"/>
          </a:effectRef>
          <a:fontRef idx="minor">
            <a:schemeClr val="lt1"/>
          </a:fontRef>
        </dgm:style>
      </dgm:prSet>
      <dgm:spPr/>
    </dgm:pt>
  </dgm:ptLst>
  <dgm:cxnLst>
    <dgm:cxn modelId="{38B821A8-AF0D-F246-B844-65FD503BCAA9}" type="presOf" srcId="{C3C1B0C1-9667-46B4-9F3E-48710B4EB984}" destId="{993EAC3C-B85D-48EA-BB46-AF07F5AF0839}" srcOrd="0" destOrd="0" presId="urn:microsoft.com/office/officeart/2008/layout/VerticalCurvedList"/>
    <dgm:cxn modelId="{C781652D-9A75-574A-8A2D-67B47DBEA767}" type="presOf" srcId="{68BDE485-9D68-4970-BD63-7294E84AFB03}" destId="{C7E0DE4D-B0A8-4F67-B0EB-AC1BF6BD05C7}" srcOrd="0" destOrd="0" presId="urn:microsoft.com/office/officeart/2008/layout/VerticalCurvedList"/>
    <dgm:cxn modelId="{57E401BD-1196-46C0-97C0-C380125AD475}" srcId="{68BDE485-9D68-4970-BD63-7294E84AFB03}" destId="{C3C1B0C1-9667-46B4-9F3E-48710B4EB984}" srcOrd="1" destOrd="0" parTransId="{9830A6E9-9A3D-4FEC-856E-BA84193D6C07}" sibTransId="{39926DBA-C911-4F17-A902-D0AAD014B181}"/>
    <dgm:cxn modelId="{46A15CA0-FDE6-4DFC-B581-85F9B9F9C6E3}" srcId="{68BDE485-9D68-4970-BD63-7294E84AFB03}" destId="{28FC649E-979A-45D7-8024-AAB76F0F3A2F}" srcOrd="0" destOrd="0" parTransId="{4C17B334-77A7-4B22-944F-B5E97A825CB2}" sibTransId="{C8C540B6-D435-42DB-9B91-883CD795FE3C}"/>
    <dgm:cxn modelId="{CE4DCAD7-422E-4101-8D61-BECF9252DC3F}" srcId="{68BDE485-9D68-4970-BD63-7294E84AFB03}" destId="{D6A1E204-E008-409F-B5B4-50E599BB37C2}" srcOrd="2" destOrd="0" parTransId="{330EC9CB-D8A5-4DDF-B9D8-806292CCDA73}" sibTransId="{C44420CA-D5C7-4508-A448-0D26903ACB73}"/>
    <dgm:cxn modelId="{A40D3D51-1EE5-BC43-AD68-7909BAC66563}" type="presOf" srcId="{C8C540B6-D435-42DB-9B91-883CD795FE3C}" destId="{55AEB94E-A51D-4D12-BA5D-0FE612F527F1}" srcOrd="0" destOrd="0" presId="urn:microsoft.com/office/officeart/2008/layout/VerticalCurvedList"/>
    <dgm:cxn modelId="{1496B85A-6E17-D146-92AD-310ABF646C3E}" type="presOf" srcId="{28FC649E-979A-45D7-8024-AAB76F0F3A2F}" destId="{9BECB7E9-1595-43A3-8AB2-FBB4871F2E9F}" srcOrd="0" destOrd="0" presId="urn:microsoft.com/office/officeart/2008/layout/VerticalCurvedList"/>
    <dgm:cxn modelId="{5F95067D-2173-7744-8B54-23EEB8A8FFE9}" type="presOf" srcId="{D6A1E204-E008-409F-B5B4-50E599BB37C2}" destId="{09804163-0821-4C8A-A9DC-E4D6F2200C71}" srcOrd="0" destOrd="0" presId="urn:microsoft.com/office/officeart/2008/layout/VerticalCurvedList"/>
    <dgm:cxn modelId="{317DC2A8-E836-4C45-9053-6D82EFC4922E}" type="presParOf" srcId="{C7E0DE4D-B0A8-4F67-B0EB-AC1BF6BD05C7}" destId="{14093CF3-145C-4FC4-A010-3202FD26F979}" srcOrd="0" destOrd="0" presId="urn:microsoft.com/office/officeart/2008/layout/VerticalCurvedList"/>
    <dgm:cxn modelId="{C19F1C7A-3EB7-7743-B6F5-9CDACA10E4F5}" type="presParOf" srcId="{14093CF3-145C-4FC4-A010-3202FD26F979}" destId="{FF992A14-8E72-4410-9B36-B116DC551CAD}" srcOrd="0" destOrd="0" presId="urn:microsoft.com/office/officeart/2008/layout/VerticalCurvedList"/>
    <dgm:cxn modelId="{B91A2DEB-A213-4447-A0DF-D307F272BF47}" type="presParOf" srcId="{FF992A14-8E72-4410-9B36-B116DC551CAD}" destId="{2590C9A2-4139-47F0-97E5-376BB30E9725}" srcOrd="0" destOrd="0" presId="urn:microsoft.com/office/officeart/2008/layout/VerticalCurvedList"/>
    <dgm:cxn modelId="{472F1BF6-6AF1-A549-8BE0-62E26D498732}" type="presParOf" srcId="{FF992A14-8E72-4410-9B36-B116DC551CAD}" destId="{55AEB94E-A51D-4D12-BA5D-0FE612F527F1}" srcOrd="1" destOrd="0" presId="urn:microsoft.com/office/officeart/2008/layout/VerticalCurvedList"/>
    <dgm:cxn modelId="{ACAEC9F5-584D-3E4E-8D24-6CC71CFC0825}" type="presParOf" srcId="{FF992A14-8E72-4410-9B36-B116DC551CAD}" destId="{A9AC558C-C896-4071-B04E-E9CCBA78CA50}" srcOrd="2" destOrd="0" presId="urn:microsoft.com/office/officeart/2008/layout/VerticalCurvedList"/>
    <dgm:cxn modelId="{11D75ACA-7E8F-BD4E-8484-2AE593322F33}" type="presParOf" srcId="{FF992A14-8E72-4410-9B36-B116DC551CAD}" destId="{30CA24C3-D580-471C-9A29-F84CCB1AA95E}" srcOrd="3" destOrd="0" presId="urn:microsoft.com/office/officeart/2008/layout/VerticalCurvedList"/>
    <dgm:cxn modelId="{0EEAEE95-0A6F-1F47-AEE7-C6BFD4FE7A0C}" type="presParOf" srcId="{14093CF3-145C-4FC4-A010-3202FD26F979}" destId="{9BECB7E9-1595-43A3-8AB2-FBB4871F2E9F}" srcOrd="1" destOrd="0" presId="urn:microsoft.com/office/officeart/2008/layout/VerticalCurvedList"/>
    <dgm:cxn modelId="{51BBA4AB-F323-F540-93AE-FF5B891568F4}" type="presParOf" srcId="{14093CF3-145C-4FC4-A010-3202FD26F979}" destId="{56FE0374-21CC-4DC9-BDA6-FAAB6AC45B9C}" srcOrd="2" destOrd="0" presId="urn:microsoft.com/office/officeart/2008/layout/VerticalCurvedList"/>
    <dgm:cxn modelId="{8DEDADE9-DB0D-564A-903C-B7FD31218368}" type="presParOf" srcId="{56FE0374-21CC-4DC9-BDA6-FAAB6AC45B9C}" destId="{B02F1396-D9BD-4BF6-B6B2-1A9B179BBC47}" srcOrd="0" destOrd="0" presId="urn:microsoft.com/office/officeart/2008/layout/VerticalCurvedList"/>
    <dgm:cxn modelId="{67CB37FD-EF44-7B44-80D6-6A056CF2B6D3}" type="presParOf" srcId="{14093CF3-145C-4FC4-A010-3202FD26F979}" destId="{993EAC3C-B85D-48EA-BB46-AF07F5AF0839}" srcOrd="3" destOrd="0" presId="urn:microsoft.com/office/officeart/2008/layout/VerticalCurvedList"/>
    <dgm:cxn modelId="{BCBF4E6A-1D6D-C049-ABD9-7EF6AB9C1705}" type="presParOf" srcId="{14093CF3-145C-4FC4-A010-3202FD26F979}" destId="{BA294C27-56BC-4F7A-985C-4E5D1237F754}" srcOrd="4" destOrd="0" presId="urn:microsoft.com/office/officeart/2008/layout/VerticalCurvedList"/>
    <dgm:cxn modelId="{EEDCF7BC-809A-9741-9823-9B46262C1665}" type="presParOf" srcId="{BA294C27-56BC-4F7A-985C-4E5D1237F754}" destId="{BD2B3D36-50D1-447E-9E92-F3717335DBAD}" srcOrd="0" destOrd="0" presId="urn:microsoft.com/office/officeart/2008/layout/VerticalCurvedList"/>
    <dgm:cxn modelId="{056C2D7C-075B-A543-9774-5C0C78289BBF}" type="presParOf" srcId="{14093CF3-145C-4FC4-A010-3202FD26F979}" destId="{09804163-0821-4C8A-A9DC-E4D6F2200C71}" srcOrd="5" destOrd="0" presId="urn:microsoft.com/office/officeart/2008/layout/VerticalCurvedList"/>
    <dgm:cxn modelId="{7F5004BC-59B2-F242-9ED5-05604A510BC3}" type="presParOf" srcId="{14093CF3-145C-4FC4-A010-3202FD26F979}" destId="{67BE36B2-C2E4-4536-A646-AF31523E36A1}" srcOrd="6" destOrd="0" presId="urn:microsoft.com/office/officeart/2008/layout/VerticalCurvedList"/>
    <dgm:cxn modelId="{D551EE59-7774-E34C-A83D-87B3920FD44C}" type="presParOf" srcId="{67BE36B2-C2E4-4536-A646-AF31523E36A1}" destId="{56885DF4-7A24-46C7-9897-5D9B1925DEF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192D342-A8F6-4817-AAB5-50577EB3E29E}" type="doc">
      <dgm:prSet loTypeId="urn:microsoft.com/office/officeart/2005/8/layout/cycle4" loCatId="cycle" qsTypeId="urn:microsoft.com/office/officeart/2005/8/quickstyle/simple1" qsCatId="simple" csTypeId="urn:microsoft.com/office/officeart/2005/8/colors/accent2_3" csCatId="accent2" phldr="1"/>
      <dgm:spPr/>
      <dgm:t>
        <a:bodyPr/>
        <a:lstStyle/>
        <a:p>
          <a:endParaRPr lang="zh-CN" altLang="en-US"/>
        </a:p>
      </dgm:t>
    </dgm:pt>
    <dgm:pt modelId="{2753BBC6-5F7D-4C22-BEF1-AFFFB3C372FD}">
      <dgm:prSet phldrT="[文本]">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zh-CN" altLang="zh-CN" b="0" cap="none" spc="0" dirty="0" smtClean="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从平台层解放业务系统</a:t>
          </a:r>
          <a:endParaRPr lang="zh-CN" altLang="en-US" b="0" cap="none" spc="0"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B606EB7C-AECD-4BBD-B586-27A884007E7A}" type="parTrans" cxnId="{7DB78267-EE4F-47A4-A6AF-DA338C0F168A}">
      <dgm:prSet/>
      <dgm:spPr/>
      <dgm:t>
        <a:bodyPr/>
        <a:lstStyle/>
        <a:p>
          <a:endParaRPr lang="zh-CN" altLang="en-US" b="0" cap="none" spc="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C9B41058-6F16-486B-949F-C4FCC1648518}" type="sibTrans" cxnId="{7DB78267-EE4F-47A4-A6AF-DA338C0F168A}">
      <dgm:prSet/>
      <dgm:spPr/>
      <dgm:t>
        <a:bodyPr/>
        <a:lstStyle/>
        <a:p>
          <a:endParaRPr lang="zh-CN" altLang="en-US" b="0" cap="none" spc="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A241DE7E-E5AD-4A82-8F79-4DB10CAA3427}">
      <dgm:prSet>
        <dgm:style>
          <a:lnRef idx="1">
            <a:schemeClr val="accent3"/>
          </a:lnRef>
          <a:fillRef idx="3">
            <a:schemeClr val="accent3"/>
          </a:fillRef>
          <a:effectRef idx="2">
            <a:schemeClr val="accent3"/>
          </a:effectRef>
          <a:fontRef idx="minor">
            <a:schemeClr val="lt1"/>
          </a:fontRef>
        </dgm:style>
      </dgm:prSet>
      <dgm:spPr/>
      <dgm:t>
        <a:bodyPr/>
        <a:lstStyle/>
        <a:p>
          <a:r>
            <a:rPr lang="zh-CN" altLang="zh-CN" b="0" cap="none" spc="0" dirty="0" smtClean="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打破业务系统数据孤岛</a:t>
          </a:r>
          <a:endParaRPr lang="zh-CN" altLang="zh-CN" b="0" cap="none" spc="0"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CD1D17F4-CD45-4562-81D9-1293C0664545}" type="parTrans" cxnId="{6782BD03-46A9-461F-9625-939C58F02FA3}">
      <dgm:prSet/>
      <dgm:spPr/>
      <dgm:t>
        <a:bodyPr/>
        <a:lstStyle/>
        <a:p>
          <a:endParaRPr lang="zh-CN" altLang="en-US" b="0" cap="none" spc="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5012BA36-3EAE-43C4-B5C3-AC9200286A37}" type="sibTrans" cxnId="{6782BD03-46A9-461F-9625-939C58F02FA3}">
      <dgm:prSet/>
      <dgm:spPr/>
      <dgm:t>
        <a:bodyPr/>
        <a:lstStyle/>
        <a:p>
          <a:endParaRPr lang="zh-CN" altLang="en-US" b="0" cap="none" spc="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25691CE1-4A2A-427E-9DEA-9EE5D4144041}">
      <dgm:prSet>
        <dgm:style>
          <a:lnRef idx="1">
            <a:schemeClr val="accent2"/>
          </a:lnRef>
          <a:fillRef idx="3">
            <a:schemeClr val="accent2"/>
          </a:fillRef>
          <a:effectRef idx="2">
            <a:schemeClr val="accent2"/>
          </a:effectRef>
          <a:fontRef idx="minor">
            <a:schemeClr val="lt1"/>
          </a:fontRef>
        </dgm:style>
      </dgm:prSet>
      <dgm:spPr/>
      <dgm:t>
        <a:bodyPr/>
        <a:lstStyle/>
        <a:p>
          <a:r>
            <a:rPr lang="zh-CN" altLang="zh-CN" b="0" cap="none" spc="0" dirty="0" smtClean="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实现平台中心式业务协同</a:t>
          </a:r>
          <a:endParaRPr lang="en-US" altLang="zh-CN" b="0" cap="none" spc="0" dirty="0" smtClean="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56669E83-09F1-4AEA-B999-F5D6AAE9E7C3}" type="parTrans" cxnId="{4EB2A88A-2B71-4E2D-993C-DA37A17C2119}">
      <dgm:prSet/>
      <dgm:spPr/>
      <dgm:t>
        <a:bodyPr/>
        <a:lstStyle/>
        <a:p>
          <a:endParaRPr lang="zh-CN" altLang="en-US" b="0" cap="none" spc="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E3AF4D08-0242-4423-8615-E071B31BCB29}" type="sibTrans" cxnId="{4EB2A88A-2B71-4E2D-993C-DA37A17C2119}">
      <dgm:prSet/>
      <dgm:spPr/>
      <dgm:t>
        <a:bodyPr/>
        <a:lstStyle/>
        <a:p>
          <a:endParaRPr lang="zh-CN" altLang="en-US" b="0" cap="none" spc="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888378F5-A0EC-4514-8AE6-6285171E5923}">
      <dgm:prSet>
        <dgm:style>
          <a:lnRef idx="1">
            <a:schemeClr val="accent6"/>
          </a:lnRef>
          <a:fillRef idx="3">
            <a:schemeClr val="accent6"/>
          </a:fillRef>
          <a:effectRef idx="2">
            <a:schemeClr val="accent6"/>
          </a:effectRef>
          <a:fontRef idx="minor">
            <a:schemeClr val="lt1"/>
          </a:fontRef>
        </dgm:style>
      </dgm:prSet>
      <dgm:spPr/>
      <dgm:t>
        <a:bodyPr/>
        <a:lstStyle/>
        <a:p>
          <a:r>
            <a:rPr lang="zh-CN" altLang="zh-CN" b="0" cap="none" spc="0" dirty="0" smtClean="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实现跨部门、跨区域业务系统联动。</a:t>
          </a:r>
          <a:endParaRPr lang="zh-CN" altLang="en-US" b="0" cap="none" spc="0"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8E8CB69F-3DAC-4507-A384-5FB411025671}" type="parTrans" cxnId="{FEE743F0-AE3B-496B-AD31-544A6BFE3808}">
      <dgm:prSet/>
      <dgm:spPr/>
      <dgm:t>
        <a:bodyPr/>
        <a:lstStyle/>
        <a:p>
          <a:endParaRPr lang="zh-CN" altLang="en-US" b="0" cap="none" spc="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31F65EB6-7BF6-4C10-8EC1-A1A8EA54EFBE}" type="sibTrans" cxnId="{FEE743F0-AE3B-496B-AD31-544A6BFE3808}">
      <dgm:prSet/>
      <dgm:spPr/>
      <dgm:t>
        <a:bodyPr/>
        <a:lstStyle/>
        <a:p>
          <a:endParaRPr lang="zh-CN" altLang="en-US" b="0" cap="none" spc="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14867969-BEDA-40BD-A75D-40B8779846EF}">
      <dgm:prSet phldrT="[文本]" custT="1">
        <dgm:style>
          <a:lnRef idx="2">
            <a:schemeClr val="accent1"/>
          </a:lnRef>
          <a:fillRef idx="1">
            <a:schemeClr val="lt1"/>
          </a:fillRef>
          <a:effectRef idx="0">
            <a:schemeClr val="accent1"/>
          </a:effectRef>
          <a:fontRef idx="minor">
            <a:schemeClr val="dk1"/>
          </a:fontRef>
        </dgm:style>
      </dgm:prSet>
      <dgm:spPr/>
      <dgm:t>
        <a:bodyPr/>
        <a:lstStyle/>
        <a:p>
          <a:r>
            <a:rPr lang="zh-CN" altLang="en-US" sz="1100" b="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客户业务系统分阶段上线部署实施，平台多样，维护独立</a:t>
          </a:r>
          <a:endParaRPr lang="zh-CN" altLang="en-US" sz="1100" b="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F9238AF6-BD9F-46D3-A958-E76D7ED8F038}" type="parTrans" cxnId="{4B5C6286-577C-4968-92C3-EB331350F584}">
      <dgm:prSet/>
      <dgm:spPr/>
      <dgm:t>
        <a:bodyPr/>
        <a:lstStyle/>
        <a:p>
          <a:endParaRPr lang="zh-CN" altLang="en-US"/>
        </a:p>
      </dgm:t>
    </dgm:pt>
    <dgm:pt modelId="{FBDC5B99-7A3D-439A-B27A-7EA4E3C1610D}" type="sibTrans" cxnId="{4B5C6286-577C-4968-92C3-EB331350F584}">
      <dgm:prSet/>
      <dgm:spPr/>
      <dgm:t>
        <a:bodyPr/>
        <a:lstStyle/>
        <a:p>
          <a:endParaRPr lang="zh-CN" altLang="en-US"/>
        </a:p>
      </dgm:t>
    </dgm:pt>
    <dgm:pt modelId="{90AB3A20-C1A8-49B1-A8DC-3FBAA3FAD9A4}">
      <dgm:prSet custT="1">
        <dgm:style>
          <a:lnRef idx="2">
            <a:schemeClr val="accent3"/>
          </a:lnRef>
          <a:fillRef idx="1">
            <a:schemeClr val="lt1"/>
          </a:fillRef>
          <a:effectRef idx="0">
            <a:schemeClr val="accent3"/>
          </a:effectRef>
          <a:fontRef idx="minor">
            <a:schemeClr val="dk1"/>
          </a:fontRef>
        </dgm:style>
      </dgm:prSet>
      <dgm:spPr/>
      <dgm:t>
        <a:bodyPr/>
        <a:lstStyle/>
        <a:p>
          <a:r>
            <a:rPr lang="zh-CN" altLang="en-US" sz="1100" b="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业务系统分阶段独立部署，数据分散，来源多样，关联性不高，共享效率无法得到保障</a:t>
          </a:r>
          <a:endParaRPr lang="zh-CN" altLang="en-US" sz="1100" b="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705FF545-8C92-49A4-8645-1BDAD1EFDFFE}" type="parTrans" cxnId="{05AD47B2-1A23-490D-B0B7-1B5FB85C460F}">
      <dgm:prSet/>
      <dgm:spPr/>
      <dgm:t>
        <a:bodyPr/>
        <a:lstStyle/>
        <a:p>
          <a:endParaRPr lang="zh-CN" altLang="en-US"/>
        </a:p>
      </dgm:t>
    </dgm:pt>
    <dgm:pt modelId="{39E5CFD2-DA00-443F-848E-6095619EEB5F}" type="sibTrans" cxnId="{05AD47B2-1A23-490D-B0B7-1B5FB85C460F}">
      <dgm:prSet/>
      <dgm:spPr/>
      <dgm:t>
        <a:bodyPr/>
        <a:lstStyle/>
        <a:p>
          <a:endParaRPr lang="zh-CN" altLang="en-US"/>
        </a:p>
      </dgm:t>
    </dgm:pt>
    <dgm:pt modelId="{587D7AA2-ACDA-46CB-AD02-DE0549F98C07}">
      <dgm:prSet custT="1">
        <dgm:style>
          <a:lnRef idx="2">
            <a:schemeClr val="accent2"/>
          </a:lnRef>
          <a:fillRef idx="1">
            <a:schemeClr val="lt1"/>
          </a:fillRef>
          <a:effectRef idx="0">
            <a:schemeClr val="accent2"/>
          </a:effectRef>
          <a:fontRef idx="minor">
            <a:schemeClr val="dk1"/>
          </a:fontRef>
        </dgm:style>
      </dgm:prSet>
      <dgm:spPr/>
      <dgm:t>
        <a:bodyPr/>
        <a:lstStyle/>
        <a:p>
          <a:r>
            <a:rPr lang="zh-CN" altLang="en-US" sz="1100" b="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业务系统业务独立，业务间系统整合通常由业务系统厂商直接联系其他业务系统，低效并且迟缓</a:t>
          </a:r>
          <a:endParaRPr lang="en-US" altLang="zh-CN" sz="1100" b="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F288BAA8-C445-4338-B908-D58C0F95B70B}" type="parTrans" cxnId="{9D6C22B3-B685-4970-B3EA-6D03DF85AFBF}">
      <dgm:prSet/>
      <dgm:spPr/>
      <dgm:t>
        <a:bodyPr/>
        <a:lstStyle/>
        <a:p>
          <a:endParaRPr lang="zh-CN" altLang="en-US"/>
        </a:p>
      </dgm:t>
    </dgm:pt>
    <dgm:pt modelId="{E2FAE233-8382-4D3B-95B5-A02F6B58D282}" type="sibTrans" cxnId="{9D6C22B3-B685-4970-B3EA-6D03DF85AFBF}">
      <dgm:prSet/>
      <dgm:spPr/>
      <dgm:t>
        <a:bodyPr/>
        <a:lstStyle/>
        <a:p>
          <a:endParaRPr lang="zh-CN" altLang="en-US"/>
        </a:p>
      </dgm:t>
    </dgm:pt>
    <dgm:pt modelId="{7D887079-8330-4C4D-ADD1-E16DF32DA09E}">
      <dgm:prSet custT="1">
        <dgm:style>
          <a:lnRef idx="2">
            <a:schemeClr val="accent6"/>
          </a:lnRef>
          <a:fillRef idx="1">
            <a:schemeClr val="lt1"/>
          </a:fillRef>
          <a:effectRef idx="0">
            <a:schemeClr val="accent6"/>
          </a:effectRef>
          <a:fontRef idx="minor">
            <a:schemeClr val="dk1"/>
          </a:fontRef>
        </dgm:style>
      </dgm:prSet>
      <dgm:spPr/>
      <dgm:t>
        <a:bodyPr/>
        <a:lstStyle/>
        <a:p>
          <a:r>
            <a:rPr lang="zh-CN" altLang="en-US" sz="1100" b="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跨部门、跨区域的业务联动一直是大型企事业、政府部门主要关系的要点，复杂的业务环境、人事关系导致联动的技术实现无法从根本上突破。</a:t>
          </a:r>
          <a:endParaRPr lang="zh-CN" altLang="en-US" sz="1100" b="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E827B08A-B4F1-452D-BFB0-C8D3B3FC6F75}" type="parTrans" cxnId="{22A5E2A7-E625-437D-9115-AB4BA85A6847}">
      <dgm:prSet/>
      <dgm:spPr/>
      <dgm:t>
        <a:bodyPr/>
        <a:lstStyle/>
        <a:p>
          <a:endParaRPr lang="zh-CN" altLang="en-US"/>
        </a:p>
      </dgm:t>
    </dgm:pt>
    <dgm:pt modelId="{CB88EDCB-DEF2-4769-8ED5-AB76C4939110}" type="sibTrans" cxnId="{22A5E2A7-E625-437D-9115-AB4BA85A6847}">
      <dgm:prSet/>
      <dgm:spPr/>
      <dgm:t>
        <a:bodyPr/>
        <a:lstStyle/>
        <a:p>
          <a:endParaRPr lang="zh-CN" altLang="en-US"/>
        </a:p>
      </dgm:t>
    </dgm:pt>
    <dgm:pt modelId="{3B21D782-FCD0-439C-BA05-5D8517E7D933}">
      <dgm:prSet phldrT="[文本]" custT="1">
        <dgm:style>
          <a:lnRef idx="2">
            <a:schemeClr val="accent1"/>
          </a:lnRef>
          <a:fillRef idx="1">
            <a:schemeClr val="lt1"/>
          </a:fillRef>
          <a:effectRef idx="0">
            <a:schemeClr val="accent1"/>
          </a:effectRef>
          <a:fontRef idx="minor">
            <a:schemeClr val="dk1"/>
          </a:fontRef>
        </dgm:style>
      </dgm:prSet>
      <dgm:spPr/>
      <dgm:t>
        <a:bodyPr/>
        <a:lstStyle/>
        <a:p>
          <a:r>
            <a:rPr lang="zh-CN" altLang="en-US" sz="1100" b="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业务系统除自身软件实施维护，还要负责所使用操作系统、数据库、中间件等支撑层的部署、实施、维护工作。</a:t>
          </a:r>
          <a:endParaRPr lang="zh-CN" altLang="en-US" sz="1100" b="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E3781ACC-CAB8-42F7-B3CD-8D46929F217B}" type="parTrans" cxnId="{8DBE2ED6-D634-4BB0-9957-F650BB419635}">
      <dgm:prSet/>
      <dgm:spPr/>
      <dgm:t>
        <a:bodyPr/>
        <a:lstStyle/>
        <a:p>
          <a:endParaRPr lang="zh-CN" altLang="en-US"/>
        </a:p>
      </dgm:t>
    </dgm:pt>
    <dgm:pt modelId="{AFD97B9E-4728-4EB1-8DA4-818065A55D0A}" type="sibTrans" cxnId="{8DBE2ED6-D634-4BB0-9957-F650BB419635}">
      <dgm:prSet/>
      <dgm:spPr/>
      <dgm:t>
        <a:bodyPr/>
        <a:lstStyle/>
        <a:p>
          <a:endParaRPr lang="zh-CN" altLang="en-US"/>
        </a:p>
      </dgm:t>
    </dgm:pt>
    <dgm:pt modelId="{30658106-E647-4006-A91E-DC652E82123F}">
      <dgm:prSet custT="1">
        <dgm:style>
          <a:lnRef idx="2">
            <a:schemeClr val="accent3"/>
          </a:lnRef>
          <a:fillRef idx="1">
            <a:schemeClr val="lt1"/>
          </a:fillRef>
          <a:effectRef idx="0">
            <a:schemeClr val="accent3"/>
          </a:effectRef>
          <a:fontRef idx="minor">
            <a:schemeClr val="dk1"/>
          </a:fontRef>
        </dgm:style>
      </dgm:prSet>
      <dgm:spPr/>
      <dgm:t>
        <a:bodyPr/>
        <a:lstStyle/>
        <a:p>
          <a:r>
            <a:rPr lang="zh-CN" altLang="en-US" sz="1100" b="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各业务系统数据标准不一 ，针对数据缺乏好的分析模式和数据模型</a:t>
          </a:r>
          <a:endParaRPr lang="zh-CN" altLang="en-US" sz="1100" b="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A2C05416-6373-4B99-B85F-06620D7BD16C}" type="parTrans" cxnId="{59814871-9A31-4796-8D19-AFA90DD21208}">
      <dgm:prSet/>
      <dgm:spPr/>
      <dgm:t>
        <a:bodyPr/>
        <a:lstStyle/>
        <a:p>
          <a:endParaRPr lang="zh-CN" altLang="en-US"/>
        </a:p>
      </dgm:t>
    </dgm:pt>
    <dgm:pt modelId="{CD41AC7E-8D2D-4D60-A033-305FD557B41D}" type="sibTrans" cxnId="{59814871-9A31-4796-8D19-AFA90DD21208}">
      <dgm:prSet/>
      <dgm:spPr/>
      <dgm:t>
        <a:bodyPr/>
        <a:lstStyle/>
        <a:p>
          <a:endParaRPr lang="zh-CN" altLang="en-US"/>
        </a:p>
      </dgm:t>
    </dgm:pt>
    <dgm:pt modelId="{03D6014A-6B94-4FA6-8E2D-64CEF5137735}">
      <dgm:prSet custT="1">
        <dgm:style>
          <a:lnRef idx="2">
            <a:schemeClr val="accent2"/>
          </a:lnRef>
          <a:fillRef idx="1">
            <a:schemeClr val="lt1"/>
          </a:fillRef>
          <a:effectRef idx="0">
            <a:schemeClr val="accent2"/>
          </a:effectRef>
          <a:fontRef idx="minor">
            <a:schemeClr val="dk1"/>
          </a:fontRef>
        </dgm:style>
      </dgm:prSet>
      <dgm:spPr/>
      <dgm:t>
        <a:bodyPr/>
        <a:lstStyle/>
        <a:p>
          <a:r>
            <a:rPr lang="zh-CN" altLang="en-US" sz="1100" b="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没有平台层通用协作标准，系统间对接千遍万别</a:t>
          </a:r>
          <a:endParaRPr lang="en-US" altLang="zh-CN" sz="1100" b="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132CE5F7-4A35-478A-AEC8-B48C6E7D9B6D}" type="parTrans" cxnId="{A4DFE7F0-FF49-4038-9773-3EB83BB45C69}">
      <dgm:prSet/>
      <dgm:spPr/>
      <dgm:t>
        <a:bodyPr/>
        <a:lstStyle/>
        <a:p>
          <a:endParaRPr lang="zh-CN" altLang="en-US"/>
        </a:p>
      </dgm:t>
    </dgm:pt>
    <dgm:pt modelId="{2AACA08E-C1F6-4A65-8796-7DFE29B13A3E}" type="sibTrans" cxnId="{A4DFE7F0-FF49-4038-9773-3EB83BB45C69}">
      <dgm:prSet/>
      <dgm:spPr/>
      <dgm:t>
        <a:bodyPr/>
        <a:lstStyle/>
        <a:p>
          <a:endParaRPr lang="zh-CN" altLang="en-US"/>
        </a:p>
      </dgm:t>
    </dgm:pt>
    <dgm:pt modelId="{996E4A84-E033-4EAF-ACF3-1E002E235381}" type="pres">
      <dgm:prSet presAssocID="{6192D342-A8F6-4817-AAB5-50577EB3E29E}" presName="cycleMatrixDiagram" presStyleCnt="0">
        <dgm:presLayoutVars>
          <dgm:chMax val="1"/>
          <dgm:dir/>
          <dgm:animLvl val="lvl"/>
          <dgm:resizeHandles val="exact"/>
        </dgm:presLayoutVars>
      </dgm:prSet>
      <dgm:spPr/>
      <dgm:t>
        <a:bodyPr/>
        <a:lstStyle/>
        <a:p>
          <a:endParaRPr lang="zh-CN" altLang="en-US"/>
        </a:p>
      </dgm:t>
    </dgm:pt>
    <dgm:pt modelId="{DEDA3A8D-C6F5-4E00-8967-960E805F80A1}" type="pres">
      <dgm:prSet presAssocID="{6192D342-A8F6-4817-AAB5-50577EB3E29E}" presName="children" presStyleCnt="0"/>
      <dgm:spPr/>
    </dgm:pt>
    <dgm:pt modelId="{2DCC470A-2495-4920-8F25-C73258A68CAC}" type="pres">
      <dgm:prSet presAssocID="{6192D342-A8F6-4817-AAB5-50577EB3E29E}" presName="child1group" presStyleCnt="0"/>
      <dgm:spPr/>
    </dgm:pt>
    <dgm:pt modelId="{028CA0E2-71D8-42EE-A01C-C39460F36D5E}" type="pres">
      <dgm:prSet presAssocID="{6192D342-A8F6-4817-AAB5-50577EB3E29E}" presName="child1" presStyleLbl="bgAcc1" presStyleIdx="0" presStyleCnt="4" custScaleX="152319" custLinFactNeighborX="-8048"/>
      <dgm:spPr/>
      <dgm:t>
        <a:bodyPr/>
        <a:lstStyle/>
        <a:p>
          <a:endParaRPr lang="zh-CN" altLang="en-US"/>
        </a:p>
      </dgm:t>
    </dgm:pt>
    <dgm:pt modelId="{D61940A9-E348-4DB6-8854-4B97E68696D6}" type="pres">
      <dgm:prSet presAssocID="{6192D342-A8F6-4817-AAB5-50577EB3E29E}" presName="child1Text" presStyleLbl="bgAcc1" presStyleIdx="0" presStyleCnt="4">
        <dgm:presLayoutVars>
          <dgm:bulletEnabled val="1"/>
        </dgm:presLayoutVars>
      </dgm:prSet>
      <dgm:spPr/>
      <dgm:t>
        <a:bodyPr/>
        <a:lstStyle/>
        <a:p>
          <a:endParaRPr lang="zh-CN" altLang="en-US"/>
        </a:p>
      </dgm:t>
    </dgm:pt>
    <dgm:pt modelId="{310020FD-646E-45B8-ACC7-CEF566A51A42}" type="pres">
      <dgm:prSet presAssocID="{6192D342-A8F6-4817-AAB5-50577EB3E29E}" presName="child2group" presStyleCnt="0"/>
      <dgm:spPr/>
    </dgm:pt>
    <dgm:pt modelId="{3D506507-3CB2-4EFA-BF65-DFF393E5DF88}" type="pres">
      <dgm:prSet presAssocID="{6192D342-A8F6-4817-AAB5-50577EB3E29E}" presName="child2" presStyleLbl="bgAcc1" presStyleIdx="1" presStyleCnt="4" custScaleX="153563" custLinFactNeighborX="16824"/>
      <dgm:spPr/>
      <dgm:t>
        <a:bodyPr/>
        <a:lstStyle/>
        <a:p>
          <a:endParaRPr lang="zh-CN" altLang="en-US"/>
        </a:p>
      </dgm:t>
    </dgm:pt>
    <dgm:pt modelId="{D76936A4-3698-411D-BCCB-D43A1B4BCFEB}" type="pres">
      <dgm:prSet presAssocID="{6192D342-A8F6-4817-AAB5-50577EB3E29E}" presName="child2Text" presStyleLbl="bgAcc1" presStyleIdx="1" presStyleCnt="4">
        <dgm:presLayoutVars>
          <dgm:bulletEnabled val="1"/>
        </dgm:presLayoutVars>
      </dgm:prSet>
      <dgm:spPr/>
      <dgm:t>
        <a:bodyPr/>
        <a:lstStyle/>
        <a:p>
          <a:endParaRPr lang="zh-CN" altLang="en-US"/>
        </a:p>
      </dgm:t>
    </dgm:pt>
    <dgm:pt modelId="{EB56FFC4-6EBF-4B4E-961A-B7E0849D9C95}" type="pres">
      <dgm:prSet presAssocID="{6192D342-A8F6-4817-AAB5-50577EB3E29E}" presName="child3group" presStyleCnt="0"/>
      <dgm:spPr/>
    </dgm:pt>
    <dgm:pt modelId="{A16BA156-D50D-4A96-B1B9-A582E43A9320}" type="pres">
      <dgm:prSet presAssocID="{6192D342-A8F6-4817-AAB5-50577EB3E29E}" presName="child3" presStyleLbl="bgAcc1" presStyleIdx="2" presStyleCnt="4" custScaleX="158867" custLinFactNeighborX="15194"/>
      <dgm:spPr/>
      <dgm:t>
        <a:bodyPr/>
        <a:lstStyle/>
        <a:p>
          <a:endParaRPr lang="zh-CN" altLang="en-US"/>
        </a:p>
      </dgm:t>
    </dgm:pt>
    <dgm:pt modelId="{7EE2D502-C4E7-4E2E-A378-460747870FFB}" type="pres">
      <dgm:prSet presAssocID="{6192D342-A8F6-4817-AAB5-50577EB3E29E}" presName="child3Text" presStyleLbl="bgAcc1" presStyleIdx="2" presStyleCnt="4">
        <dgm:presLayoutVars>
          <dgm:bulletEnabled val="1"/>
        </dgm:presLayoutVars>
      </dgm:prSet>
      <dgm:spPr/>
      <dgm:t>
        <a:bodyPr/>
        <a:lstStyle/>
        <a:p>
          <a:endParaRPr lang="zh-CN" altLang="en-US"/>
        </a:p>
      </dgm:t>
    </dgm:pt>
    <dgm:pt modelId="{C3B91943-EBC5-4C44-BAF6-87C40A64261C}" type="pres">
      <dgm:prSet presAssocID="{6192D342-A8F6-4817-AAB5-50577EB3E29E}" presName="child4group" presStyleCnt="0"/>
      <dgm:spPr/>
    </dgm:pt>
    <dgm:pt modelId="{9A657D1E-850A-4DCB-99B5-8D2FB1B6D196}" type="pres">
      <dgm:prSet presAssocID="{6192D342-A8F6-4817-AAB5-50577EB3E29E}" presName="child4" presStyleLbl="bgAcc1" presStyleIdx="3" presStyleCnt="4" custScaleX="152287" custLinFactNeighborX="-8048"/>
      <dgm:spPr/>
      <dgm:t>
        <a:bodyPr/>
        <a:lstStyle/>
        <a:p>
          <a:endParaRPr lang="zh-CN" altLang="en-US"/>
        </a:p>
      </dgm:t>
    </dgm:pt>
    <dgm:pt modelId="{95EE93D5-88CD-4CFB-BEC8-1924B776E799}" type="pres">
      <dgm:prSet presAssocID="{6192D342-A8F6-4817-AAB5-50577EB3E29E}" presName="child4Text" presStyleLbl="bgAcc1" presStyleIdx="3" presStyleCnt="4">
        <dgm:presLayoutVars>
          <dgm:bulletEnabled val="1"/>
        </dgm:presLayoutVars>
      </dgm:prSet>
      <dgm:spPr/>
      <dgm:t>
        <a:bodyPr/>
        <a:lstStyle/>
        <a:p>
          <a:endParaRPr lang="zh-CN" altLang="en-US"/>
        </a:p>
      </dgm:t>
    </dgm:pt>
    <dgm:pt modelId="{F1D86E0E-2061-4E39-9322-91223265BB30}" type="pres">
      <dgm:prSet presAssocID="{6192D342-A8F6-4817-AAB5-50577EB3E29E}" presName="childPlaceholder" presStyleCnt="0"/>
      <dgm:spPr/>
    </dgm:pt>
    <dgm:pt modelId="{A0295E66-5FB1-4DB9-96C5-CA8D2616B24F}" type="pres">
      <dgm:prSet presAssocID="{6192D342-A8F6-4817-AAB5-50577EB3E29E}" presName="circle" presStyleCnt="0"/>
      <dgm:spPr/>
    </dgm:pt>
    <dgm:pt modelId="{5087F7EE-BD08-4C17-8721-91177BA17A94}" type="pres">
      <dgm:prSet presAssocID="{6192D342-A8F6-4817-AAB5-50577EB3E29E}" presName="quadrant1" presStyleLbl="node1" presStyleIdx="0" presStyleCnt="4">
        <dgm:presLayoutVars>
          <dgm:chMax val="1"/>
          <dgm:bulletEnabled val="1"/>
        </dgm:presLayoutVars>
        <dgm:style>
          <a:lnRef idx="1">
            <a:schemeClr val="accent3"/>
          </a:lnRef>
          <a:fillRef idx="2">
            <a:schemeClr val="accent3"/>
          </a:fillRef>
          <a:effectRef idx="1">
            <a:schemeClr val="accent3"/>
          </a:effectRef>
          <a:fontRef idx="minor">
            <a:schemeClr val="dk1"/>
          </a:fontRef>
        </dgm:style>
      </dgm:prSet>
      <dgm:spPr/>
      <dgm:t>
        <a:bodyPr/>
        <a:lstStyle/>
        <a:p>
          <a:endParaRPr lang="zh-CN" altLang="en-US"/>
        </a:p>
      </dgm:t>
    </dgm:pt>
    <dgm:pt modelId="{09421A66-1550-4059-9068-DFD13F54862D}" type="pres">
      <dgm:prSet presAssocID="{6192D342-A8F6-4817-AAB5-50577EB3E29E}" presName="quadrant2" presStyleLbl="node1" presStyleIdx="1" presStyleCnt="4">
        <dgm:presLayoutVars>
          <dgm:chMax val="1"/>
          <dgm:bulletEnabled val="1"/>
        </dgm:presLayoutVars>
      </dgm:prSet>
      <dgm:spPr/>
      <dgm:t>
        <a:bodyPr/>
        <a:lstStyle/>
        <a:p>
          <a:endParaRPr lang="zh-CN" altLang="en-US"/>
        </a:p>
      </dgm:t>
    </dgm:pt>
    <dgm:pt modelId="{E4AE3073-9B2F-4A7E-A102-C89572F268CB}" type="pres">
      <dgm:prSet presAssocID="{6192D342-A8F6-4817-AAB5-50577EB3E29E}" presName="quadrant3" presStyleLbl="node1" presStyleIdx="2" presStyleCnt="4">
        <dgm:presLayoutVars>
          <dgm:chMax val="1"/>
          <dgm:bulletEnabled val="1"/>
        </dgm:presLayoutVars>
      </dgm:prSet>
      <dgm:spPr/>
      <dgm:t>
        <a:bodyPr/>
        <a:lstStyle/>
        <a:p>
          <a:endParaRPr lang="zh-CN" altLang="en-US"/>
        </a:p>
      </dgm:t>
    </dgm:pt>
    <dgm:pt modelId="{49817EFA-390E-41DE-ADB4-5055FDD8B136}" type="pres">
      <dgm:prSet presAssocID="{6192D342-A8F6-4817-AAB5-50577EB3E29E}" presName="quadrant4" presStyleLbl="node1" presStyleIdx="3" presStyleCnt="4">
        <dgm:presLayoutVars>
          <dgm:chMax val="1"/>
          <dgm:bulletEnabled val="1"/>
        </dgm:presLayoutVars>
      </dgm:prSet>
      <dgm:spPr/>
      <dgm:t>
        <a:bodyPr/>
        <a:lstStyle/>
        <a:p>
          <a:endParaRPr lang="zh-CN" altLang="en-US"/>
        </a:p>
      </dgm:t>
    </dgm:pt>
    <dgm:pt modelId="{D40F3346-948E-4E31-A912-9517D1E41E93}" type="pres">
      <dgm:prSet presAssocID="{6192D342-A8F6-4817-AAB5-50577EB3E29E}" presName="quadrantPlaceholder" presStyleCnt="0"/>
      <dgm:spPr/>
    </dgm:pt>
    <dgm:pt modelId="{705F2A4F-DA56-438D-880F-2B755D66E8A7}" type="pres">
      <dgm:prSet presAssocID="{6192D342-A8F6-4817-AAB5-50577EB3E29E}" presName="center1" presStyleLbl="fgShp" presStyleIdx="0" presStyleCnt="2"/>
      <dgm:spPr/>
    </dgm:pt>
    <dgm:pt modelId="{79729CA3-094E-4D47-AB38-1E39E4A2451E}" type="pres">
      <dgm:prSet presAssocID="{6192D342-A8F6-4817-AAB5-50577EB3E29E}" presName="center2" presStyleLbl="fgShp" presStyleIdx="1" presStyleCnt="2"/>
      <dgm:spPr/>
    </dgm:pt>
  </dgm:ptLst>
  <dgm:cxnLst>
    <dgm:cxn modelId="{8DBE2ED6-D634-4BB0-9957-F650BB419635}" srcId="{2753BBC6-5F7D-4C22-BEF1-AFFFB3C372FD}" destId="{3B21D782-FCD0-439C-BA05-5D8517E7D933}" srcOrd="1" destOrd="0" parTransId="{E3781ACC-CAB8-42F7-B3CD-8D46929F217B}" sibTransId="{AFD97B9E-4728-4EB1-8DA4-818065A55D0A}"/>
    <dgm:cxn modelId="{99FAF9E1-82D9-C646-9401-4C210C9EF2C1}" type="presOf" srcId="{3B21D782-FCD0-439C-BA05-5D8517E7D933}" destId="{D61940A9-E348-4DB6-8854-4B97E68696D6}" srcOrd="1" destOrd="1" presId="urn:microsoft.com/office/officeart/2005/8/layout/cycle4"/>
    <dgm:cxn modelId="{FE910D1E-B0D7-134D-9737-F89BD0C69099}" type="presOf" srcId="{03D6014A-6B94-4FA6-8E2D-64CEF5137735}" destId="{A16BA156-D50D-4A96-B1B9-A582E43A9320}" srcOrd="0" destOrd="1" presId="urn:microsoft.com/office/officeart/2005/8/layout/cycle4"/>
    <dgm:cxn modelId="{9D6C22B3-B685-4970-B3EA-6D03DF85AFBF}" srcId="{25691CE1-4A2A-427E-9DEA-9EE5D4144041}" destId="{587D7AA2-ACDA-46CB-AD02-DE0549F98C07}" srcOrd="0" destOrd="0" parTransId="{F288BAA8-C445-4338-B908-D58C0F95B70B}" sibTransId="{E2FAE233-8382-4D3B-95B5-A02F6B58D282}"/>
    <dgm:cxn modelId="{C0F99614-37F4-6546-B1C0-C667846CD78D}" type="presOf" srcId="{7D887079-8330-4C4D-ADD1-E16DF32DA09E}" destId="{9A657D1E-850A-4DCB-99B5-8D2FB1B6D196}" srcOrd="0" destOrd="0" presId="urn:microsoft.com/office/officeart/2005/8/layout/cycle4"/>
    <dgm:cxn modelId="{F7BB5957-9BD0-3148-A67A-53F4BB8E223E}" type="presOf" srcId="{6192D342-A8F6-4817-AAB5-50577EB3E29E}" destId="{996E4A84-E033-4EAF-ACF3-1E002E235381}" srcOrd="0" destOrd="0" presId="urn:microsoft.com/office/officeart/2005/8/layout/cycle4"/>
    <dgm:cxn modelId="{AB97D0C8-9642-204D-AD82-C55805E25CF2}" type="presOf" srcId="{14867969-BEDA-40BD-A75D-40B8779846EF}" destId="{028CA0E2-71D8-42EE-A01C-C39460F36D5E}" srcOrd="0" destOrd="0" presId="urn:microsoft.com/office/officeart/2005/8/layout/cycle4"/>
    <dgm:cxn modelId="{96AF417A-11CE-6247-9140-374D7794912B}" type="presOf" srcId="{7D887079-8330-4C4D-ADD1-E16DF32DA09E}" destId="{95EE93D5-88CD-4CFB-BEC8-1924B776E799}" srcOrd="1" destOrd="0" presId="urn:microsoft.com/office/officeart/2005/8/layout/cycle4"/>
    <dgm:cxn modelId="{6782BD03-46A9-461F-9625-939C58F02FA3}" srcId="{6192D342-A8F6-4817-AAB5-50577EB3E29E}" destId="{A241DE7E-E5AD-4A82-8F79-4DB10CAA3427}" srcOrd="1" destOrd="0" parTransId="{CD1D17F4-CD45-4562-81D9-1293C0664545}" sibTransId="{5012BA36-3EAE-43C4-B5C3-AC9200286A37}"/>
    <dgm:cxn modelId="{2EA0C94F-C072-BA41-B1DF-6031A40D9A3C}" type="presOf" srcId="{2753BBC6-5F7D-4C22-BEF1-AFFFB3C372FD}" destId="{5087F7EE-BD08-4C17-8721-91177BA17A94}" srcOrd="0" destOrd="0" presId="urn:microsoft.com/office/officeart/2005/8/layout/cycle4"/>
    <dgm:cxn modelId="{4B5C6286-577C-4968-92C3-EB331350F584}" srcId="{2753BBC6-5F7D-4C22-BEF1-AFFFB3C372FD}" destId="{14867969-BEDA-40BD-A75D-40B8779846EF}" srcOrd="0" destOrd="0" parTransId="{F9238AF6-BD9F-46D3-A958-E76D7ED8F038}" sibTransId="{FBDC5B99-7A3D-439A-B27A-7EA4E3C1610D}"/>
    <dgm:cxn modelId="{22A5E2A7-E625-437D-9115-AB4BA85A6847}" srcId="{888378F5-A0EC-4514-8AE6-6285171E5923}" destId="{7D887079-8330-4C4D-ADD1-E16DF32DA09E}" srcOrd="0" destOrd="0" parTransId="{E827B08A-B4F1-452D-BFB0-C8D3B3FC6F75}" sibTransId="{CB88EDCB-DEF2-4769-8ED5-AB76C4939110}"/>
    <dgm:cxn modelId="{59814871-9A31-4796-8D19-AFA90DD21208}" srcId="{A241DE7E-E5AD-4A82-8F79-4DB10CAA3427}" destId="{30658106-E647-4006-A91E-DC652E82123F}" srcOrd="1" destOrd="0" parTransId="{A2C05416-6373-4B99-B85F-06620D7BD16C}" sibTransId="{CD41AC7E-8D2D-4D60-A033-305FD557B41D}"/>
    <dgm:cxn modelId="{15D48C8D-735C-6E4F-AF5E-DF9F75E1A01F}" type="presOf" srcId="{888378F5-A0EC-4514-8AE6-6285171E5923}" destId="{49817EFA-390E-41DE-ADB4-5055FDD8B136}" srcOrd="0" destOrd="0" presId="urn:microsoft.com/office/officeart/2005/8/layout/cycle4"/>
    <dgm:cxn modelId="{1D4BDB66-E780-804E-A1AA-64D23D0B0E88}" type="presOf" srcId="{A241DE7E-E5AD-4A82-8F79-4DB10CAA3427}" destId="{09421A66-1550-4059-9068-DFD13F54862D}" srcOrd="0" destOrd="0" presId="urn:microsoft.com/office/officeart/2005/8/layout/cycle4"/>
    <dgm:cxn modelId="{A4DFE7F0-FF49-4038-9773-3EB83BB45C69}" srcId="{25691CE1-4A2A-427E-9DEA-9EE5D4144041}" destId="{03D6014A-6B94-4FA6-8E2D-64CEF5137735}" srcOrd="1" destOrd="0" parTransId="{132CE5F7-4A35-478A-AEC8-B48C6E7D9B6D}" sibTransId="{2AACA08E-C1F6-4A65-8796-7DFE29B13A3E}"/>
    <dgm:cxn modelId="{E8B2E2E7-F0A9-4748-B7EE-9C4AB57A7AEC}" type="presOf" srcId="{587D7AA2-ACDA-46CB-AD02-DE0549F98C07}" destId="{7EE2D502-C4E7-4E2E-A378-460747870FFB}" srcOrd="1" destOrd="0" presId="urn:microsoft.com/office/officeart/2005/8/layout/cycle4"/>
    <dgm:cxn modelId="{D3B362C0-E3C1-0D4F-9ED0-617F86659149}" type="presOf" srcId="{03D6014A-6B94-4FA6-8E2D-64CEF5137735}" destId="{7EE2D502-C4E7-4E2E-A378-460747870FFB}" srcOrd="1" destOrd="1" presId="urn:microsoft.com/office/officeart/2005/8/layout/cycle4"/>
    <dgm:cxn modelId="{19DB47FD-DC0B-6640-9406-0E87528BDE21}" type="presOf" srcId="{25691CE1-4A2A-427E-9DEA-9EE5D4144041}" destId="{E4AE3073-9B2F-4A7E-A102-C89572F268CB}" srcOrd="0" destOrd="0" presId="urn:microsoft.com/office/officeart/2005/8/layout/cycle4"/>
    <dgm:cxn modelId="{47325D1B-CCA2-D444-B8E9-CBDFF2A2E0D2}" type="presOf" srcId="{14867969-BEDA-40BD-A75D-40B8779846EF}" destId="{D61940A9-E348-4DB6-8854-4B97E68696D6}" srcOrd="1" destOrd="0" presId="urn:microsoft.com/office/officeart/2005/8/layout/cycle4"/>
    <dgm:cxn modelId="{DD4EDCC2-B3C3-2C4B-8C72-58BDE421C1BD}" type="presOf" srcId="{90AB3A20-C1A8-49B1-A8DC-3FBAA3FAD9A4}" destId="{3D506507-3CB2-4EFA-BF65-DFF393E5DF88}" srcOrd="0" destOrd="0" presId="urn:microsoft.com/office/officeart/2005/8/layout/cycle4"/>
    <dgm:cxn modelId="{A655C025-CA28-4748-B394-C0DB555D8A75}" type="presOf" srcId="{30658106-E647-4006-A91E-DC652E82123F}" destId="{D76936A4-3698-411D-BCCB-D43A1B4BCFEB}" srcOrd="1" destOrd="1" presId="urn:microsoft.com/office/officeart/2005/8/layout/cycle4"/>
    <dgm:cxn modelId="{7DB78267-EE4F-47A4-A6AF-DA338C0F168A}" srcId="{6192D342-A8F6-4817-AAB5-50577EB3E29E}" destId="{2753BBC6-5F7D-4C22-BEF1-AFFFB3C372FD}" srcOrd="0" destOrd="0" parTransId="{B606EB7C-AECD-4BBD-B586-27A884007E7A}" sibTransId="{C9B41058-6F16-486B-949F-C4FCC1648518}"/>
    <dgm:cxn modelId="{347A4BB9-69AE-AE4D-801E-4E4295174471}" type="presOf" srcId="{3B21D782-FCD0-439C-BA05-5D8517E7D933}" destId="{028CA0E2-71D8-42EE-A01C-C39460F36D5E}" srcOrd="0" destOrd="1" presId="urn:microsoft.com/office/officeart/2005/8/layout/cycle4"/>
    <dgm:cxn modelId="{474F71F5-C70D-2646-BECE-01BEEB063CA2}" type="presOf" srcId="{587D7AA2-ACDA-46CB-AD02-DE0549F98C07}" destId="{A16BA156-D50D-4A96-B1B9-A582E43A9320}" srcOrd="0" destOrd="0" presId="urn:microsoft.com/office/officeart/2005/8/layout/cycle4"/>
    <dgm:cxn modelId="{4EB2A88A-2B71-4E2D-993C-DA37A17C2119}" srcId="{6192D342-A8F6-4817-AAB5-50577EB3E29E}" destId="{25691CE1-4A2A-427E-9DEA-9EE5D4144041}" srcOrd="2" destOrd="0" parTransId="{56669E83-09F1-4AEA-B999-F5D6AAE9E7C3}" sibTransId="{E3AF4D08-0242-4423-8615-E071B31BCB29}"/>
    <dgm:cxn modelId="{FEE743F0-AE3B-496B-AD31-544A6BFE3808}" srcId="{6192D342-A8F6-4817-AAB5-50577EB3E29E}" destId="{888378F5-A0EC-4514-8AE6-6285171E5923}" srcOrd="3" destOrd="0" parTransId="{8E8CB69F-3DAC-4507-A384-5FB411025671}" sibTransId="{31F65EB6-7BF6-4C10-8EC1-A1A8EA54EFBE}"/>
    <dgm:cxn modelId="{1EA336B3-9C9F-4B4D-A310-05AB1292380C}" type="presOf" srcId="{90AB3A20-C1A8-49B1-A8DC-3FBAA3FAD9A4}" destId="{D76936A4-3698-411D-BCCB-D43A1B4BCFEB}" srcOrd="1" destOrd="0" presId="urn:microsoft.com/office/officeart/2005/8/layout/cycle4"/>
    <dgm:cxn modelId="{A9075574-644A-A14D-AE9F-4098436E7CE1}" type="presOf" srcId="{30658106-E647-4006-A91E-DC652E82123F}" destId="{3D506507-3CB2-4EFA-BF65-DFF393E5DF88}" srcOrd="0" destOrd="1" presId="urn:microsoft.com/office/officeart/2005/8/layout/cycle4"/>
    <dgm:cxn modelId="{05AD47B2-1A23-490D-B0B7-1B5FB85C460F}" srcId="{A241DE7E-E5AD-4A82-8F79-4DB10CAA3427}" destId="{90AB3A20-C1A8-49B1-A8DC-3FBAA3FAD9A4}" srcOrd="0" destOrd="0" parTransId="{705FF545-8C92-49A4-8645-1BDAD1EFDFFE}" sibTransId="{39E5CFD2-DA00-443F-848E-6095619EEB5F}"/>
    <dgm:cxn modelId="{A41B8717-A53E-7D4A-BCF5-9136D6AA1F31}" type="presParOf" srcId="{996E4A84-E033-4EAF-ACF3-1E002E235381}" destId="{DEDA3A8D-C6F5-4E00-8967-960E805F80A1}" srcOrd="0" destOrd="0" presId="urn:microsoft.com/office/officeart/2005/8/layout/cycle4"/>
    <dgm:cxn modelId="{E312E0B9-BD76-6244-B8DB-575521DD5710}" type="presParOf" srcId="{DEDA3A8D-C6F5-4E00-8967-960E805F80A1}" destId="{2DCC470A-2495-4920-8F25-C73258A68CAC}" srcOrd="0" destOrd="0" presId="urn:microsoft.com/office/officeart/2005/8/layout/cycle4"/>
    <dgm:cxn modelId="{4E09FAB4-9ED2-2743-9706-38083F1B826C}" type="presParOf" srcId="{2DCC470A-2495-4920-8F25-C73258A68CAC}" destId="{028CA0E2-71D8-42EE-A01C-C39460F36D5E}" srcOrd="0" destOrd="0" presId="urn:microsoft.com/office/officeart/2005/8/layout/cycle4"/>
    <dgm:cxn modelId="{1B3A1197-AD49-BB48-9705-EDBAEA71B718}" type="presParOf" srcId="{2DCC470A-2495-4920-8F25-C73258A68CAC}" destId="{D61940A9-E348-4DB6-8854-4B97E68696D6}" srcOrd="1" destOrd="0" presId="urn:microsoft.com/office/officeart/2005/8/layout/cycle4"/>
    <dgm:cxn modelId="{31C17766-1192-ED42-80F4-F7B77826D7F8}" type="presParOf" srcId="{DEDA3A8D-C6F5-4E00-8967-960E805F80A1}" destId="{310020FD-646E-45B8-ACC7-CEF566A51A42}" srcOrd="1" destOrd="0" presId="urn:microsoft.com/office/officeart/2005/8/layout/cycle4"/>
    <dgm:cxn modelId="{69C15964-A089-1842-87EF-9199C65590E2}" type="presParOf" srcId="{310020FD-646E-45B8-ACC7-CEF566A51A42}" destId="{3D506507-3CB2-4EFA-BF65-DFF393E5DF88}" srcOrd="0" destOrd="0" presId="urn:microsoft.com/office/officeart/2005/8/layout/cycle4"/>
    <dgm:cxn modelId="{EAC1BA15-95FA-9443-9BBC-236CEED08ECC}" type="presParOf" srcId="{310020FD-646E-45B8-ACC7-CEF566A51A42}" destId="{D76936A4-3698-411D-BCCB-D43A1B4BCFEB}" srcOrd="1" destOrd="0" presId="urn:microsoft.com/office/officeart/2005/8/layout/cycle4"/>
    <dgm:cxn modelId="{BAE39841-4A1D-4543-836C-3DA4707EE3CC}" type="presParOf" srcId="{DEDA3A8D-C6F5-4E00-8967-960E805F80A1}" destId="{EB56FFC4-6EBF-4B4E-961A-B7E0849D9C95}" srcOrd="2" destOrd="0" presId="urn:microsoft.com/office/officeart/2005/8/layout/cycle4"/>
    <dgm:cxn modelId="{4ABC9562-552A-EF4C-967C-0E893B106954}" type="presParOf" srcId="{EB56FFC4-6EBF-4B4E-961A-B7E0849D9C95}" destId="{A16BA156-D50D-4A96-B1B9-A582E43A9320}" srcOrd="0" destOrd="0" presId="urn:microsoft.com/office/officeart/2005/8/layout/cycle4"/>
    <dgm:cxn modelId="{EE09F720-AC8E-7249-AB7A-5E167FDF4380}" type="presParOf" srcId="{EB56FFC4-6EBF-4B4E-961A-B7E0849D9C95}" destId="{7EE2D502-C4E7-4E2E-A378-460747870FFB}" srcOrd="1" destOrd="0" presId="urn:microsoft.com/office/officeart/2005/8/layout/cycle4"/>
    <dgm:cxn modelId="{CA4A8410-EF06-BA48-BA28-A4617BB7D02D}" type="presParOf" srcId="{DEDA3A8D-C6F5-4E00-8967-960E805F80A1}" destId="{C3B91943-EBC5-4C44-BAF6-87C40A64261C}" srcOrd="3" destOrd="0" presId="urn:microsoft.com/office/officeart/2005/8/layout/cycle4"/>
    <dgm:cxn modelId="{893E75FE-1265-EB4F-BED2-B29C40EE36A1}" type="presParOf" srcId="{C3B91943-EBC5-4C44-BAF6-87C40A64261C}" destId="{9A657D1E-850A-4DCB-99B5-8D2FB1B6D196}" srcOrd="0" destOrd="0" presId="urn:microsoft.com/office/officeart/2005/8/layout/cycle4"/>
    <dgm:cxn modelId="{333C4E00-005D-B141-97C5-980D14430E2C}" type="presParOf" srcId="{C3B91943-EBC5-4C44-BAF6-87C40A64261C}" destId="{95EE93D5-88CD-4CFB-BEC8-1924B776E799}" srcOrd="1" destOrd="0" presId="urn:microsoft.com/office/officeart/2005/8/layout/cycle4"/>
    <dgm:cxn modelId="{D6436521-6575-1E48-91E4-8CAB6BB097AB}" type="presParOf" srcId="{DEDA3A8D-C6F5-4E00-8967-960E805F80A1}" destId="{F1D86E0E-2061-4E39-9322-91223265BB30}" srcOrd="4" destOrd="0" presId="urn:microsoft.com/office/officeart/2005/8/layout/cycle4"/>
    <dgm:cxn modelId="{7FA95BB7-0DAD-164A-8C9A-9164A852749C}" type="presParOf" srcId="{996E4A84-E033-4EAF-ACF3-1E002E235381}" destId="{A0295E66-5FB1-4DB9-96C5-CA8D2616B24F}" srcOrd="1" destOrd="0" presId="urn:microsoft.com/office/officeart/2005/8/layout/cycle4"/>
    <dgm:cxn modelId="{007098AF-0434-0D43-98F5-4FDA41376741}" type="presParOf" srcId="{A0295E66-5FB1-4DB9-96C5-CA8D2616B24F}" destId="{5087F7EE-BD08-4C17-8721-91177BA17A94}" srcOrd="0" destOrd="0" presId="urn:microsoft.com/office/officeart/2005/8/layout/cycle4"/>
    <dgm:cxn modelId="{4F8598D3-C242-7A46-B340-58BEC410825B}" type="presParOf" srcId="{A0295E66-5FB1-4DB9-96C5-CA8D2616B24F}" destId="{09421A66-1550-4059-9068-DFD13F54862D}" srcOrd="1" destOrd="0" presId="urn:microsoft.com/office/officeart/2005/8/layout/cycle4"/>
    <dgm:cxn modelId="{022AE55E-7096-0D42-9BE5-D1B9BB23378F}" type="presParOf" srcId="{A0295E66-5FB1-4DB9-96C5-CA8D2616B24F}" destId="{E4AE3073-9B2F-4A7E-A102-C89572F268CB}" srcOrd="2" destOrd="0" presId="urn:microsoft.com/office/officeart/2005/8/layout/cycle4"/>
    <dgm:cxn modelId="{DA58AEFE-E7AD-4548-9028-7F3710F0FDA3}" type="presParOf" srcId="{A0295E66-5FB1-4DB9-96C5-CA8D2616B24F}" destId="{49817EFA-390E-41DE-ADB4-5055FDD8B136}" srcOrd="3" destOrd="0" presId="urn:microsoft.com/office/officeart/2005/8/layout/cycle4"/>
    <dgm:cxn modelId="{613ECDAD-EACD-E94B-98FA-07D653852808}" type="presParOf" srcId="{A0295E66-5FB1-4DB9-96C5-CA8D2616B24F}" destId="{D40F3346-948E-4E31-A912-9517D1E41E93}" srcOrd="4" destOrd="0" presId="urn:microsoft.com/office/officeart/2005/8/layout/cycle4"/>
    <dgm:cxn modelId="{2A9F01C3-A143-3E4B-AD8D-A5DEF34216A5}" type="presParOf" srcId="{996E4A84-E033-4EAF-ACF3-1E002E235381}" destId="{705F2A4F-DA56-438D-880F-2B755D66E8A7}" srcOrd="2" destOrd="0" presId="urn:microsoft.com/office/officeart/2005/8/layout/cycle4"/>
    <dgm:cxn modelId="{F771B43F-A578-FA49-AC02-1E182EF401C5}" type="presParOf" srcId="{996E4A84-E033-4EAF-ACF3-1E002E235381}" destId="{79729CA3-094E-4D47-AB38-1E39E4A2451E}"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9648DB-CFB5-41A6-A934-BE451CF10361}" type="doc">
      <dgm:prSet loTypeId="urn:microsoft.com/office/officeart/2005/8/layout/matrix1" loCatId="matrix" qsTypeId="urn:microsoft.com/office/officeart/2005/8/quickstyle/simple1" qsCatId="simple" csTypeId="urn:microsoft.com/office/officeart/2005/8/colors/colorful2" csCatId="colorful" phldr="1"/>
      <dgm:spPr/>
      <dgm:t>
        <a:bodyPr/>
        <a:lstStyle/>
        <a:p>
          <a:endParaRPr lang="zh-CN" altLang="en-US"/>
        </a:p>
      </dgm:t>
    </dgm:pt>
    <dgm:pt modelId="{338B99D4-508D-4DB2-9E7E-D0D5B22D1A70}">
      <dgm:prSet/>
      <dgm:spPr/>
      <dgm:t>
        <a:bodyPr/>
        <a:lstStyle/>
        <a:p>
          <a:r>
            <a:rPr lang="zh-CN" altLang="en-US" dirty="0" smtClean="0">
              <a:ln w="0"/>
              <a:effectLst>
                <a:outerShdw blurRad="38100" dist="19050" dir="2700000" algn="tl" rotWithShape="0">
                  <a:schemeClr val="dk1">
                    <a:alpha val="40000"/>
                  </a:schemeClr>
                </a:outerShdw>
              </a:effectLst>
            </a:rPr>
            <a:t>平台整合</a:t>
          </a:r>
          <a:endParaRPr lang="zh-CN" altLang="en-US" dirty="0">
            <a:ln w="0"/>
            <a:effectLst>
              <a:outerShdw blurRad="38100" dist="19050" dir="2700000" algn="tl" rotWithShape="0">
                <a:schemeClr val="dk1">
                  <a:alpha val="40000"/>
                </a:schemeClr>
              </a:outerShdw>
            </a:effectLst>
          </a:endParaRPr>
        </a:p>
      </dgm:t>
    </dgm:pt>
    <dgm:pt modelId="{0DCD03AB-6FF7-483B-8558-C8A34225414D}" type="parTrans" cxnId="{6EAE219B-7C13-4A72-A398-4698470E5AD0}">
      <dgm:prSet/>
      <dgm:spPr/>
      <dgm:t>
        <a:bodyPr/>
        <a:lstStyle/>
        <a:p>
          <a:endParaRPr lang="zh-CN" altLang="en-US"/>
        </a:p>
      </dgm:t>
    </dgm:pt>
    <dgm:pt modelId="{9F496AB3-DE13-464D-8484-BC43CAFC0ED2}" type="sibTrans" cxnId="{6EAE219B-7C13-4A72-A398-4698470E5AD0}">
      <dgm:prSet/>
      <dgm:spPr/>
      <dgm:t>
        <a:bodyPr/>
        <a:lstStyle/>
        <a:p>
          <a:endParaRPr lang="zh-CN" altLang="en-US"/>
        </a:p>
      </dgm:t>
    </dgm:pt>
    <dgm:pt modelId="{464CF735-EE5C-4091-9D38-6F65C85552B0}">
      <dgm:prSet/>
      <dgm:spPr/>
      <dgm:t>
        <a:bodyPr/>
        <a:lstStyle/>
        <a:p>
          <a:r>
            <a:rPr lang="zh-CN" altLang="en-US" dirty="0" smtClean="0">
              <a:ln w="0"/>
              <a:effectLst>
                <a:outerShdw blurRad="38100" dist="19050" dir="2700000" algn="tl" rotWithShape="0">
                  <a:schemeClr val="dk1">
                    <a:alpha val="40000"/>
                  </a:schemeClr>
                </a:outerShdw>
              </a:effectLst>
            </a:rPr>
            <a:t>业务服务</a:t>
          </a:r>
          <a:endParaRPr lang="zh-CN" altLang="en-US" dirty="0">
            <a:ln w="0"/>
            <a:effectLst>
              <a:outerShdw blurRad="38100" dist="19050" dir="2700000" algn="tl" rotWithShape="0">
                <a:schemeClr val="dk1">
                  <a:alpha val="40000"/>
                </a:schemeClr>
              </a:outerShdw>
            </a:effectLst>
          </a:endParaRPr>
        </a:p>
      </dgm:t>
    </dgm:pt>
    <dgm:pt modelId="{9E4FEC2B-8E8F-4F1E-A8FF-E1B303DF179E}" type="parTrans" cxnId="{F0DA0A5F-9BC5-4DE1-9A82-D77D1F322A91}">
      <dgm:prSet/>
      <dgm:spPr/>
      <dgm:t>
        <a:bodyPr/>
        <a:lstStyle/>
        <a:p>
          <a:endParaRPr lang="zh-CN" altLang="en-US"/>
        </a:p>
      </dgm:t>
    </dgm:pt>
    <dgm:pt modelId="{909106AC-10F8-442A-ACF3-FFA54CF7946A}" type="sibTrans" cxnId="{F0DA0A5F-9BC5-4DE1-9A82-D77D1F322A91}">
      <dgm:prSet/>
      <dgm:spPr/>
      <dgm:t>
        <a:bodyPr/>
        <a:lstStyle/>
        <a:p>
          <a:endParaRPr lang="zh-CN" altLang="en-US"/>
        </a:p>
      </dgm:t>
    </dgm:pt>
    <dgm:pt modelId="{0093C105-B49E-43D2-ADD5-9C9FE07DCF23}">
      <dgm:prSet/>
      <dgm:spPr/>
      <dgm:t>
        <a:bodyPr/>
        <a:lstStyle/>
        <a:p>
          <a:r>
            <a:rPr lang="zh-CN" altLang="en-US" dirty="0" smtClean="0">
              <a:ln w="0"/>
              <a:effectLst>
                <a:outerShdw blurRad="38100" dist="19050" dir="2700000" algn="tl" rotWithShape="0">
                  <a:schemeClr val="dk1">
                    <a:alpha val="40000"/>
                  </a:schemeClr>
                </a:outerShdw>
              </a:effectLst>
            </a:rPr>
            <a:t>服务运维</a:t>
          </a:r>
          <a:endParaRPr lang="zh-CN" altLang="en-US" dirty="0">
            <a:ln w="0"/>
            <a:effectLst>
              <a:outerShdw blurRad="38100" dist="19050" dir="2700000" algn="tl" rotWithShape="0">
                <a:schemeClr val="dk1">
                  <a:alpha val="40000"/>
                </a:schemeClr>
              </a:outerShdw>
            </a:effectLst>
          </a:endParaRPr>
        </a:p>
      </dgm:t>
    </dgm:pt>
    <dgm:pt modelId="{DEBF54D2-A621-4BF3-B84D-D1439181D7B6}" type="parTrans" cxnId="{507E88EC-AC05-4D8B-BD4F-F974E09B9964}">
      <dgm:prSet/>
      <dgm:spPr/>
      <dgm:t>
        <a:bodyPr/>
        <a:lstStyle/>
        <a:p>
          <a:endParaRPr lang="zh-CN" altLang="en-US"/>
        </a:p>
      </dgm:t>
    </dgm:pt>
    <dgm:pt modelId="{F74BC862-AA2F-4811-B70F-A5ABD8DD1E9F}" type="sibTrans" cxnId="{507E88EC-AC05-4D8B-BD4F-F974E09B9964}">
      <dgm:prSet/>
      <dgm:spPr/>
      <dgm:t>
        <a:bodyPr/>
        <a:lstStyle/>
        <a:p>
          <a:endParaRPr lang="zh-CN" altLang="en-US"/>
        </a:p>
      </dgm:t>
    </dgm:pt>
    <dgm:pt modelId="{2AAEC65E-D988-41F4-947A-3C9790F94713}">
      <dgm:prSet/>
      <dgm:spPr/>
      <dgm:t>
        <a:bodyPr/>
        <a:lstStyle/>
        <a:p>
          <a:r>
            <a:rPr lang="zh-CN" altLang="en-US" dirty="0" smtClean="0">
              <a:ln w="0"/>
              <a:effectLst>
                <a:outerShdw blurRad="38100" dist="19050" dir="2700000" algn="tl" rotWithShape="0">
                  <a:schemeClr val="dk1">
                    <a:alpha val="40000"/>
                  </a:schemeClr>
                </a:outerShdw>
              </a:effectLst>
            </a:rPr>
            <a:t>基于服务目录管理各类型云计算服务</a:t>
          </a:r>
          <a:endParaRPr lang="zh-CN" altLang="en-US" dirty="0">
            <a:ln w="0"/>
            <a:effectLst>
              <a:outerShdw blurRad="38100" dist="19050" dir="2700000" algn="tl" rotWithShape="0">
                <a:schemeClr val="dk1">
                  <a:alpha val="40000"/>
                </a:schemeClr>
              </a:outerShdw>
            </a:effectLst>
          </a:endParaRPr>
        </a:p>
      </dgm:t>
    </dgm:pt>
    <dgm:pt modelId="{3B27BE0C-6E3B-47A7-B365-DB83167DE35E}" type="parTrans" cxnId="{3522CB93-46F1-49FE-909E-9830CF68FDA0}">
      <dgm:prSet/>
      <dgm:spPr/>
      <dgm:t>
        <a:bodyPr/>
        <a:lstStyle/>
        <a:p>
          <a:endParaRPr lang="zh-CN" altLang="en-US"/>
        </a:p>
      </dgm:t>
    </dgm:pt>
    <dgm:pt modelId="{D90C6298-69DC-4842-A149-A5EBEECE3C49}" type="sibTrans" cxnId="{3522CB93-46F1-49FE-909E-9830CF68FDA0}">
      <dgm:prSet/>
      <dgm:spPr/>
      <dgm:t>
        <a:bodyPr/>
        <a:lstStyle/>
        <a:p>
          <a:endParaRPr lang="zh-CN" altLang="en-US"/>
        </a:p>
      </dgm:t>
    </dgm:pt>
    <dgm:pt modelId="{4A63579A-BB48-41A9-A51A-E989B75C86D8}">
      <dgm:prSet/>
      <dgm:spPr/>
      <dgm:t>
        <a:bodyPr/>
        <a:lstStyle/>
        <a:p>
          <a:r>
            <a:rPr lang="zh-CN" altLang="en-US" dirty="0" smtClean="0">
              <a:ln w="0"/>
              <a:effectLst>
                <a:outerShdw blurRad="38100" dist="19050" dir="2700000" algn="tl" rotWithShape="0">
                  <a:schemeClr val="dk1">
                    <a:alpha val="40000"/>
                  </a:schemeClr>
                </a:outerShdw>
              </a:effectLst>
            </a:rPr>
            <a:t>提供运营管理门户和自服务门户</a:t>
          </a:r>
          <a:endParaRPr lang="zh-CN" altLang="en-US" dirty="0">
            <a:ln w="0"/>
            <a:effectLst>
              <a:outerShdw blurRad="38100" dist="19050" dir="2700000" algn="tl" rotWithShape="0">
                <a:schemeClr val="dk1">
                  <a:alpha val="40000"/>
                </a:schemeClr>
              </a:outerShdw>
            </a:effectLst>
          </a:endParaRPr>
        </a:p>
      </dgm:t>
    </dgm:pt>
    <dgm:pt modelId="{1BBA0737-3311-46D6-9B9A-64BE7B78075F}" type="parTrans" cxnId="{EF4BF8F3-E22C-4121-A04B-FB9FB89A1250}">
      <dgm:prSet/>
      <dgm:spPr/>
      <dgm:t>
        <a:bodyPr/>
        <a:lstStyle/>
        <a:p>
          <a:endParaRPr lang="zh-CN" altLang="en-US"/>
        </a:p>
      </dgm:t>
    </dgm:pt>
    <dgm:pt modelId="{04350DB0-6AED-485F-852F-9A102FE6946E}" type="sibTrans" cxnId="{EF4BF8F3-E22C-4121-A04B-FB9FB89A1250}">
      <dgm:prSet/>
      <dgm:spPr/>
      <dgm:t>
        <a:bodyPr/>
        <a:lstStyle/>
        <a:p>
          <a:endParaRPr lang="zh-CN" altLang="en-US"/>
        </a:p>
      </dgm:t>
    </dgm:pt>
    <dgm:pt modelId="{BBA4C4BD-1C4D-4B41-9226-8961D0ADBD57}">
      <dgm:prSet/>
      <dgm:spPr/>
      <dgm:t>
        <a:bodyPr/>
        <a:lstStyle/>
        <a:p>
          <a:r>
            <a:rPr lang="zh-CN" altLang="en-US" dirty="0" smtClean="0">
              <a:ln w="0"/>
              <a:effectLst>
                <a:outerShdw blurRad="38100" dist="19050" dir="2700000" algn="tl" rotWithShape="0">
                  <a:schemeClr val="dk1">
                    <a:alpha val="40000"/>
                  </a:schemeClr>
                </a:outerShdw>
              </a:effectLst>
            </a:rPr>
            <a:t>为业务系统提供通用协作平台</a:t>
          </a:r>
          <a:endParaRPr lang="zh-CN" altLang="en-US" dirty="0">
            <a:ln w="0"/>
            <a:effectLst>
              <a:outerShdw blurRad="38100" dist="19050" dir="2700000" algn="tl" rotWithShape="0">
                <a:schemeClr val="dk1">
                  <a:alpha val="40000"/>
                </a:schemeClr>
              </a:outerShdw>
            </a:effectLst>
          </a:endParaRPr>
        </a:p>
      </dgm:t>
    </dgm:pt>
    <dgm:pt modelId="{916CF09F-8A61-4725-A534-782DA20B60FF}" type="parTrans" cxnId="{EA7D4E98-B171-4E42-9D79-E2A1CA41DEE1}">
      <dgm:prSet/>
      <dgm:spPr/>
      <dgm:t>
        <a:bodyPr/>
        <a:lstStyle/>
        <a:p>
          <a:endParaRPr lang="zh-CN" altLang="en-US"/>
        </a:p>
      </dgm:t>
    </dgm:pt>
    <dgm:pt modelId="{154B163D-9EEA-4C21-BB71-BC56BAC3B6DE}" type="sibTrans" cxnId="{EA7D4E98-B171-4E42-9D79-E2A1CA41DEE1}">
      <dgm:prSet/>
      <dgm:spPr/>
      <dgm:t>
        <a:bodyPr/>
        <a:lstStyle/>
        <a:p>
          <a:endParaRPr lang="zh-CN" altLang="en-US"/>
        </a:p>
      </dgm:t>
    </dgm:pt>
    <dgm:pt modelId="{8F2D447A-1D0A-4C08-B757-99CCDFDA582C}">
      <dgm:prSet/>
      <dgm:spPr/>
      <dgm:t>
        <a:bodyPr/>
        <a:lstStyle/>
        <a:p>
          <a:r>
            <a:rPr lang="zh-CN" altLang="en-US" dirty="0" smtClean="0">
              <a:ln w="0"/>
              <a:effectLst>
                <a:outerShdw blurRad="38100" dist="19050" dir="2700000" algn="tl" rotWithShape="0">
                  <a:schemeClr val="dk1">
                    <a:alpha val="40000"/>
                  </a:schemeClr>
                </a:outerShdw>
              </a:effectLst>
            </a:rPr>
            <a:t>为部门间、区域间提供多数据中心服务协作平台，并制定标准</a:t>
          </a:r>
          <a:endParaRPr lang="zh-CN" altLang="en-US" dirty="0">
            <a:ln w="0"/>
            <a:effectLst>
              <a:outerShdw blurRad="38100" dist="19050" dir="2700000" algn="tl" rotWithShape="0">
                <a:schemeClr val="dk1">
                  <a:alpha val="40000"/>
                </a:schemeClr>
              </a:outerShdw>
            </a:effectLst>
          </a:endParaRPr>
        </a:p>
      </dgm:t>
    </dgm:pt>
    <dgm:pt modelId="{D0CF3872-A3C3-4597-9DD8-1F533DFEC0F2}" type="parTrans" cxnId="{A9DBFAF5-D409-407E-B8FE-1C4EADEB0D39}">
      <dgm:prSet/>
      <dgm:spPr/>
      <dgm:t>
        <a:bodyPr/>
        <a:lstStyle/>
        <a:p>
          <a:endParaRPr lang="zh-CN" altLang="en-US"/>
        </a:p>
      </dgm:t>
    </dgm:pt>
    <dgm:pt modelId="{75F795C0-B1FB-4157-8056-06FEC5CF68F2}" type="sibTrans" cxnId="{A9DBFAF5-D409-407E-B8FE-1C4EADEB0D39}">
      <dgm:prSet/>
      <dgm:spPr/>
      <dgm:t>
        <a:bodyPr/>
        <a:lstStyle/>
        <a:p>
          <a:endParaRPr lang="zh-CN" altLang="en-US"/>
        </a:p>
      </dgm:t>
    </dgm:pt>
    <dgm:pt modelId="{12120390-7C19-4EAB-849B-9311FB4FF4F9}">
      <dgm:prSet/>
      <dgm:spPr/>
      <dgm:t>
        <a:bodyPr/>
        <a:lstStyle/>
        <a:p>
          <a:endParaRPr lang="zh-CN" altLang="en-US" dirty="0">
            <a:ln w="0"/>
            <a:effectLst>
              <a:outerShdw blurRad="38100" dist="19050" dir="2700000" algn="tl" rotWithShape="0">
                <a:schemeClr val="dk1">
                  <a:alpha val="40000"/>
                </a:schemeClr>
              </a:outerShdw>
            </a:effectLst>
          </a:endParaRPr>
        </a:p>
      </dgm:t>
    </dgm:pt>
    <dgm:pt modelId="{E4106EF8-F3AD-48A8-9D5A-D355DA03D5B7}" type="parTrans" cxnId="{F7B2C1D1-2DE5-49D8-BAE2-C312B5FAB3C0}">
      <dgm:prSet/>
      <dgm:spPr/>
      <dgm:t>
        <a:bodyPr/>
        <a:lstStyle/>
        <a:p>
          <a:endParaRPr lang="zh-CN" altLang="en-US"/>
        </a:p>
      </dgm:t>
    </dgm:pt>
    <dgm:pt modelId="{A6B2641A-46F7-4254-8B80-A234905ACF81}" type="sibTrans" cxnId="{F7B2C1D1-2DE5-49D8-BAE2-C312B5FAB3C0}">
      <dgm:prSet/>
      <dgm:spPr/>
      <dgm:t>
        <a:bodyPr/>
        <a:lstStyle/>
        <a:p>
          <a:endParaRPr lang="zh-CN" altLang="en-US"/>
        </a:p>
      </dgm:t>
    </dgm:pt>
    <dgm:pt modelId="{C92C0901-6010-4800-94C3-21022B9B3D3C}">
      <dgm:prSet/>
      <dgm:spPr/>
      <dgm:t>
        <a:bodyPr/>
        <a:lstStyle/>
        <a:p>
          <a:r>
            <a:rPr lang="zh-CN" altLang="en-US" dirty="0" smtClean="0">
              <a:ln w="0"/>
              <a:effectLst>
                <a:outerShdw blurRad="38100" dist="19050" dir="2700000" algn="tl" rotWithShape="0">
                  <a:schemeClr val="dk1">
                    <a:alpha val="40000"/>
                  </a:schemeClr>
                </a:outerShdw>
              </a:effectLst>
            </a:rPr>
            <a:t>业务协作</a:t>
          </a:r>
          <a:endParaRPr lang="zh-CN" altLang="en-US" dirty="0">
            <a:ln w="0"/>
            <a:effectLst>
              <a:outerShdw blurRad="38100" dist="19050" dir="2700000" algn="tl" rotWithShape="0">
                <a:schemeClr val="dk1">
                  <a:alpha val="40000"/>
                </a:schemeClr>
              </a:outerShdw>
            </a:effectLst>
          </a:endParaRPr>
        </a:p>
      </dgm:t>
    </dgm:pt>
    <dgm:pt modelId="{CB172AB0-213D-437D-BA4D-26613F21AA75}" type="sibTrans" cxnId="{3ACD1170-92C9-4759-BBB4-D017D943A8C4}">
      <dgm:prSet/>
      <dgm:spPr/>
      <dgm:t>
        <a:bodyPr/>
        <a:lstStyle/>
        <a:p>
          <a:endParaRPr lang="zh-CN" altLang="en-US"/>
        </a:p>
      </dgm:t>
    </dgm:pt>
    <dgm:pt modelId="{C58EF7D3-958D-4391-94C9-39AC923EFD09}" type="parTrans" cxnId="{3ACD1170-92C9-4759-BBB4-D017D943A8C4}">
      <dgm:prSet/>
      <dgm:spPr/>
      <dgm:t>
        <a:bodyPr/>
        <a:lstStyle/>
        <a:p>
          <a:endParaRPr lang="zh-CN" altLang="en-US"/>
        </a:p>
      </dgm:t>
    </dgm:pt>
    <dgm:pt modelId="{9A990650-147B-40A6-8D35-B8A16C04AAF7}">
      <dgm:prSet/>
      <dgm:spPr/>
      <dgm:t>
        <a:bodyPr/>
        <a:lstStyle/>
        <a:p>
          <a:r>
            <a:rPr lang="zh-CN" altLang="en-US" dirty="0" smtClean="0">
              <a:ln w="0"/>
              <a:effectLst>
                <a:outerShdw blurRad="38100" dist="19050" dir="2700000" algn="tl" rotWithShape="0">
                  <a:schemeClr val="dk1">
                    <a:alpha val="40000"/>
                  </a:schemeClr>
                </a:outerShdw>
              </a:effectLst>
            </a:rPr>
            <a:t>将业务平台层进行剥离，以服务形式提供给业务系统</a:t>
          </a:r>
          <a:endParaRPr lang="zh-CN" altLang="en-US" dirty="0">
            <a:ln w="0"/>
            <a:effectLst>
              <a:outerShdw blurRad="38100" dist="19050" dir="2700000" algn="tl" rotWithShape="0">
                <a:schemeClr val="dk1">
                  <a:alpha val="40000"/>
                </a:schemeClr>
              </a:outerShdw>
            </a:effectLst>
          </a:endParaRPr>
        </a:p>
      </dgm:t>
    </dgm:pt>
    <dgm:pt modelId="{8152C81B-7295-4A02-BE7E-EA597EF235EC}" type="parTrans" cxnId="{24CA39F2-30FC-481D-A48C-2195805679BB}">
      <dgm:prSet/>
      <dgm:spPr/>
      <dgm:t>
        <a:bodyPr/>
        <a:lstStyle/>
        <a:p>
          <a:endParaRPr lang="zh-CN" altLang="en-US"/>
        </a:p>
      </dgm:t>
    </dgm:pt>
    <dgm:pt modelId="{B2847CB4-224D-477F-80DE-8A56E2F243CC}" type="sibTrans" cxnId="{24CA39F2-30FC-481D-A48C-2195805679BB}">
      <dgm:prSet/>
      <dgm:spPr/>
      <dgm:t>
        <a:bodyPr/>
        <a:lstStyle/>
        <a:p>
          <a:endParaRPr lang="zh-CN" altLang="en-US"/>
        </a:p>
      </dgm:t>
    </dgm:pt>
    <dgm:pt modelId="{15C98BD0-C3E3-476A-B532-F0CDA8CE533C}">
      <dgm:prSet/>
      <dgm:spPr/>
      <dgm:t>
        <a:bodyPr/>
        <a:lstStyle/>
        <a:p>
          <a:r>
            <a:rPr lang="zh-CN" altLang="en-US" dirty="0" smtClean="0">
              <a:ln w="0"/>
              <a:effectLst>
                <a:outerShdw blurRad="38100" dist="19050" dir="2700000" algn="tl" rotWithShape="0">
                  <a:schemeClr val="dk1">
                    <a:alpha val="40000"/>
                  </a:schemeClr>
                </a:outerShdw>
              </a:effectLst>
            </a:rPr>
            <a:t>提供先进的平台构建技术</a:t>
          </a:r>
          <a:endParaRPr lang="zh-CN" altLang="en-US" dirty="0">
            <a:ln w="0"/>
            <a:effectLst>
              <a:outerShdw blurRad="38100" dist="19050" dir="2700000" algn="tl" rotWithShape="0">
                <a:schemeClr val="dk1">
                  <a:alpha val="40000"/>
                </a:schemeClr>
              </a:outerShdw>
            </a:effectLst>
          </a:endParaRPr>
        </a:p>
      </dgm:t>
    </dgm:pt>
    <dgm:pt modelId="{EF5EE155-4865-48B1-99A9-A7AADD3B035C}" type="parTrans" cxnId="{F6CB0413-0057-43C2-ACB4-A65DCC2F8F97}">
      <dgm:prSet/>
      <dgm:spPr/>
      <dgm:t>
        <a:bodyPr/>
        <a:lstStyle/>
        <a:p>
          <a:endParaRPr lang="zh-CN" altLang="en-US"/>
        </a:p>
      </dgm:t>
    </dgm:pt>
    <dgm:pt modelId="{89781D83-6A53-40EF-B07B-1FEFA683A4D1}" type="sibTrans" cxnId="{F6CB0413-0057-43C2-ACB4-A65DCC2F8F97}">
      <dgm:prSet/>
      <dgm:spPr/>
      <dgm:t>
        <a:bodyPr/>
        <a:lstStyle/>
        <a:p>
          <a:endParaRPr lang="zh-CN" altLang="en-US"/>
        </a:p>
      </dgm:t>
    </dgm:pt>
    <dgm:pt modelId="{9E8388CC-E77F-4CE7-AD61-A2615E7DFD6F}">
      <dgm:prSet/>
      <dgm:spPr/>
      <dgm:t>
        <a:bodyPr/>
        <a:lstStyle/>
        <a:p>
          <a:r>
            <a:rPr lang="zh-CN" altLang="en-US" dirty="0" smtClean="0">
              <a:ln w="0"/>
              <a:effectLst>
                <a:outerShdw blurRad="38100" dist="19050" dir="2700000" algn="tl" rotWithShape="0">
                  <a:schemeClr val="dk1">
                    <a:alpha val="40000"/>
                  </a:schemeClr>
                </a:outerShdw>
              </a:effectLst>
            </a:rPr>
            <a:t>提供专业化平台运维服务</a:t>
          </a:r>
          <a:endParaRPr lang="zh-CN" altLang="en-US" dirty="0">
            <a:ln w="0"/>
            <a:effectLst>
              <a:outerShdw blurRad="38100" dist="19050" dir="2700000" algn="tl" rotWithShape="0">
                <a:schemeClr val="dk1">
                  <a:alpha val="40000"/>
                </a:schemeClr>
              </a:outerShdw>
            </a:effectLst>
          </a:endParaRPr>
        </a:p>
      </dgm:t>
    </dgm:pt>
    <dgm:pt modelId="{417FFE28-3DB6-4739-982C-A5B43BB9C78D}" type="parTrans" cxnId="{702AFB91-33AF-428D-B962-508AED42D4F0}">
      <dgm:prSet/>
      <dgm:spPr/>
      <dgm:t>
        <a:bodyPr/>
        <a:lstStyle/>
        <a:p>
          <a:endParaRPr lang="zh-CN" altLang="en-US"/>
        </a:p>
      </dgm:t>
    </dgm:pt>
    <dgm:pt modelId="{0874A9F4-F8DB-4905-A2DB-5D692117CA7C}" type="sibTrans" cxnId="{702AFB91-33AF-428D-B962-508AED42D4F0}">
      <dgm:prSet/>
      <dgm:spPr/>
      <dgm:t>
        <a:bodyPr/>
        <a:lstStyle/>
        <a:p>
          <a:endParaRPr lang="zh-CN" altLang="en-US"/>
        </a:p>
      </dgm:t>
    </dgm:pt>
    <dgm:pt modelId="{04BF3C6D-FEAE-4360-B937-9267D5FBAF29}">
      <dgm:prSet/>
      <dgm:spPr/>
      <dgm:t>
        <a:bodyPr/>
        <a:lstStyle/>
        <a:p>
          <a:r>
            <a:rPr lang="zh-CN" altLang="en-US" dirty="0" smtClean="0">
              <a:ln w="0"/>
              <a:effectLst>
                <a:outerShdw blurRad="38100" dist="19050" dir="2700000" algn="tl" rotWithShape="0">
                  <a:schemeClr val="dk1">
                    <a:alpha val="40000"/>
                  </a:schemeClr>
                </a:outerShdw>
              </a:effectLst>
            </a:rPr>
            <a:t>提供业务能力实现、部署、服务规范，各业务系统遵循此规范发布服务</a:t>
          </a:r>
          <a:endParaRPr lang="zh-CN" altLang="en-US" dirty="0">
            <a:ln w="0"/>
            <a:effectLst>
              <a:outerShdw blurRad="38100" dist="19050" dir="2700000" algn="tl" rotWithShape="0">
                <a:schemeClr val="dk1">
                  <a:alpha val="40000"/>
                </a:schemeClr>
              </a:outerShdw>
            </a:effectLst>
          </a:endParaRPr>
        </a:p>
      </dgm:t>
    </dgm:pt>
    <dgm:pt modelId="{7BB5286B-5DB5-445E-B2D1-555BB35D9B8F}" type="parTrans" cxnId="{B4751CA3-1057-48CD-A33A-004187B21DDB}">
      <dgm:prSet/>
      <dgm:spPr/>
      <dgm:t>
        <a:bodyPr/>
        <a:lstStyle/>
        <a:p>
          <a:endParaRPr lang="zh-CN" altLang="en-US"/>
        </a:p>
      </dgm:t>
    </dgm:pt>
    <dgm:pt modelId="{2E268A29-5F25-4E80-BA4A-22FBB9E727D6}" type="sibTrans" cxnId="{B4751CA3-1057-48CD-A33A-004187B21DDB}">
      <dgm:prSet/>
      <dgm:spPr/>
      <dgm:t>
        <a:bodyPr/>
        <a:lstStyle/>
        <a:p>
          <a:endParaRPr lang="zh-CN" altLang="en-US"/>
        </a:p>
      </dgm:t>
    </dgm:pt>
    <dgm:pt modelId="{7EF04407-6A83-40ED-B3EC-7B58F719BCA5}">
      <dgm:prSet/>
      <dgm:spPr/>
      <dgm:t>
        <a:bodyPr/>
        <a:lstStyle/>
        <a:p>
          <a:r>
            <a:rPr lang="zh-CN" altLang="en-US" dirty="0" smtClean="0">
              <a:ln w="0"/>
              <a:effectLst>
                <a:outerShdw blurRad="38100" dist="19050" dir="2700000" algn="tl" rotWithShape="0">
                  <a:schemeClr val="dk1">
                    <a:alpha val="40000"/>
                  </a:schemeClr>
                </a:outerShdw>
              </a:effectLst>
            </a:rPr>
            <a:t>盘活业务系统资源，将数据 、功能、业务封装为服务</a:t>
          </a:r>
          <a:endParaRPr lang="zh-CN" altLang="en-US" dirty="0">
            <a:ln w="0"/>
            <a:effectLst>
              <a:outerShdw blurRad="38100" dist="19050" dir="2700000" algn="tl" rotWithShape="0">
                <a:schemeClr val="dk1">
                  <a:alpha val="40000"/>
                </a:schemeClr>
              </a:outerShdw>
            </a:effectLst>
          </a:endParaRPr>
        </a:p>
      </dgm:t>
    </dgm:pt>
    <dgm:pt modelId="{47F1FE5F-BEFF-40F0-98F9-E8269A8DD0DE}" type="parTrans" cxnId="{6A48BAB5-42C7-4F1E-BB3B-0CB83165340F}">
      <dgm:prSet/>
      <dgm:spPr/>
      <dgm:t>
        <a:bodyPr/>
        <a:lstStyle/>
        <a:p>
          <a:endParaRPr lang="zh-CN" altLang="en-US"/>
        </a:p>
      </dgm:t>
    </dgm:pt>
    <dgm:pt modelId="{D01982E2-677B-42A9-B40F-3EF016845D84}" type="sibTrans" cxnId="{6A48BAB5-42C7-4F1E-BB3B-0CB83165340F}">
      <dgm:prSet/>
      <dgm:spPr/>
      <dgm:t>
        <a:bodyPr/>
        <a:lstStyle/>
        <a:p>
          <a:endParaRPr lang="zh-CN" altLang="en-US"/>
        </a:p>
      </dgm:t>
    </dgm:pt>
    <dgm:pt modelId="{0BE46A54-86CC-4988-BDCC-A5F4C26101C4}" type="pres">
      <dgm:prSet presAssocID="{869648DB-CFB5-41A6-A934-BE451CF10361}" presName="diagram" presStyleCnt="0">
        <dgm:presLayoutVars>
          <dgm:chMax val="1"/>
          <dgm:dir/>
          <dgm:animLvl val="ctr"/>
          <dgm:resizeHandles val="exact"/>
        </dgm:presLayoutVars>
      </dgm:prSet>
      <dgm:spPr/>
      <dgm:t>
        <a:bodyPr/>
        <a:lstStyle/>
        <a:p>
          <a:endParaRPr lang="zh-CN" altLang="en-US"/>
        </a:p>
      </dgm:t>
    </dgm:pt>
    <dgm:pt modelId="{638E8379-5E7D-4361-BE1A-4E2D19D6F4A0}" type="pres">
      <dgm:prSet presAssocID="{869648DB-CFB5-41A6-A934-BE451CF10361}" presName="matrix" presStyleCnt="0"/>
      <dgm:spPr/>
    </dgm:pt>
    <dgm:pt modelId="{E66E3292-CF09-4B4A-A01F-0C649972D832}" type="pres">
      <dgm:prSet presAssocID="{869648DB-CFB5-41A6-A934-BE451CF10361}" presName="tile1" presStyleLbl="node1" presStyleIdx="0" presStyleCnt="4"/>
      <dgm:spPr/>
      <dgm:t>
        <a:bodyPr/>
        <a:lstStyle/>
        <a:p>
          <a:endParaRPr lang="zh-CN" altLang="en-US"/>
        </a:p>
      </dgm:t>
    </dgm:pt>
    <dgm:pt modelId="{80B102AA-519B-43E2-9D4A-1513862C6E74}" type="pres">
      <dgm:prSet presAssocID="{869648DB-CFB5-41A6-A934-BE451CF10361}" presName="tile1text" presStyleLbl="node1" presStyleIdx="0" presStyleCnt="4">
        <dgm:presLayoutVars>
          <dgm:chMax val="0"/>
          <dgm:chPref val="0"/>
          <dgm:bulletEnabled val="1"/>
        </dgm:presLayoutVars>
      </dgm:prSet>
      <dgm:spPr/>
      <dgm:t>
        <a:bodyPr/>
        <a:lstStyle/>
        <a:p>
          <a:endParaRPr lang="zh-CN" altLang="en-US"/>
        </a:p>
      </dgm:t>
    </dgm:pt>
    <dgm:pt modelId="{F69A2F2E-47C4-4B13-A068-98BC50FAA189}" type="pres">
      <dgm:prSet presAssocID="{869648DB-CFB5-41A6-A934-BE451CF10361}" presName="tile2" presStyleLbl="node1" presStyleIdx="1" presStyleCnt="4"/>
      <dgm:spPr/>
      <dgm:t>
        <a:bodyPr/>
        <a:lstStyle/>
        <a:p>
          <a:endParaRPr lang="zh-CN" altLang="en-US"/>
        </a:p>
      </dgm:t>
    </dgm:pt>
    <dgm:pt modelId="{2050EEFC-C7C1-4720-B050-F4E93DA10077}" type="pres">
      <dgm:prSet presAssocID="{869648DB-CFB5-41A6-A934-BE451CF10361}" presName="tile2text" presStyleLbl="node1" presStyleIdx="1" presStyleCnt="4">
        <dgm:presLayoutVars>
          <dgm:chMax val="0"/>
          <dgm:chPref val="0"/>
          <dgm:bulletEnabled val="1"/>
        </dgm:presLayoutVars>
      </dgm:prSet>
      <dgm:spPr/>
      <dgm:t>
        <a:bodyPr/>
        <a:lstStyle/>
        <a:p>
          <a:endParaRPr lang="zh-CN" altLang="en-US"/>
        </a:p>
      </dgm:t>
    </dgm:pt>
    <dgm:pt modelId="{4645FA78-40CF-44C2-90AD-0C9F20C8C0C5}" type="pres">
      <dgm:prSet presAssocID="{869648DB-CFB5-41A6-A934-BE451CF10361}" presName="tile3" presStyleLbl="node1" presStyleIdx="2" presStyleCnt="4"/>
      <dgm:spPr/>
      <dgm:t>
        <a:bodyPr/>
        <a:lstStyle/>
        <a:p>
          <a:endParaRPr lang="zh-CN" altLang="en-US"/>
        </a:p>
      </dgm:t>
    </dgm:pt>
    <dgm:pt modelId="{9D671DEC-A837-420D-8629-0535515910E4}" type="pres">
      <dgm:prSet presAssocID="{869648DB-CFB5-41A6-A934-BE451CF10361}" presName="tile3text" presStyleLbl="node1" presStyleIdx="2" presStyleCnt="4">
        <dgm:presLayoutVars>
          <dgm:chMax val="0"/>
          <dgm:chPref val="0"/>
          <dgm:bulletEnabled val="1"/>
        </dgm:presLayoutVars>
      </dgm:prSet>
      <dgm:spPr/>
      <dgm:t>
        <a:bodyPr/>
        <a:lstStyle/>
        <a:p>
          <a:endParaRPr lang="zh-CN" altLang="en-US"/>
        </a:p>
      </dgm:t>
    </dgm:pt>
    <dgm:pt modelId="{E76430B1-DBC9-41DA-A93A-54037A41CD54}" type="pres">
      <dgm:prSet presAssocID="{869648DB-CFB5-41A6-A934-BE451CF10361}" presName="tile4" presStyleLbl="node1" presStyleIdx="3" presStyleCnt="4"/>
      <dgm:spPr/>
      <dgm:t>
        <a:bodyPr/>
        <a:lstStyle/>
        <a:p>
          <a:endParaRPr lang="zh-CN" altLang="en-US"/>
        </a:p>
      </dgm:t>
    </dgm:pt>
    <dgm:pt modelId="{D78CF2BB-9F2B-4750-BC28-EC0124C9FD32}" type="pres">
      <dgm:prSet presAssocID="{869648DB-CFB5-41A6-A934-BE451CF10361}" presName="tile4text" presStyleLbl="node1" presStyleIdx="3" presStyleCnt="4">
        <dgm:presLayoutVars>
          <dgm:chMax val="0"/>
          <dgm:chPref val="0"/>
          <dgm:bulletEnabled val="1"/>
        </dgm:presLayoutVars>
      </dgm:prSet>
      <dgm:spPr/>
      <dgm:t>
        <a:bodyPr/>
        <a:lstStyle/>
        <a:p>
          <a:endParaRPr lang="zh-CN" altLang="en-US"/>
        </a:p>
      </dgm:t>
    </dgm:pt>
    <dgm:pt modelId="{D544EB6E-640F-41EE-A221-3B6A59A0A2F7}" type="pres">
      <dgm:prSet presAssocID="{869648DB-CFB5-41A6-A934-BE451CF10361}" presName="centerTile" presStyleLbl="fgShp" presStyleIdx="0" presStyleCnt="1">
        <dgm:presLayoutVars>
          <dgm:chMax val="0"/>
          <dgm:chPref val="0"/>
        </dgm:presLayoutVars>
      </dgm:prSet>
      <dgm:spPr/>
      <dgm:t>
        <a:bodyPr/>
        <a:lstStyle/>
        <a:p>
          <a:endParaRPr lang="zh-CN" altLang="en-US"/>
        </a:p>
      </dgm:t>
    </dgm:pt>
  </dgm:ptLst>
  <dgm:cxnLst>
    <dgm:cxn modelId="{E0CE6DA3-4A30-E342-850A-1889FAE064CC}" type="presOf" srcId="{4A63579A-BB48-41A9-A51A-E989B75C86D8}" destId="{E76430B1-DBC9-41DA-A93A-54037A41CD54}" srcOrd="0" destOrd="2" presId="urn:microsoft.com/office/officeart/2005/8/layout/matrix1"/>
    <dgm:cxn modelId="{EF4BF8F3-E22C-4121-A04B-FB9FB89A1250}" srcId="{0093C105-B49E-43D2-ADD5-9C9FE07DCF23}" destId="{4A63579A-BB48-41A9-A51A-E989B75C86D8}" srcOrd="1" destOrd="0" parTransId="{1BBA0737-3311-46D6-9B9A-64BE7B78075F}" sibTransId="{04350DB0-6AED-485F-852F-9A102FE6946E}"/>
    <dgm:cxn modelId="{F7D0445C-628F-6F45-BC5D-0C4BF2C60A7B}" type="presOf" srcId="{4A63579A-BB48-41A9-A51A-E989B75C86D8}" destId="{D78CF2BB-9F2B-4750-BC28-EC0124C9FD32}" srcOrd="1" destOrd="2" presId="urn:microsoft.com/office/officeart/2005/8/layout/matrix1"/>
    <dgm:cxn modelId="{2FA8E96B-5173-3E4A-B1B1-FCF242F36A74}" type="presOf" srcId="{7EF04407-6A83-40ED-B3EC-7B58F719BCA5}" destId="{2050EEFC-C7C1-4720-B050-F4E93DA10077}" srcOrd="1" destOrd="2" presId="urn:microsoft.com/office/officeart/2005/8/layout/matrix1"/>
    <dgm:cxn modelId="{F7B2C1D1-2DE5-49D8-BAE2-C312B5FAB3C0}" srcId="{869648DB-CFB5-41A6-A934-BE451CF10361}" destId="{12120390-7C19-4EAB-849B-9311FB4FF4F9}" srcOrd="0" destOrd="0" parTransId="{E4106EF8-F3AD-48A8-9D5A-D355DA03D5B7}" sibTransId="{A6B2641A-46F7-4254-8B80-A234905ACF81}"/>
    <dgm:cxn modelId="{99CFD0F4-4FBD-0A43-B2BE-CF4784B71A6D}" type="presOf" srcId="{9E8388CC-E77F-4CE7-AD61-A2615E7DFD6F}" destId="{80B102AA-519B-43E2-9D4A-1513862C6E74}" srcOrd="1" destOrd="3" presId="urn:microsoft.com/office/officeart/2005/8/layout/matrix1"/>
    <dgm:cxn modelId="{A9DBFAF5-D409-407E-B8FE-1C4EADEB0D39}" srcId="{C92C0901-6010-4800-94C3-21022B9B3D3C}" destId="{8F2D447A-1D0A-4C08-B757-99CCDFDA582C}" srcOrd="1" destOrd="0" parTransId="{D0CF3872-A3C3-4597-9DD8-1F533DFEC0F2}" sibTransId="{75F795C0-B1FB-4157-8056-06FEC5CF68F2}"/>
    <dgm:cxn modelId="{148C6C6E-6D91-6544-B233-517AD4ADC82F}" type="presOf" srcId="{9A990650-147B-40A6-8D35-B8A16C04AAF7}" destId="{80B102AA-519B-43E2-9D4A-1513862C6E74}" srcOrd="1" destOrd="1" presId="urn:microsoft.com/office/officeart/2005/8/layout/matrix1"/>
    <dgm:cxn modelId="{F6CB0413-0057-43C2-ACB4-A65DCC2F8F97}" srcId="{338B99D4-508D-4DB2-9E7E-D0D5B22D1A70}" destId="{15C98BD0-C3E3-476A-B532-F0CDA8CE533C}" srcOrd="1" destOrd="0" parTransId="{EF5EE155-4865-48B1-99A9-A7AADD3B035C}" sibTransId="{89781D83-6A53-40EF-B07B-1FEFA683A4D1}"/>
    <dgm:cxn modelId="{B4751CA3-1057-48CD-A33A-004187B21DDB}" srcId="{464CF735-EE5C-4091-9D38-6F65C85552B0}" destId="{04BF3C6D-FEAE-4360-B937-9267D5FBAF29}" srcOrd="0" destOrd="0" parTransId="{7BB5286B-5DB5-445E-B2D1-555BB35D9B8F}" sibTransId="{2E268A29-5F25-4E80-BA4A-22FBB9E727D6}"/>
    <dgm:cxn modelId="{B3BE1C49-DD4A-FC41-9F5E-4D6B4530279C}" type="presOf" srcId="{0093C105-B49E-43D2-ADD5-9C9FE07DCF23}" destId="{D78CF2BB-9F2B-4750-BC28-EC0124C9FD32}" srcOrd="1" destOrd="0" presId="urn:microsoft.com/office/officeart/2005/8/layout/matrix1"/>
    <dgm:cxn modelId="{DBB3555D-484F-654E-92BB-E33626642138}" type="presOf" srcId="{BBA4C4BD-1C4D-4B41-9226-8961D0ADBD57}" destId="{4645FA78-40CF-44C2-90AD-0C9F20C8C0C5}" srcOrd="0" destOrd="1" presId="urn:microsoft.com/office/officeart/2005/8/layout/matrix1"/>
    <dgm:cxn modelId="{83A3BDCE-FEA8-BA4E-B780-05ABE1620CD0}" type="presOf" srcId="{0093C105-B49E-43D2-ADD5-9C9FE07DCF23}" destId="{E76430B1-DBC9-41DA-A93A-54037A41CD54}" srcOrd="0" destOrd="0" presId="urn:microsoft.com/office/officeart/2005/8/layout/matrix1"/>
    <dgm:cxn modelId="{6E7C98DE-1BC9-BB45-AD03-E7F14176FD83}" type="presOf" srcId="{869648DB-CFB5-41A6-A934-BE451CF10361}" destId="{0BE46A54-86CC-4988-BDCC-A5F4C26101C4}" srcOrd="0" destOrd="0" presId="urn:microsoft.com/office/officeart/2005/8/layout/matrix1"/>
    <dgm:cxn modelId="{702AFB91-33AF-428D-B962-508AED42D4F0}" srcId="{338B99D4-508D-4DB2-9E7E-D0D5B22D1A70}" destId="{9E8388CC-E77F-4CE7-AD61-A2615E7DFD6F}" srcOrd="2" destOrd="0" parTransId="{417FFE28-3DB6-4739-982C-A5B43BB9C78D}" sibTransId="{0874A9F4-F8DB-4905-A2DB-5D692117CA7C}"/>
    <dgm:cxn modelId="{DBC8124C-61CE-524B-ADFB-00392893C52B}" type="presOf" srcId="{15C98BD0-C3E3-476A-B532-F0CDA8CE533C}" destId="{80B102AA-519B-43E2-9D4A-1513862C6E74}" srcOrd="1" destOrd="2" presId="urn:microsoft.com/office/officeart/2005/8/layout/matrix1"/>
    <dgm:cxn modelId="{5B790C73-48B9-0B48-BBE7-CB7AF218CB8E}" type="presOf" srcId="{7EF04407-6A83-40ED-B3EC-7B58F719BCA5}" destId="{F69A2F2E-47C4-4B13-A068-98BC50FAA189}" srcOrd="0" destOrd="2" presId="urn:microsoft.com/office/officeart/2005/8/layout/matrix1"/>
    <dgm:cxn modelId="{507E88EC-AC05-4D8B-BD4F-F974E09B9964}" srcId="{12120390-7C19-4EAB-849B-9311FB4FF4F9}" destId="{0093C105-B49E-43D2-ADD5-9C9FE07DCF23}" srcOrd="3" destOrd="0" parTransId="{DEBF54D2-A621-4BF3-B84D-D1439181D7B6}" sibTransId="{F74BC862-AA2F-4811-B70F-A5ABD8DD1E9F}"/>
    <dgm:cxn modelId="{735AC134-3FDB-6A43-9F8D-94CDEAD9222B}" type="presOf" srcId="{464CF735-EE5C-4091-9D38-6F65C85552B0}" destId="{F69A2F2E-47C4-4B13-A068-98BC50FAA189}" srcOrd="0" destOrd="0" presId="urn:microsoft.com/office/officeart/2005/8/layout/matrix1"/>
    <dgm:cxn modelId="{6EAE219B-7C13-4A72-A398-4698470E5AD0}" srcId="{12120390-7C19-4EAB-849B-9311FB4FF4F9}" destId="{338B99D4-508D-4DB2-9E7E-D0D5B22D1A70}" srcOrd="0" destOrd="0" parTransId="{0DCD03AB-6FF7-483B-8558-C8A34225414D}" sibTransId="{9F496AB3-DE13-464D-8484-BC43CAFC0ED2}"/>
    <dgm:cxn modelId="{94813001-E16A-564D-8123-C3FED54000C4}" type="presOf" srcId="{2AAEC65E-D988-41F4-947A-3C9790F94713}" destId="{D78CF2BB-9F2B-4750-BC28-EC0124C9FD32}" srcOrd="1" destOrd="1" presId="urn:microsoft.com/office/officeart/2005/8/layout/matrix1"/>
    <dgm:cxn modelId="{1A1C700F-2592-D443-AB55-0E10C2147563}" type="presOf" srcId="{C92C0901-6010-4800-94C3-21022B9B3D3C}" destId="{9D671DEC-A837-420D-8629-0535515910E4}" srcOrd="1" destOrd="0" presId="urn:microsoft.com/office/officeart/2005/8/layout/matrix1"/>
    <dgm:cxn modelId="{73EB3905-B048-284E-85A5-B3467D82732E}" type="presOf" srcId="{12120390-7C19-4EAB-849B-9311FB4FF4F9}" destId="{D544EB6E-640F-41EE-A221-3B6A59A0A2F7}" srcOrd="0" destOrd="0" presId="urn:microsoft.com/office/officeart/2005/8/layout/matrix1"/>
    <dgm:cxn modelId="{D6FBB331-D25E-164D-BBE5-4487309F713D}" type="presOf" srcId="{04BF3C6D-FEAE-4360-B937-9267D5FBAF29}" destId="{F69A2F2E-47C4-4B13-A068-98BC50FAA189}" srcOrd="0" destOrd="1" presId="urn:microsoft.com/office/officeart/2005/8/layout/matrix1"/>
    <dgm:cxn modelId="{34E0BB62-5F9A-174F-9EF8-686FBDD6956D}" type="presOf" srcId="{338B99D4-508D-4DB2-9E7E-D0D5B22D1A70}" destId="{E66E3292-CF09-4B4A-A01F-0C649972D832}" srcOrd="0" destOrd="0" presId="urn:microsoft.com/office/officeart/2005/8/layout/matrix1"/>
    <dgm:cxn modelId="{8D8DBC71-1F14-BA4C-95D1-4EBAC56E651F}" type="presOf" srcId="{2AAEC65E-D988-41F4-947A-3C9790F94713}" destId="{E76430B1-DBC9-41DA-A93A-54037A41CD54}" srcOrd="0" destOrd="1" presId="urn:microsoft.com/office/officeart/2005/8/layout/matrix1"/>
    <dgm:cxn modelId="{3A32B06E-47BF-D546-8D27-F8C40D0AC9F7}" type="presOf" srcId="{04BF3C6D-FEAE-4360-B937-9267D5FBAF29}" destId="{2050EEFC-C7C1-4720-B050-F4E93DA10077}" srcOrd="1" destOrd="1" presId="urn:microsoft.com/office/officeart/2005/8/layout/matrix1"/>
    <dgm:cxn modelId="{F0DA0A5F-9BC5-4DE1-9A82-D77D1F322A91}" srcId="{12120390-7C19-4EAB-849B-9311FB4FF4F9}" destId="{464CF735-EE5C-4091-9D38-6F65C85552B0}" srcOrd="1" destOrd="0" parTransId="{9E4FEC2B-8E8F-4F1E-A8FF-E1B303DF179E}" sibTransId="{909106AC-10F8-442A-ACF3-FFA54CF7946A}"/>
    <dgm:cxn modelId="{4A503A33-912C-F54B-95BC-8BA06A8998C2}" type="presOf" srcId="{15C98BD0-C3E3-476A-B532-F0CDA8CE533C}" destId="{E66E3292-CF09-4B4A-A01F-0C649972D832}" srcOrd="0" destOrd="2" presId="urn:microsoft.com/office/officeart/2005/8/layout/matrix1"/>
    <dgm:cxn modelId="{3D7C1399-ACC6-5E4D-90A0-1F02257CBB35}" type="presOf" srcId="{8F2D447A-1D0A-4C08-B757-99CCDFDA582C}" destId="{9D671DEC-A837-420D-8629-0535515910E4}" srcOrd="1" destOrd="2" presId="urn:microsoft.com/office/officeart/2005/8/layout/matrix1"/>
    <dgm:cxn modelId="{3522CB93-46F1-49FE-909E-9830CF68FDA0}" srcId="{0093C105-B49E-43D2-ADD5-9C9FE07DCF23}" destId="{2AAEC65E-D988-41F4-947A-3C9790F94713}" srcOrd="0" destOrd="0" parTransId="{3B27BE0C-6E3B-47A7-B365-DB83167DE35E}" sibTransId="{D90C6298-69DC-4842-A149-A5EBEECE3C49}"/>
    <dgm:cxn modelId="{48AFD6D1-15A6-814C-B78F-5A9D0098ADC1}" type="presOf" srcId="{338B99D4-508D-4DB2-9E7E-D0D5B22D1A70}" destId="{80B102AA-519B-43E2-9D4A-1513862C6E74}" srcOrd="1" destOrd="0" presId="urn:microsoft.com/office/officeart/2005/8/layout/matrix1"/>
    <dgm:cxn modelId="{240C1A96-F8A4-AE40-80CA-A6647805C261}" type="presOf" srcId="{464CF735-EE5C-4091-9D38-6F65C85552B0}" destId="{2050EEFC-C7C1-4720-B050-F4E93DA10077}" srcOrd="1" destOrd="0" presId="urn:microsoft.com/office/officeart/2005/8/layout/matrix1"/>
    <dgm:cxn modelId="{EA7D4E98-B171-4E42-9D79-E2A1CA41DEE1}" srcId="{C92C0901-6010-4800-94C3-21022B9B3D3C}" destId="{BBA4C4BD-1C4D-4B41-9226-8961D0ADBD57}" srcOrd="0" destOrd="0" parTransId="{916CF09F-8A61-4725-A534-782DA20B60FF}" sibTransId="{154B163D-9EEA-4C21-BB71-BC56BAC3B6DE}"/>
    <dgm:cxn modelId="{6A48BAB5-42C7-4F1E-BB3B-0CB83165340F}" srcId="{464CF735-EE5C-4091-9D38-6F65C85552B0}" destId="{7EF04407-6A83-40ED-B3EC-7B58F719BCA5}" srcOrd="1" destOrd="0" parTransId="{47F1FE5F-BEFF-40F0-98F9-E8269A8DD0DE}" sibTransId="{D01982E2-677B-42A9-B40F-3EF016845D84}"/>
    <dgm:cxn modelId="{36BB7BA6-2C26-B94C-92A8-9A9A1A27287B}" type="presOf" srcId="{C92C0901-6010-4800-94C3-21022B9B3D3C}" destId="{4645FA78-40CF-44C2-90AD-0C9F20C8C0C5}" srcOrd="0" destOrd="0" presId="urn:microsoft.com/office/officeart/2005/8/layout/matrix1"/>
    <dgm:cxn modelId="{24CA39F2-30FC-481D-A48C-2195805679BB}" srcId="{338B99D4-508D-4DB2-9E7E-D0D5B22D1A70}" destId="{9A990650-147B-40A6-8D35-B8A16C04AAF7}" srcOrd="0" destOrd="0" parTransId="{8152C81B-7295-4A02-BE7E-EA597EF235EC}" sibTransId="{B2847CB4-224D-477F-80DE-8A56E2F243CC}"/>
    <dgm:cxn modelId="{7C2C0224-8D51-3349-B0F8-EFC2860B5BA8}" type="presOf" srcId="{BBA4C4BD-1C4D-4B41-9226-8961D0ADBD57}" destId="{9D671DEC-A837-420D-8629-0535515910E4}" srcOrd="1" destOrd="1" presId="urn:microsoft.com/office/officeart/2005/8/layout/matrix1"/>
    <dgm:cxn modelId="{1DE61345-87B9-804F-81A5-40527B0F9C3B}" type="presOf" srcId="{9A990650-147B-40A6-8D35-B8A16C04AAF7}" destId="{E66E3292-CF09-4B4A-A01F-0C649972D832}" srcOrd="0" destOrd="1" presId="urn:microsoft.com/office/officeart/2005/8/layout/matrix1"/>
    <dgm:cxn modelId="{3ACD1170-92C9-4759-BBB4-D017D943A8C4}" srcId="{12120390-7C19-4EAB-849B-9311FB4FF4F9}" destId="{C92C0901-6010-4800-94C3-21022B9B3D3C}" srcOrd="2" destOrd="0" parTransId="{C58EF7D3-958D-4391-94C9-39AC923EFD09}" sibTransId="{CB172AB0-213D-437D-BA4D-26613F21AA75}"/>
    <dgm:cxn modelId="{DCF12B8E-05E6-4947-926D-621AB38003B7}" type="presOf" srcId="{8F2D447A-1D0A-4C08-B757-99CCDFDA582C}" destId="{4645FA78-40CF-44C2-90AD-0C9F20C8C0C5}" srcOrd="0" destOrd="2" presId="urn:microsoft.com/office/officeart/2005/8/layout/matrix1"/>
    <dgm:cxn modelId="{D97163D4-E0E1-5B42-9423-1DE12E742E2B}" type="presOf" srcId="{9E8388CC-E77F-4CE7-AD61-A2615E7DFD6F}" destId="{E66E3292-CF09-4B4A-A01F-0C649972D832}" srcOrd="0" destOrd="3" presId="urn:microsoft.com/office/officeart/2005/8/layout/matrix1"/>
    <dgm:cxn modelId="{9E27C7D9-005F-A149-BCEB-BE76A1D0330F}" type="presParOf" srcId="{0BE46A54-86CC-4988-BDCC-A5F4C26101C4}" destId="{638E8379-5E7D-4361-BE1A-4E2D19D6F4A0}" srcOrd="0" destOrd="0" presId="urn:microsoft.com/office/officeart/2005/8/layout/matrix1"/>
    <dgm:cxn modelId="{D2C66DFC-B9E6-8644-A83D-62EBA3319725}" type="presParOf" srcId="{638E8379-5E7D-4361-BE1A-4E2D19D6F4A0}" destId="{E66E3292-CF09-4B4A-A01F-0C649972D832}" srcOrd="0" destOrd="0" presId="urn:microsoft.com/office/officeart/2005/8/layout/matrix1"/>
    <dgm:cxn modelId="{2098507B-7A35-B348-852F-34A24DF59458}" type="presParOf" srcId="{638E8379-5E7D-4361-BE1A-4E2D19D6F4A0}" destId="{80B102AA-519B-43E2-9D4A-1513862C6E74}" srcOrd="1" destOrd="0" presId="urn:microsoft.com/office/officeart/2005/8/layout/matrix1"/>
    <dgm:cxn modelId="{6C06A26D-8604-1C47-96BE-CE75DBD127C3}" type="presParOf" srcId="{638E8379-5E7D-4361-BE1A-4E2D19D6F4A0}" destId="{F69A2F2E-47C4-4B13-A068-98BC50FAA189}" srcOrd="2" destOrd="0" presId="urn:microsoft.com/office/officeart/2005/8/layout/matrix1"/>
    <dgm:cxn modelId="{715AA0E0-CFC8-A94D-B4D7-228A66D0817C}" type="presParOf" srcId="{638E8379-5E7D-4361-BE1A-4E2D19D6F4A0}" destId="{2050EEFC-C7C1-4720-B050-F4E93DA10077}" srcOrd="3" destOrd="0" presId="urn:microsoft.com/office/officeart/2005/8/layout/matrix1"/>
    <dgm:cxn modelId="{62FE56A3-F3AC-B340-905C-5EED2B6E6002}" type="presParOf" srcId="{638E8379-5E7D-4361-BE1A-4E2D19D6F4A0}" destId="{4645FA78-40CF-44C2-90AD-0C9F20C8C0C5}" srcOrd="4" destOrd="0" presId="urn:microsoft.com/office/officeart/2005/8/layout/matrix1"/>
    <dgm:cxn modelId="{D31C8525-4705-4B4A-BC4C-36C8FBBC77B9}" type="presParOf" srcId="{638E8379-5E7D-4361-BE1A-4E2D19D6F4A0}" destId="{9D671DEC-A837-420D-8629-0535515910E4}" srcOrd="5" destOrd="0" presId="urn:microsoft.com/office/officeart/2005/8/layout/matrix1"/>
    <dgm:cxn modelId="{42DAF711-8890-E944-B926-7D68A061B44E}" type="presParOf" srcId="{638E8379-5E7D-4361-BE1A-4E2D19D6F4A0}" destId="{E76430B1-DBC9-41DA-A93A-54037A41CD54}" srcOrd="6" destOrd="0" presId="urn:microsoft.com/office/officeart/2005/8/layout/matrix1"/>
    <dgm:cxn modelId="{7235EC5D-3468-4844-9A95-9905857B5ADC}" type="presParOf" srcId="{638E8379-5E7D-4361-BE1A-4E2D19D6F4A0}" destId="{D78CF2BB-9F2B-4750-BC28-EC0124C9FD32}" srcOrd="7" destOrd="0" presId="urn:microsoft.com/office/officeart/2005/8/layout/matrix1"/>
    <dgm:cxn modelId="{E438752B-F239-4042-BBEB-2EED0E6EEF0C}" type="presParOf" srcId="{0BE46A54-86CC-4988-BDCC-A5F4C26101C4}" destId="{D544EB6E-640F-41EE-A221-3B6A59A0A2F7}"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5B4C50-C5C5-46BE-9BC8-72F3320133B0}" type="doc">
      <dgm:prSet loTypeId="urn:microsoft.com/office/officeart/2008/layout/HexagonCluster" loCatId="picture" qsTypeId="urn:microsoft.com/office/officeart/2005/8/quickstyle/simple1" qsCatId="simple" csTypeId="urn:microsoft.com/office/officeart/2005/8/colors/colorful2" csCatId="colorful" phldr="1"/>
      <dgm:spPr/>
      <dgm:t>
        <a:bodyPr/>
        <a:lstStyle/>
        <a:p>
          <a:endParaRPr lang="zh-CN" altLang="en-US"/>
        </a:p>
      </dgm:t>
    </dgm:pt>
    <dgm:pt modelId="{2203CD92-454D-448D-82F1-C18E04DA3FE4}">
      <dgm:prSet phldrT="[文本]"/>
      <dgm:spPr/>
      <dgm:t>
        <a:bodyPr/>
        <a:lstStyle/>
        <a:p>
          <a:r>
            <a:rPr lang="zh-CN" altLang="en-US" dirty="0" smtClean="0"/>
            <a:t>政府</a:t>
          </a:r>
          <a:endParaRPr lang="zh-CN" altLang="en-US" dirty="0"/>
        </a:p>
      </dgm:t>
    </dgm:pt>
    <dgm:pt modelId="{8650AAE7-8023-40D0-AFC3-A4BA362996AE}" type="parTrans" cxnId="{31AE0AC8-05E8-4B8D-93C1-B6DAC332327D}">
      <dgm:prSet/>
      <dgm:spPr/>
      <dgm:t>
        <a:bodyPr/>
        <a:lstStyle/>
        <a:p>
          <a:endParaRPr lang="zh-CN" altLang="en-US"/>
        </a:p>
      </dgm:t>
    </dgm:pt>
    <dgm:pt modelId="{04060E1F-2F1B-4C39-BA12-ADC7B9DB6CD0}" type="sibTrans" cxnId="{31AE0AC8-05E8-4B8D-93C1-B6DAC332327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t>
        <a:bodyPr/>
        <a:lstStyle/>
        <a:p>
          <a:endParaRPr lang="zh-CN" altLang="en-US"/>
        </a:p>
      </dgm:t>
    </dgm:pt>
    <dgm:pt modelId="{726FDE93-7E6A-4409-957E-825F2012A989}">
      <dgm:prSet phldrT="[文本]"/>
      <dgm:spPr/>
      <dgm:t>
        <a:bodyPr/>
        <a:lstStyle/>
        <a:p>
          <a:r>
            <a:rPr lang="zh-CN" altLang="en-US" dirty="0" smtClean="0"/>
            <a:t>科研机构</a:t>
          </a:r>
          <a:endParaRPr lang="zh-CN" altLang="en-US" dirty="0"/>
        </a:p>
      </dgm:t>
    </dgm:pt>
    <dgm:pt modelId="{4304A5BD-385C-4FCE-936E-6D680A982A8B}" type="parTrans" cxnId="{2575BE0A-849F-4A65-8A03-A5FE8892C099}">
      <dgm:prSet/>
      <dgm:spPr/>
      <dgm:t>
        <a:bodyPr/>
        <a:lstStyle/>
        <a:p>
          <a:endParaRPr lang="zh-CN" altLang="en-US"/>
        </a:p>
      </dgm:t>
    </dgm:pt>
    <dgm:pt modelId="{0B5E77AD-46BA-4884-ACF1-BDDB9B3F9CA1}" type="sibTrans" cxnId="{2575BE0A-849F-4A65-8A03-A5FE8892C09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t>
        <a:bodyPr/>
        <a:lstStyle/>
        <a:p>
          <a:endParaRPr lang="zh-CN" altLang="en-US"/>
        </a:p>
      </dgm:t>
    </dgm:pt>
    <dgm:pt modelId="{22FC8E48-95E4-4350-A4BD-BB796FF4099A}">
      <dgm:prSet phldrT="[文本]"/>
      <dgm:spPr/>
      <dgm:t>
        <a:bodyPr/>
        <a:lstStyle/>
        <a:p>
          <a:r>
            <a:rPr lang="zh-CN" altLang="en-US" dirty="0" smtClean="0"/>
            <a:t>大中企业</a:t>
          </a:r>
          <a:endParaRPr lang="zh-CN" altLang="en-US" dirty="0"/>
        </a:p>
      </dgm:t>
    </dgm:pt>
    <dgm:pt modelId="{5FAB3C06-4C13-4004-9715-66568EE9D3E6}" type="parTrans" cxnId="{C7117875-0242-4B27-AB6C-5CD67BA26118}">
      <dgm:prSet/>
      <dgm:spPr/>
      <dgm:t>
        <a:bodyPr/>
        <a:lstStyle/>
        <a:p>
          <a:endParaRPr lang="zh-CN" altLang="en-US"/>
        </a:p>
      </dgm:t>
    </dgm:pt>
    <dgm:pt modelId="{8B94F3C6-AC04-4BAE-B54F-F6A371AEB563}" type="sibTrans" cxnId="{C7117875-0242-4B27-AB6C-5CD67BA2611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t>
        <a:bodyPr/>
        <a:lstStyle/>
        <a:p>
          <a:endParaRPr lang="zh-CN" altLang="en-US"/>
        </a:p>
      </dgm:t>
    </dgm:pt>
    <dgm:pt modelId="{703882D9-2505-4560-8D2F-FF26DF155A9E}">
      <dgm:prSet phldrT="[文本]"/>
      <dgm:spPr/>
      <dgm:t>
        <a:bodyPr/>
        <a:lstStyle/>
        <a:p>
          <a:r>
            <a:rPr lang="zh-CN" altLang="en-US" dirty="0" smtClean="0"/>
            <a:t>智慧城市</a:t>
          </a:r>
          <a:endParaRPr lang="zh-CN" altLang="en-US" dirty="0"/>
        </a:p>
      </dgm:t>
    </dgm:pt>
    <dgm:pt modelId="{7C62193A-81DB-4A68-8F71-41E76B2F8A2F}" type="parTrans" cxnId="{2D60F149-F278-47C5-B261-54AD6B972679}">
      <dgm:prSet/>
      <dgm:spPr/>
      <dgm:t>
        <a:bodyPr/>
        <a:lstStyle/>
        <a:p>
          <a:endParaRPr lang="zh-CN" altLang="en-US"/>
        </a:p>
      </dgm:t>
    </dgm:pt>
    <dgm:pt modelId="{F36F8BCD-D53E-411A-8E5E-16F30AEECD99}" type="sibTrans" cxnId="{2D60F149-F278-47C5-B261-54AD6B972679}">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dgm:spPr>
      <dgm:t>
        <a:bodyPr/>
        <a:lstStyle/>
        <a:p>
          <a:endParaRPr lang="zh-CN" altLang="en-US"/>
        </a:p>
      </dgm:t>
    </dgm:pt>
    <dgm:pt modelId="{A3AD6F91-134A-4C0B-9A38-6E8A8345C9AF}">
      <dgm:prSet phldrT="[文本]"/>
      <dgm:spPr/>
      <dgm:t>
        <a:bodyPr/>
        <a:lstStyle/>
        <a:p>
          <a:r>
            <a:rPr lang="zh-CN" altLang="en-US" dirty="0" smtClean="0"/>
            <a:t>技术</a:t>
          </a:r>
          <a:endParaRPr lang="zh-CN" altLang="en-US" dirty="0"/>
        </a:p>
      </dgm:t>
    </dgm:pt>
    <dgm:pt modelId="{16D20935-CB18-48F3-9B3B-3007BCDC0DA6}" type="parTrans" cxnId="{C743A098-590A-4EDB-B63F-5C3B68B5C922}">
      <dgm:prSet/>
      <dgm:spPr/>
      <dgm:t>
        <a:bodyPr/>
        <a:lstStyle/>
        <a:p>
          <a:endParaRPr lang="zh-CN" altLang="en-US"/>
        </a:p>
      </dgm:t>
    </dgm:pt>
    <dgm:pt modelId="{E722471A-A288-401B-8BC8-D9B02607E439}" type="sibTrans" cxnId="{C743A098-590A-4EDB-B63F-5C3B68B5C922}">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dgm:spPr>
      <dgm:t>
        <a:bodyPr/>
        <a:lstStyle/>
        <a:p>
          <a:endParaRPr lang="zh-CN" altLang="en-US"/>
        </a:p>
      </dgm:t>
    </dgm:pt>
    <dgm:pt modelId="{7FDC9669-0BA3-413B-9060-66FC4EBED0E0}" type="pres">
      <dgm:prSet presAssocID="{D45B4C50-C5C5-46BE-9BC8-72F3320133B0}" presName="Name0" presStyleCnt="0">
        <dgm:presLayoutVars>
          <dgm:chMax val="21"/>
          <dgm:chPref val="21"/>
        </dgm:presLayoutVars>
      </dgm:prSet>
      <dgm:spPr/>
      <dgm:t>
        <a:bodyPr/>
        <a:lstStyle/>
        <a:p>
          <a:endParaRPr lang="zh-CN" altLang="en-US"/>
        </a:p>
      </dgm:t>
    </dgm:pt>
    <dgm:pt modelId="{7B8FD54D-E676-4768-BB98-2E26A0AF506C}" type="pres">
      <dgm:prSet presAssocID="{2203CD92-454D-448D-82F1-C18E04DA3FE4}" presName="text1" presStyleCnt="0"/>
      <dgm:spPr/>
    </dgm:pt>
    <dgm:pt modelId="{2F4379AB-5DA0-46AF-9239-AE68A104B65A}" type="pres">
      <dgm:prSet presAssocID="{2203CD92-454D-448D-82F1-C18E04DA3FE4}" presName="textRepeatNode" presStyleLbl="alignNode1" presStyleIdx="0" presStyleCnt="5">
        <dgm:presLayoutVars>
          <dgm:chMax val="0"/>
          <dgm:chPref val="0"/>
          <dgm:bulletEnabled val="1"/>
        </dgm:presLayoutVars>
      </dgm:prSet>
      <dgm:spPr/>
      <dgm:t>
        <a:bodyPr/>
        <a:lstStyle/>
        <a:p>
          <a:endParaRPr lang="zh-CN" altLang="en-US"/>
        </a:p>
      </dgm:t>
    </dgm:pt>
    <dgm:pt modelId="{020A020B-01B4-4DBF-BEDD-493AD7E456DA}" type="pres">
      <dgm:prSet presAssocID="{2203CD92-454D-448D-82F1-C18E04DA3FE4}" presName="textaccent1" presStyleCnt="0"/>
      <dgm:spPr/>
    </dgm:pt>
    <dgm:pt modelId="{B3995EFC-85D1-41BE-A3DB-214230E294A6}" type="pres">
      <dgm:prSet presAssocID="{2203CD92-454D-448D-82F1-C18E04DA3FE4}" presName="accentRepeatNode" presStyleLbl="solidAlignAcc1" presStyleIdx="0" presStyleCnt="10"/>
      <dgm:spPr/>
    </dgm:pt>
    <dgm:pt modelId="{E4B2DD16-411C-4520-B58A-2D620C2BF6C4}" type="pres">
      <dgm:prSet presAssocID="{04060E1F-2F1B-4C39-BA12-ADC7B9DB6CD0}" presName="image1" presStyleCnt="0"/>
      <dgm:spPr/>
    </dgm:pt>
    <dgm:pt modelId="{8EC064CD-E100-4375-BCBA-2B65DACEB846}" type="pres">
      <dgm:prSet presAssocID="{04060E1F-2F1B-4C39-BA12-ADC7B9DB6CD0}" presName="imageRepeatNode" presStyleLbl="alignAcc1" presStyleIdx="0" presStyleCnt="5"/>
      <dgm:spPr/>
      <dgm:t>
        <a:bodyPr/>
        <a:lstStyle/>
        <a:p>
          <a:endParaRPr lang="zh-CN" altLang="en-US"/>
        </a:p>
      </dgm:t>
    </dgm:pt>
    <dgm:pt modelId="{8E510CA1-3799-4A64-BAB3-D0F6DD973C0B}" type="pres">
      <dgm:prSet presAssocID="{04060E1F-2F1B-4C39-BA12-ADC7B9DB6CD0}" presName="imageaccent1" presStyleCnt="0"/>
      <dgm:spPr/>
    </dgm:pt>
    <dgm:pt modelId="{9B40BA7B-6156-45CB-AEB2-3E4436BE88CB}" type="pres">
      <dgm:prSet presAssocID="{04060E1F-2F1B-4C39-BA12-ADC7B9DB6CD0}" presName="accentRepeatNode" presStyleLbl="solidAlignAcc1" presStyleIdx="1" presStyleCnt="10"/>
      <dgm:spPr/>
    </dgm:pt>
    <dgm:pt modelId="{14324E26-944E-4BC3-8315-DB74EAC59418}" type="pres">
      <dgm:prSet presAssocID="{726FDE93-7E6A-4409-957E-825F2012A989}" presName="text2" presStyleCnt="0"/>
      <dgm:spPr/>
    </dgm:pt>
    <dgm:pt modelId="{E6457641-D5CF-47DD-A229-F339D093FA9B}" type="pres">
      <dgm:prSet presAssocID="{726FDE93-7E6A-4409-957E-825F2012A989}" presName="textRepeatNode" presStyleLbl="alignNode1" presStyleIdx="1" presStyleCnt="5">
        <dgm:presLayoutVars>
          <dgm:chMax val="0"/>
          <dgm:chPref val="0"/>
          <dgm:bulletEnabled val="1"/>
        </dgm:presLayoutVars>
      </dgm:prSet>
      <dgm:spPr/>
      <dgm:t>
        <a:bodyPr/>
        <a:lstStyle/>
        <a:p>
          <a:endParaRPr lang="zh-CN" altLang="en-US"/>
        </a:p>
      </dgm:t>
    </dgm:pt>
    <dgm:pt modelId="{1906F79E-A549-4649-ABFB-92697ADED23E}" type="pres">
      <dgm:prSet presAssocID="{726FDE93-7E6A-4409-957E-825F2012A989}" presName="textaccent2" presStyleCnt="0"/>
      <dgm:spPr/>
    </dgm:pt>
    <dgm:pt modelId="{E8F803C7-6A4D-49C9-B909-8B23374E50AF}" type="pres">
      <dgm:prSet presAssocID="{726FDE93-7E6A-4409-957E-825F2012A989}" presName="accentRepeatNode" presStyleLbl="solidAlignAcc1" presStyleIdx="2" presStyleCnt="10"/>
      <dgm:spPr/>
    </dgm:pt>
    <dgm:pt modelId="{1A16343C-7034-4E49-97CD-0A6EB1713147}" type="pres">
      <dgm:prSet presAssocID="{0B5E77AD-46BA-4884-ACF1-BDDB9B3F9CA1}" presName="image2" presStyleCnt="0"/>
      <dgm:spPr/>
    </dgm:pt>
    <dgm:pt modelId="{B9B026A0-2905-4B80-A918-375F457D3E2B}" type="pres">
      <dgm:prSet presAssocID="{0B5E77AD-46BA-4884-ACF1-BDDB9B3F9CA1}" presName="imageRepeatNode" presStyleLbl="alignAcc1" presStyleIdx="1" presStyleCnt="5"/>
      <dgm:spPr/>
      <dgm:t>
        <a:bodyPr/>
        <a:lstStyle/>
        <a:p>
          <a:endParaRPr lang="zh-CN" altLang="en-US"/>
        </a:p>
      </dgm:t>
    </dgm:pt>
    <dgm:pt modelId="{B9CC2FFF-3AB2-4E50-A2FB-06698C63BDAE}" type="pres">
      <dgm:prSet presAssocID="{0B5E77AD-46BA-4884-ACF1-BDDB9B3F9CA1}" presName="imageaccent2" presStyleCnt="0"/>
      <dgm:spPr/>
    </dgm:pt>
    <dgm:pt modelId="{84B1B4E1-4FFB-45A2-85E8-147CEB5B58E9}" type="pres">
      <dgm:prSet presAssocID="{0B5E77AD-46BA-4884-ACF1-BDDB9B3F9CA1}" presName="accentRepeatNode" presStyleLbl="solidAlignAcc1" presStyleIdx="3" presStyleCnt="10"/>
      <dgm:spPr/>
    </dgm:pt>
    <dgm:pt modelId="{F5364E23-06F0-4F73-974F-94B7E0570084}" type="pres">
      <dgm:prSet presAssocID="{22FC8E48-95E4-4350-A4BD-BB796FF4099A}" presName="text3" presStyleCnt="0"/>
      <dgm:spPr/>
    </dgm:pt>
    <dgm:pt modelId="{BC27C52F-691A-4766-8751-AE9476828F24}" type="pres">
      <dgm:prSet presAssocID="{22FC8E48-95E4-4350-A4BD-BB796FF4099A}" presName="textRepeatNode" presStyleLbl="alignNode1" presStyleIdx="2" presStyleCnt="5">
        <dgm:presLayoutVars>
          <dgm:chMax val="0"/>
          <dgm:chPref val="0"/>
          <dgm:bulletEnabled val="1"/>
        </dgm:presLayoutVars>
      </dgm:prSet>
      <dgm:spPr/>
      <dgm:t>
        <a:bodyPr/>
        <a:lstStyle/>
        <a:p>
          <a:endParaRPr lang="zh-CN" altLang="en-US"/>
        </a:p>
      </dgm:t>
    </dgm:pt>
    <dgm:pt modelId="{968E3C7D-24DC-43C2-A74A-8F8FDD4B13ED}" type="pres">
      <dgm:prSet presAssocID="{22FC8E48-95E4-4350-A4BD-BB796FF4099A}" presName="textaccent3" presStyleCnt="0"/>
      <dgm:spPr/>
    </dgm:pt>
    <dgm:pt modelId="{2E36B063-144B-4330-AD50-383336767BA0}" type="pres">
      <dgm:prSet presAssocID="{22FC8E48-95E4-4350-A4BD-BB796FF4099A}" presName="accentRepeatNode" presStyleLbl="solidAlignAcc1" presStyleIdx="4" presStyleCnt="10"/>
      <dgm:spPr/>
    </dgm:pt>
    <dgm:pt modelId="{F0179E42-9837-4A2F-880F-CF154F117276}" type="pres">
      <dgm:prSet presAssocID="{8B94F3C6-AC04-4BAE-B54F-F6A371AEB563}" presName="image3" presStyleCnt="0"/>
      <dgm:spPr/>
    </dgm:pt>
    <dgm:pt modelId="{0736517A-D0CA-40FC-81D6-24B24ED8664C}" type="pres">
      <dgm:prSet presAssocID="{8B94F3C6-AC04-4BAE-B54F-F6A371AEB563}" presName="imageRepeatNode" presStyleLbl="alignAcc1" presStyleIdx="2" presStyleCnt="5"/>
      <dgm:spPr/>
      <dgm:t>
        <a:bodyPr/>
        <a:lstStyle/>
        <a:p>
          <a:endParaRPr lang="zh-CN" altLang="en-US"/>
        </a:p>
      </dgm:t>
    </dgm:pt>
    <dgm:pt modelId="{5ABA756F-628B-41FA-987F-85A7B6D78E05}" type="pres">
      <dgm:prSet presAssocID="{8B94F3C6-AC04-4BAE-B54F-F6A371AEB563}" presName="imageaccent3" presStyleCnt="0"/>
      <dgm:spPr/>
    </dgm:pt>
    <dgm:pt modelId="{EC8C1E8E-AA7E-4EF6-B592-B4B7B2DD2D2C}" type="pres">
      <dgm:prSet presAssocID="{8B94F3C6-AC04-4BAE-B54F-F6A371AEB563}" presName="accentRepeatNode" presStyleLbl="solidAlignAcc1" presStyleIdx="5" presStyleCnt="10"/>
      <dgm:spPr/>
    </dgm:pt>
    <dgm:pt modelId="{048D6411-1148-47E8-BE70-05D0BB33531B}" type="pres">
      <dgm:prSet presAssocID="{703882D9-2505-4560-8D2F-FF26DF155A9E}" presName="text4" presStyleCnt="0"/>
      <dgm:spPr/>
    </dgm:pt>
    <dgm:pt modelId="{88771B10-D594-47FC-B943-0E60C08A4EE7}" type="pres">
      <dgm:prSet presAssocID="{703882D9-2505-4560-8D2F-FF26DF155A9E}" presName="textRepeatNode" presStyleLbl="alignNode1" presStyleIdx="3" presStyleCnt="5">
        <dgm:presLayoutVars>
          <dgm:chMax val="0"/>
          <dgm:chPref val="0"/>
          <dgm:bulletEnabled val="1"/>
        </dgm:presLayoutVars>
      </dgm:prSet>
      <dgm:spPr/>
      <dgm:t>
        <a:bodyPr/>
        <a:lstStyle/>
        <a:p>
          <a:endParaRPr lang="zh-CN" altLang="en-US"/>
        </a:p>
      </dgm:t>
    </dgm:pt>
    <dgm:pt modelId="{C4DC84C9-5E20-4FF9-8134-D1B0E6994028}" type="pres">
      <dgm:prSet presAssocID="{703882D9-2505-4560-8D2F-FF26DF155A9E}" presName="textaccent4" presStyleCnt="0"/>
      <dgm:spPr/>
    </dgm:pt>
    <dgm:pt modelId="{723FBDD4-A764-48AF-8156-61AADD68DC2D}" type="pres">
      <dgm:prSet presAssocID="{703882D9-2505-4560-8D2F-FF26DF155A9E}" presName="accentRepeatNode" presStyleLbl="solidAlignAcc1" presStyleIdx="6" presStyleCnt="10"/>
      <dgm:spPr/>
    </dgm:pt>
    <dgm:pt modelId="{F4345679-2C74-4342-8CBF-CE01A18B218C}" type="pres">
      <dgm:prSet presAssocID="{F36F8BCD-D53E-411A-8E5E-16F30AEECD99}" presName="image4" presStyleCnt="0"/>
      <dgm:spPr/>
    </dgm:pt>
    <dgm:pt modelId="{66EA02D3-E9D6-4098-952D-F97CAE341FC2}" type="pres">
      <dgm:prSet presAssocID="{F36F8BCD-D53E-411A-8E5E-16F30AEECD99}" presName="imageRepeatNode" presStyleLbl="alignAcc1" presStyleIdx="3" presStyleCnt="5"/>
      <dgm:spPr/>
      <dgm:t>
        <a:bodyPr/>
        <a:lstStyle/>
        <a:p>
          <a:endParaRPr lang="zh-CN" altLang="en-US"/>
        </a:p>
      </dgm:t>
    </dgm:pt>
    <dgm:pt modelId="{797B4F5C-8B8B-487B-8282-560DBEE4778D}" type="pres">
      <dgm:prSet presAssocID="{F36F8BCD-D53E-411A-8E5E-16F30AEECD99}" presName="imageaccent4" presStyleCnt="0"/>
      <dgm:spPr/>
    </dgm:pt>
    <dgm:pt modelId="{6BC6CC8F-9FDB-43D3-9213-4DEBBDAE5CCB}" type="pres">
      <dgm:prSet presAssocID="{F36F8BCD-D53E-411A-8E5E-16F30AEECD99}" presName="accentRepeatNode" presStyleLbl="solidAlignAcc1" presStyleIdx="7" presStyleCnt="10"/>
      <dgm:spPr/>
    </dgm:pt>
    <dgm:pt modelId="{5D72BB43-27DA-4284-AC68-637C606BD1E3}" type="pres">
      <dgm:prSet presAssocID="{A3AD6F91-134A-4C0B-9A38-6E8A8345C9AF}" presName="text5" presStyleCnt="0"/>
      <dgm:spPr/>
    </dgm:pt>
    <dgm:pt modelId="{7B01611B-B31F-4F2A-A44E-EEA61032C2F3}" type="pres">
      <dgm:prSet presAssocID="{A3AD6F91-134A-4C0B-9A38-6E8A8345C9AF}" presName="textRepeatNode" presStyleLbl="alignNode1" presStyleIdx="4" presStyleCnt="5">
        <dgm:presLayoutVars>
          <dgm:chMax val="0"/>
          <dgm:chPref val="0"/>
          <dgm:bulletEnabled val="1"/>
        </dgm:presLayoutVars>
      </dgm:prSet>
      <dgm:spPr/>
      <dgm:t>
        <a:bodyPr/>
        <a:lstStyle/>
        <a:p>
          <a:endParaRPr lang="zh-CN" altLang="en-US"/>
        </a:p>
      </dgm:t>
    </dgm:pt>
    <dgm:pt modelId="{49F6FA03-EB3C-4571-B5B2-6F4A0C55CD42}" type="pres">
      <dgm:prSet presAssocID="{A3AD6F91-134A-4C0B-9A38-6E8A8345C9AF}" presName="textaccent5" presStyleCnt="0"/>
      <dgm:spPr/>
    </dgm:pt>
    <dgm:pt modelId="{3D2F8546-9DD8-4A7B-AB5C-DBE9B734196D}" type="pres">
      <dgm:prSet presAssocID="{A3AD6F91-134A-4C0B-9A38-6E8A8345C9AF}" presName="accentRepeatNode" presStyleLbl="solidAlignAcc1" presStyleIdx="8" presStyleCnt="10"/>
      <dgm:spPr/>
    </dgm:pt>
    <dgm:pt modelId="{E642555B-E373-4CCB-A918-F41F3BDB9528}" type="pres">
      <dgm:prSet presAssocID="{E722471A-A288-401B-8BC8-D9B02607E439}" presName="image5" presStyleCnt="0"/>
      <dgm:spPr/>
    </dgm:pt>
    <dgm:pt modelId="{A606F4BD-7DD0-4CAD-8E52-F324856412D2}" type="pres">
      <dgm:prSet presAssocID="{E722471A-A288-401B-8BC8-D9B02607E439}" presName="imageRepeatNode" presStyleLbl="alignAcc1" presStyleIdx="4" presStyleCnt="5"/>
      <dgm:spPr/>
      <dgm:t>
        <a:bodyPr/>
        <a:lstStyle/>
        <a:p>
          <a:endParaRPr lang="zh-CN" altLang="en-US"/>
        </a:p>
      </dgm:t>
    </dgm:pt>
    <dgm:pt modelId="{46F831EA-C4F2-4EF0-862B-4EBFD6D52EA7}" type="pres">
      <dgm:prSet presAssocID="{E722471A-A288-401B-8BC8-D9B02607E439}" presName="imageaccent5" presStyleCnt="0"/>
      <dgm:spPr/>
    </dgm:pt>
    <dgm:pt modelId="{A2EC4A24-329A-433C-BEC0-1D9864898B96}" type="pres">
      <dgm:prSet presAssocID="{E722471A-A288-401B-8BC8-D9B02607E439}" presName="accentRepeatNode" presStyleLbl="solidAlignAcc1" presStyleIdx="9" presStyleCnt="10"/>
      <dgm:spPr/>
    </dgm:pt>
  </dgm:ptLst>
  <dgm:cxnLst>
    <dgm:cxn modelId="{D4E988BB-6031-7F43-B35F-5A2B86FCA639}" type="presOf" srcId="{703882D9-2505-4560-8D2F-FF26DF155A9E}" destId="{88771B10-D594-47FC-B943-0E60C08A4EE7}" srcOrd="0" destOrd="0" presId="urn:microsoft.com/office/officeart/2008/layout/HexagonCluster"/>
    <dgm:cxn modelId="{4B88D973-5B55-9B48-8823-28DC34CA01B5}" type="presOf" srcId="{8B94F3C6-AC04-4BAE-B54F-F6A371AEB563}" destId="{0736517A-D0CA-40FC-81D6-24B24ED8664C}" srcOrd="0" destOrd="0" presId="urn:microsoft.com/office/officeart/2008/layout/HexagonCluster"/>
    <dgm:cxn modelId="{31AE0AC8-05E8-4B8D-93C1-B6DAC332327D}" srcId="{D45B4C50-C5C5-46BE-9BC8-72F3320133B0}" destId="{2203CD92-454D-448D-82F1-C18E04DA3FE4}" srcOrd="0" destOrd="0" parTransId="{8650AAE7-8023-40D0-AFC3-A4BA362996AE}" sibTransId="{04060E1F-2F1B-4C39-BA12-ADC7B9DB6CD0}"/>
    <dgm:cxn modelId="{2C385378-1433-914F-BDCB-0F5DBD596F4A}" type="presOf" srcId="{A3AD6F91-134A-4C0B-9A38-6E8A8345C9AF}" destId="{7B01611B-B31F-4F2A-A44E-EEA61032C2F3}" srcOrd="0" destOrd="0" presId="urn:microsoft.com/office/officeart/2008/layout/HexagonCluster"/>
    <dgm:cxn modelId="{9A0D42D2-188F-4742-B383-9804CF132D84}" type="presOf" srcId="{726FDE93-7E6A-4409-957E-825F2012A989}" destId="{E6457641-D5CF-47DD-A229-F339D093FA9B}" srcOrd="0" destOrd="0" presId="urn:microsoft.com/office/officeart/2008/layout/HexagonCluster"/>
    <dgm:cxn modelId="{4E559773-85C6-E743-BE6D-F235F647A1BD}" type="presOf" srcId="{04060E1F-2F1B-4C39-BA12-ADC7B9DB6CD0}" destId="{8EC064CD-E100-4375-BCBA-2B65DACEB846}" srcOrd="0" destOrd="0" presId="urn:microsoft.com/office/officeart/2008/layout/HexagonCluster"/>
    <dgm:cxn modelId="{2575BE0A-849F-4A65-8A03-A5FE8892C099}" srcId="{D45B4C50-C5C5-46BE-9BC8-72F3320133B0}" destId="{726FDE93-7E6A-4409-957E-825F2012A989}" srcOrd="1" destOrd="0" parTransId="{4304A5BD-385C-4FCE-936E-6D680A982A8B}" sibTransId="{0B5E77AD-46BA-4884-ACF1-BDDB9B3F9CA1}"/>
    <dgm:cxn modelId="{C743A098-590A-4EDB-B63F-5C3B68B5C922}" srcId="{D45B4C50-C5C5-46BE-9BC8-72F3320133B0}" destId="{A3AD6F91-134A-4C0B-9A38-6E8A8345C9AF}" srcOrd="4" destOrd="0" parTransId="{16D20935-CB18-48F3-9B3B-3007BCDC0DA6}" sibTransId="{E722471A-A288-401B-8BC8-D9B02607E439}"/>
    <dgm:cxn modelId="{A2603EFC-F0AC-3D41-B53D-1BC6D3805684}" type="presOf" srcId="{22FC8E48-95E4-4350-A4BD-BB796FF4099A}" destId="{BC27C52F-691A-4766-8751-AE9476828F24}" srcOrd="0" destOrd="0" presId="urn:microsoft.com/office/officeart/2008/layout/HexagonCluster"/>
    <dgm:cxn modelId="{C7117875-0242-4B27-AB6C-5CD67BA26118}" srcId="{D45B4C50-C5C5-46BE-9BC8-72F3320133B0}" destId="{22FC8E48-95E4-4350-A4BD-BB796FF4099A}" srcOrd="2" destOrd="0" parTransId="{5FAB3C06-4C13-4004-9715-66568EE9D3E6}" sibTransId="{8B94F3C6-AC04-4BAE-B54F-F6A371AEB563}"/>
    <dgm:cxn modelId="{0BA29E57-A7F5-2D48-AAF0-8469B7260799}" type="presOf" srcId="{D45B4C50-C5C5-46BE-9BC8-72F3320133B0}" destId="{7FDC9669-0BA3-413B-9060-66FC4EBED0E0}" srcOrd="0" destOrd="0" presId="urn:microsoft.com/office/officeart/2008/layout/HexagonCluster"/>
    <dgm:cxn modelId="{2D60F149-F278-47C5-B261-54AD6B972679}" srcId="{D45B4C50-C5C5-46BE-9BC8-72F3320133B0}" destId="{703882D9-2505-4560-8D2F-FF26DF155A9E}" srcOrd="3" destOrd="0" parTransId="{7C62193A-81DB-4A68-8F71-41E76B2F8A2F}" sibTransId="{F36F8BCD-D53E-411A-8E5E-16F30AEECD99}"/>
    <dgm:cxn modelId="{21BF44FF-3883-F446-B372-A56A7DFA1B54}" type="presOf" srcId="{F36F8BCD-D53E-411A-8E5E-16F30AEECD99}" destId="{66EA02D3-E9D6-4098-952D-F97CAE341FC2}" srcOrd="0" destOrd="0" presId="urn:microsoft.com/office/officeart/2008/layout/HexagonCluster"/>
    <dgm:cxn modelId="{8A98FAEA-A941-9745-8641-ECF6B3228912}" type="presOf" srcId="{0B5E77AD-46BA-4884-ACF1-BDDB9B3F9CA1}" destId="{B9B026A0-2905-4B80-A918-375F457D3E2B}" srcOrd="0" destOrd="0" presId="urn:microsoft.com/office/officeart/2008/layout/HexagonCluster"/>
    <dgm:cxn modelId="{6B542835-37AF-204D-86C1-1C03F73E6EB7}" type="presOf" srcId="{2203CD92-454D-448D-82F1-C18E04DA3FE4}" destId="{2F4379AB-5DA0-46AF-9239-AE68A104B65A}" srcOrd="0" destOrd="0" presId="urn:microsoft.com/office/officeart/2008/layout/HexagonCluster"/>
    <dgm:cxn modelId="{9EC9CEBD-9AA9-BA4D-B7A0-E4DB705DDEA5}" type="presOf" srcId="{E722471A-A288-401B-8BC8-D9B02607E439}" destId="{A606F4BD-7DD0-4CAD-8E52-F324856412D2}" srcOrd="0" destOrd="0" presId="urn:microsoft.com/office/officeart/2008/layout/HexagonCluster"/>
    <dgm:cxn modelId="{5D1E26E9-7C5A-DF43-B300-3661358583B1}" type="presParOf" srcId="{7FDC9669-0BA3-413B-9060-66FC4EBED0E0}" destId="{7B8FD54D-E676-4768-BB98-2E26A0AF506C}" srcOrd="0" destOrd="0" presId="urn:microsoft.com/office/officeart/2008/layout/HexagonCluster"/>
    <dgm:cxn modelId="{B1EFAE8A-BE20-0A4F-8888-DE5CB0320C7E}" type="presParOf" srcId="{7B8FD54D-E676-4768-BB98-2E26A0AF506C}" destId="{2F4379AB-5DA0-46AF-9239-AE68A104B65A}" srcOrd="0" destOrd="0" presId="urn:microsoft.com/office/officeart/2008/layout/HexagonCluster"/>
    <dgm:cxn modelId="{1ABB6E68-2750-0846-BFC0-1E2A5F147BF0}" type="presParOf" srcId="{7FDC9669-0BA3-413B-9060-66FC4EBED0E0}" destId="{020A020B-01B4-4DBF-BEDD-493AD7E456DA}" srcOrd="1" destOrd="0" presId="urn:microsoft.com/office/officeart/2008/layout/HexagonCluster"/>
    <dgm:cxn modelId="{FB990E9C-01EF-C647-AAD5-46DD1330F5A9}" type="presParOf" srcId="{020A020B-01B4-4DBF-BEDD-493AD7E456DA}" destId="{B3995EFC-85D1-41BE-A3DB-214230E294A6}" srcOrd="0" destOrd="0" presId="urn:microsoft.com/office/officeart/2008/layout/HexagonCluster"/>
    <dgm:cxn modelId="{76362BA6-8F09-2A44-A533-DE5957EEA605}" type="presParOf" srcId="{7FDC9669-0BA3-413B-9060-66FC4EBED0E0}" destId="{E4B2DD16-411C-4520-B58A-2D620C2BF6C4}" srcOrd="2" destOrd="0" presId="urn:microsoft.com/office/officeart/2008/layout/HexagonCluster"/>
    <dgm:cxn modelId="{2AE876FD-652F-1349-B77E-7D21C7F44B6A}" type="presParOf" srcId="{E4B2DD16-411C-4520-B58A-2D620C2BF6C4}" destId="{8EC064CD-E100-4375-BCBA-2B65DACEB846}" srcOrd="0" destOrd="0" presId="urn:microsoft.com/office/officeart/2008/layout/HexagonCluster"/>
    <dgm:cxn modelId="{CA7FA4CE-A90E-1244-BE5A-75BBB3D2B278}" type="presParOf" srcId="{7FDC9669-0BA3-413B-9060-66FC4EBED0E0}" destId="{8E510CA1-3799-4A64-BAB3-D0F6DD973C0B}" srcOrd="3" destOrd="0" presId="urn:microsoft.com/office/officeart/2008/layout/HexagonCluster"/>
    <dgm:cxn modelId="{269AC831-2411-304A-8256-52274BABFD07}" type="presParOf" srcId="{8E510CA1-3799-4A64-BAB3-D0F6DD973C0B}" destId="{9B40BA7B-6156-45CB-AEB2-3E4436BE88CB}" srcOrd="0" destOrd="0" presId="urn:microsoft.com/office/officeart/2008/layout/HexagonCluster"/>
    <dgm:cxn modelId="{43EDC9DD-F7DA-E549-81D6-DA1A048C702D}" type="presParOf" srcId="{7FDC9669-0BA3-413B-9060-66FC4EBED0E0}" destId="{14324E26-944E-4BC3-8315-DB74EAC59418}" srcOrd="4" destOrd="0" presId="urn:microsoft.com/office/officeart/2008/layout/HexagonCluster"/>
    <dgm:cxn modelId="{BB1A98D9-A910-8F48-A17F-B6F5ED40E282}" type="presParOf" srcId="{14324E26-944E-4BC3-8315-DB74EAC59418}" destId="{E6457641-D5CF-47DD-A229-F339D093FA9B}" srcOrd="0" destOrd="0" presId="urn:microsoft.com/office/officeart/2008/layout/HexagonCluster"/>
    <dgm:cxn modelId="{9871CA55-F3D7-564D-967B-03D9525C9A81}" type="presParOf" srcId="{7FDC9669-0BA3-413B-9060-66FC4EBED0E0}" destId="{1906F79E-A549-4649-ABFB-92697ADED23E}" srcOrd="5" destOrd="0" presId="urn:microsoft.com/office/officeart/2008/layout/HexagonCluster"/>
    <dgm:cxn modelId="{90E17AB7-C088-2641-AD6D-F9D032ED12F9}" type="presParOf" srcId="{1906F79E-A549-4649-ABFB-92697ADED23E}" destId="{E8F803C7-6A4D-49C9-B909-8B23374E50AF}" srcOrd="0" destOrd="0" presId="urn:microsoft.com/office/officeart/2008/layout/HexagonCluster"/>
    <dgm:cxn modelId="{696A5664-6FDB-2A4C-B6C0-1B708C7D7BA3}" type="presParOf" srcId="{7FDC9669-0BA3-413B-9060-66FC4EBED0E0}" destId="{1A16343C-7034-4E49-97CD-0A6EB1713147}" srcOrd="6" destOrd="0" presId="urn:microsoft.com/office/officeart/2008/layout/HexagonCluster"/>
    <dgm:cxn modelId="{0D089BC0-A677-DF42-BA39-1C4220A44E55}" type="presParOf" srcId="{1A16343C-7034-4E49-97CD-0A6EB1713147}" destId="{B9B026A0-2905-4B80-A918-375F457D3E2B}" srcOrd="0" destOrd="0" presId="urn:microsoft.com/office/officeart/2008/layout/HexagonCluster"/>
    <dgm:cxn modelId="{13E2D04D-048F-DC47-8794-E4856DA42193}" type="presParOf" srcId="{7FDC9669-0BA3-413B-9060-66FC4EBED0E0}" destId="{B9CC2FFF-3AB2-4E50-A2FB-06698C63BDAE}" srcOrd="7" destOrd="0" presId="urn:microsoft.com/office/officeart/2008/layout/HexagonCluster"/>
    <dgm:cxn modelId="{DA954BD0-CC24-E04B-9853-68AE4BD53F2E}" type="presParOf" srcId="{B9CC2FFF-3AB2-4E50-A2FB-06698C63BDAE}" destId="{84B1B4E1-4FFB-45A2-85E8-147CEB5B58E9}" srcOrd="0" destOrd="0" presId="urn:microsoft.com/office/officeart/2008/layout/HexagonCluster"/>
    <dgm:cxn modelId="{BC271505-C2AE-6243-B8DE-9704F2E7CBF9}" type="presParOf" srcId="{7FDC9669-0BA3-413B-9060-66FC4EBED0E0}" destId="{F5364E23-06F0-4F73-974F-94B7E0570084}" srcOrd="8" destOrd="0" presId="urn:microsoft.com/office/officeart/2008/layout/HexagonCluster"/>
    <dgm:cxn modelId="{93F13F79-56BF-D942-8395-11A0A1898C43}" type="presParOf" srcId="{F5364E23-06F0-4F73-974F-94B7E0570084}" destId="{BC27C52F-691A-4766-8751-AE9476828F24}" srcOrd="0" destOrd="0" presId="urn:microsoft.com/office/officeart/2008/layout/HexagonCluster"/>
    <dgm:cxn modelId="{6BD49BAC-83D4-A24C-99A6-6D3C1755B345}" type="presParOf" srcId="{7FDC9669-0BA3-413B-9060-66FC4EBED0E0}" destId="{968E3C7D-24DC-43C2-A74A-8F8FDD4B13ED}" srcOrd="9" destOrd="0" presId="urn:microsoft.com/office/officeart/2008/layout/HexagonCluster"/>
    <dgm:cxn modelId="{45197876-E84E-D642-B6AA-3B804D0DB910}" type="presParOf" srcId="{968E3C7D-24DC-43C2-A74A-8F8FDD4B13ED}" destId="{2E36B063-144B-4330-AD50-383336767BA0}" srcOrd="0" destOrd="0" presId="urn:microsoft.com/office/officeart/2008/layout/HexagonCluster"/>
    <dgm:cxn modelId="{51EF6D32-0923-4242-A93A-AAC1CC5FDF6E}" type="presParOf" srcId="{7FDC9669-0BA3-413B-9060-66FC4EBED0E0}" destId="{F0179E42-9837-4A2F-880F-CF154F117276}" srcOrd="10" destOrd="0" presId="urn:microsoft.com/office/officeart/2008/layout/HexagonCluster"/>
    <dgm:cxn modelId="{2C817F90-C6CE-054C-9300-A36ACA2912AD}" type="presParOf" srcId="{F0179E42-9837-4A2F-880F-CF154F117276}" destId="{0736517A-D0CA-40FC-81D6-24B24ED8664C}" srcOrd="0" destOrd="0" presId="urn:microsoft.com/office/officeart/2008/layout/HexagonCluster"/>
    <dgm:cxn modelId="{C488A7AB-DDAF-404A-9339-7990703EB259}" type="presParOf" srcId="{7FDC9669-0BA3-413B-9060-66FC4EBED0E0}" destId="{5ABA756F-628B-41FA-987F-85A7B6D78E05}" srcOrd="11" destOrd="0" presId="urn:microsoft.com/office/officeart/2008/layout/HexagonCluster"/>
    <dgm:cxn modelId="{D68A1FF9-868F-534C-9222-258B7058B6DC}" type="presParOf" srcId="{5ABA756F-628B-41FA-987F-85A7B6D78E05}" destId="{EC8C1E8E-AA7E-4EF6-B592-B4B7B2DD2D2C}" srcOrd="0" destOrd="0" presId="urn:microsoft.com/office/officeart/2008/layout/HexagonCluster"/>
    <dgm:cxn modelId="{09625466-80AF-8D45-A59D-8F32E09E287E}" type="presParOf" srcId="{7FDC9669-0BA3-413B-9060-66FC4EBED0E0}" destId="{048D6411-1148-47E8-BE70-05D0BB33531B}" srcOrd="12" destOrd="0" presId="urn:microsoft.com/office/officeart/2008/layout/HexagonCluster"/>
    <dgm:cxn modelId="{280F2B72-7BD3-DA4E-A528-DD7AEBADF6DC}" type="presParOf" srcId="{048D6411-1148-47E8-BE70-05D0BB33531B}" destId="{88771B10-D594-47FC-B943-0E60C08A4EE7}" srcOrd="0" destOrd="0" presId="urn:microsoft.com/office/officeart/2008/layout/HexagonCluster"/>
    <dgm:cxn modelId="{58B240BE-08F7-3549-B6E6-504BD93E2071}" type="presParOf" srcId="{7FDC9669-0BA3-413B-9060-66FC4EBED0E0}" destId="{C4DC84C9-5E20-4FF9-8134-D1B0E6994028}" srcOrd="13" destOrd="0" presId="urn:microsoft.com/office/officeart/2008/layout/HexagonCluster"/>
    <dgm:cxn modelId="{824BFF01-7897-7946-90ED-1BEB22F17315}" type="presParOf" srcId="{C4DC84C9-5E20-4FF9-8134-D1B0E6994028}" destId="{723FBDD4-A764-48AF-8156-61AADD68DC2D}" srcOrd="0" destOrd="0" presId="urn:microsoft.com/office/officeart/2008/layout/HexagonCluster"/>
    <dgm:cxn modelId="{45466717-2693-7442-AFC3-878053E62BBF}" type="presParOf" srcId="{7FDC9669-0BA3-413B-9060-66FC4EBED0E0}" destId="{F4345679-2C74-4342-8CBF-CE01A18B218C}" srcOrd="14" destOrd="0" presId="urn:microsoft.com/office/officeart/2008/layout/HexagonCluster"/>
    <dgm:cxn modelId="{76809F0D-2E3A-C24C-A0D9-79E3F716ED7B}" type="presParOf" srcId="{F4345679-2C74-4342-8CBF-CE01A18B218C}" destId="{66EA02D3-E9D6-4098-952D-F97CAE341FC2}" srcOrd="0" destOrd="0" presId="urn:microsoft.com/office/officeart/2008/layout/HexagonCluster"/>
    <dgm:cxn modelId="{9BD368B5-6241-744E-B923-492C35DF1B8B}" type="presParOf" srcId="{7FDC9669-0BA3-413B-9060-66FC4EBED0E0}" destId="{797B4F5C-8B8B-487B-8282-560DBEE4778D}" srcOrd="15" destOrd="0" presId="urn:microsoft.com/office/officeart/2008/layout/HexagonCluster"/>
    <dgm:cxn modelId="{CB815BBA-E149-6249-8138-0130856920A3}" type="presParOf" srcId="{797B4F5C-8B8B-487B-8282-560DBEE4778D}" destId="{6BC6CC8F-9FDB-43D3-9213-4DEBBDAE5CCB}" srcOrd="0" destOrd="0" presId="urn:microsoft.com/office/officeart/2008/layout/HexagonCluster"/>
    <dgm:cxn modelId="{AF8A42B0-2CAB-6844-9F07-D72FFA619B0A}" type="presParOf" srcId="{7FDC9669-0BA3-413B-9060-66FC4EBED0E0}" destId="{5D72BB43-27DA-4284-AC68-637C606BD1E3}" srcOrd="16" destOrd="0" presId="urn:microsoft.com/office/officeart/2008/layout/HexagonCluster"/>
    <dgm:cxn modelId="{56798267-0152-A345-9E4B-7C68BDCF5D4F}" type="presParOf" srcId="{5D72BB43-27DA-4284-AC68-637C606BD1E3}" destId="{7B01611B-B31F-4F2A-A44E-EEA61032C2F3}" srcOrd="0" destOrd="0" presId="urn:microsoft.com/office/officeart/2008/layout/HexagonCluster"/>
    <dgm:cxn modelId="{3B698CA0-035A-2540-BC60-3E3FB95390BE}" type="presParOf" srcId="{7FDC9669-0BA3-413B-9060-66FC4EBED0E0}" destId="{49F6FA03-EB3C-4571-B5B2-6F4A0C55CD42}" srcOrd="17" destOrd="0" presId="urn:microsoft.com/office/officeart/2008/layout/HexagonCluster"/>
    <dgm:cxn modelId="{A82258F5-3A18-5C4C-90BD-C2FCBF7779B8}" type="presParOf" srcId="{49F6FA03-EB3C-4571-B5B2-6F4A0C55CD42}" destId="{3D2F8546-9DD8-4A7B-AB5C-DBE9B734196D}" srcOrd="0" destOrd="0" presId="urn:microsoft.com/office/officeart/2008/layout/HexagonCluster"/>
    <dgm:cxn modelId="{6EA2A4FE-9C66-3547-B450-4223EE527C59}" type="presParOf" srcId="{7FDC9669-0BA3-413B-9060-66FC4EBED0E0}" destId="{E642555B-E373-4CCB-A918-F41F3BDB9528}" srcOrd="18" destOrd="0" presId="urn:microsoft.com/office/officeart/2008/layout/HexagonCluster"/>
    <dgm:cxn modelId="{41841460-2B52-0540-A122-8A0A8CE1C04D}" type="presParOf" srcId="{E642555B-E373-4CCB-A918-F41F3BDB9528}" destId="{A606F4BD-7DD0-4CAD-8E52-F324856412D2}" srcOrd="0" destOrd="0" presId="urn:microsoft.com/office/officeart/2008/layout/HexagonCluster"/>
    <dgm:cxn modelId="{5F431A65-B855-3549-A06F-A7879C94C7AB}" type="presParOf" srcId="{7FDC9669-0BA3-413B-9060-66FC4EBED0E0}" destId="{46F831EA-C4F2-4EF0-862B-4EBFD6D52EA7}" srcOrd="19" destOrd="0" presId="urn:microsoft.com/office/officeart/2008/layout/HexagonCluster"/>
    <dgm:cxn modelId="{CB46D152-BE2E-FD41-8ABE-1DB332BDDAA4}" type="presParOf" srcId="{46F831EA-C4F2-4EF0-862B-4EBFD6D52EA7}" destId="{A2EC4A24-329A-433C-BEC0-1D9864898B9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EED126-1753-43E0-8130-CC96ECA964CE}"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zh-CN" altLang="en-US"/>
        </a:p>
      </dgm:t>
    </dgm:pt>
    <dgm:pt modelId="{00F2B50B-6424-45B0-9135-02148026585B}">
      <dgm:prSet phldrT="[文本]"/>
      <dgm:spPr/>
      <dgm:t>
        <a:bodyPr/>
        <a:lstStyle/>
        <a:p>
          <a:r>
            <a:rPr lang="zh-CN" dirty="0" smtClean="0"/>
            <a:t>资源池管理</a:t>
          </a:r>
          <a:endParaRPr lang="zh-CN" altLang="en-US" dirty="0"/>
        </a:p>
      </dgm:t>
    </dgm:pt>
    <dgm:pt modelId="{392F23AF-234D-423F-B90E-EC6DE5ED1FAB}" type="parTrans" cxnId="{F6AC35A8-BBBC-4AD5-B58F-1E9E0541AF36}">
      <dgm:prSet/>
      <dgm:spPr/>
      <dgm:t>
        <a:bodyPr/>
        <a:lstStyle/>
        <a:p>
          <a:endParaRPr lang="zh-CN" altLang="en-US"/>
        </a:p>
      </dgm:t>
    </dgm:pt>
    <dgm:pt modelId="{57320C0E-0307-4B86-927F-A0C6E7F86C2E}" type="sibTrans" cxnId="{F6AC35A8-BBBC-4AD5-B58F-1E9E0541AF36}">
      <dgm:prSet/>
      <dgm:spPr/>
      <dgm:t>
        <a:bodyPr/>
        <a:lstStyle/>
        <a:p>
          <a:endParaRPr lang="zh-CN" altLang="en-US"/>
        </a:p>
      </dgm:t>
    </dgm:pt>
    <dgm:pt modelId="{C27323FE-59EF-4AEC-A2E5-7687128CA9D0}">
      <dgm:prSet/>
      <dgm:spPr/>
      <dgm:t>
        <a:bodyPr/>
        <a:lstStyle/>
        <a:p>
          <a:r>
            <a:rPr lang="zh-CN" dirty="0" smtClean="0"/>
            <a:t>服务目录</a:t>
          </a:r>
          <a:endParaRPr lang="zh-CN" dirty="0"/>
        </a:p>
      </dgm:t>
    </dgm:pt>
    <dgm:pt modelId="{C1D9C212-6764-4FDF-A5C2-264AE1283A53}" type="parTrans" cxnId="{0702EC2D-D82B-4BEC-9E29-A0BAD1DB6E21}">
      <dgm:prSet/>
      <dgm:spPr/>
      <dgm:t>
        <a:bodyPr/>
        <a:lstStyle/>
        <a:p>
          <a:endParaRPr lang="zh-CN" altLang="en-US"/>
        </a:p>
      </dgm:t>
    </dgm:pt>
    <dgm:pt modelId="{653D5B22-1F47-4B0D-93E7-9B6E68BC0A03}" type="sibTrans" cxnId="{0702EC2D-D82B-4BEC-9E29-A0BAD1DB6E21}">
      <dgm:prSet/>
      <dgm:spPr/>
      <dgm:t>
        <a:bodyPr/>
        <a:lstStyle/>
        <a:p>
          <a:endParaRPr lang="zh-CN" altLang="en-US"/>
        </a:p>
      </dgm:t>
    </dgm:pt>
    <dgm:pt modelId="{F6BA0B9A-F378-4EDD-A388-FB52F1205D56}">
      <dgm:prSet/>
      <dgm:spPr/>
      <dgm:t>
        <a:bodyPr/>
        <a:lstStyle/>
        <a:p>
          <a:r>
            <a:rPr lang="zh-CN" dirty="0" smtClean="0"/>
            <a:t>数据库数据总线</a:t>
          </a:r>
          <a:endParaRPr lang="zh-CN" dirty="0"/>
        </a:p>
      </dgm:t>
    </dgm:pt>
    <dgm:pt modelId="{7F6F256E-6A33-43C3-96C6-D88F634EB8E8}" type="parTrans" cxnId="{8343DE4C-5725-49BB-BB2F-A3A03C810410}">
      <dgm:prSet/>
      <dgm:spPr/>
      <dgm:t>
        <a:bodyPr/>
        <a:lstStyle/>
        <a:p>
          <a:endParaRPr lang="zh-CN" altLang="en-US"/>
        </a:p>
      </dgm:t>
    </dgm:pt>
    <dgm:pt modelId="{DC9738B5-FFFD-46A3-AE63-C4546FF016DF}" type="sibTrans" cxnId="{8343DE4C-5725-49BB-BB2F-A3A03C810410}">
      <dgm:prSet/>
      <dgm:spPr/>
      <dgm:t>
        <a:bodyPr/>
        <a:lstStyle/>
        <a:p>
          <a:endParaRPr lang="zh-CN" altLang="en-US"/>
        </a:p>
      </dgm:t>
    </dgm:pt>
    <dgm:pt modelId="{DE4E9CC7-D227-4005-9EC1-EF234CF24EE0}">
      <dgm:prSet/>
      <dgm:spPr/>
      <dgm:t>
        <a:bodyPr/>
        <a:lstStyle/>
        <a:p>
          <a:r>
            <a:rPr lang="en-US" dirty="0" smtClean="0"/>
            <a:t>SDK</a:t>
          </a:r>
          <a:endParaRPr lang="zh-CN" dirty="0"/>
        </a:p>
      </dgm:t>
    </dgm:pt>
    <dgm:pt modelId="{20F47021-AD74-4CC9-A72D-A3BB9F249CE8}" type="parTrans" cxnId="{D3957E82-6EA2-48AC-9742-97FCB4A55F58}">
      <dgm:prSet/>
      <dgm:spPr/>
      <dgm:t>
        <a:bodyPr/>
        <a:lstStyle/>
        <a:p>
          <a:endParaRPr lang="zh-CN" altLang="en-US"/>
        </a:p>
      </dgm:t>
    </dgm:pt>
    <dgm:pt modelId="{C802B099-F805-4FC5-8E31-337344B28815}" type="sibTrans" cxnId="{D3957E82-6EA2-48AC-9742-97FCB4A55F58}">
      <dgm:prSet/>
      <dgm:spPr/>
      <dgm:t>
        <a:bodyPr/>
        <a:lstStyle/>
        <a:p>
          <a:endParaRPr lang="zh-CN" altLang="en-US"/>
        </a:p>
      </dgm:t>
    </dgm:pt>
    <dgm:pt modelId="{F7C9A57C-6D40-41DF-A9B8-ECE825BCA805}">
      <dgm:prSet phldrT="[文本]"/>
      <dgm:spPr/>
      <dgm:t>
        <a:bodyPr/>
        <a:lstStyle/>
        <a:p>
          <a:r>
            <a:rPr lang="zh-CN" dirty="0" smtClean="0"/>
            <a:t>数据库集群化、池化</a:t>
          </a:r>
          <a:endParaRPr lang="zh-CN" altLang="en-US" dirty="0"/>
        </a:p>
      </dgm:t>
    </dgm:pt>
    <dgm:pt modelId="{5BEF11E4-5E3D-4AC9-BC7F-FC8A5A81015F}" type="parTrans" cxnId="{B15DCFD4-7E23-4E66-8006-8EDFFD35F70C}">
      <dgm:prSet/>
      <dgm:spPr/>
      <dgm:t>
        <a:bodyPr/>
        <a:lstStyle/>
        <a:p>
          <a:endParaRPr lang="zh-CN" altLang="en-US"/>
        </a:p>
      </dgm:t>
    </dgm:pt>
    <dgm:pt modelId="{A77D428B-244F-4580-9B8C-A56959467E6F}" type="sibTrans" cxnId="{B15DCFD4-7E23-4E66-8006-8EDFFD35F70C}">
      <dgm:prSet/>
      <dgm:spPr/>
      <dgm:t>
        <a:bodyPr/>
        <a:lstStyle/>
        <a:p>
          <a:endParaRPr lang="zh-CN" altLang="en-US"/>
        </a:p>
      </dgm:t>
    </dgm:pt>
    <dgm:pt modelId="{CCAC9CBB-004B-48EC-AA20-D9AECDF00E49}">
      <dgm:prSet/>
      <dgm:spPr/>
      <dgm:t>
        <a:bodyPr/>
        <a:lstStyle/>
        <a:p>
          <a:r>
            <a:rPr lang="zh-CN" smtClean="0"/>
            <a:t>服务实例化、自动部署</a:t>
          </a:r>
          <a:endParaRPr lang="zh-CN"/>
        </a:p>
      </dgm:t>
    </dgm:pt>
    <dgm:pt modelId="{6A89827E-BE19-4C58-B278-F54BE2A1F2EA}" type="parTrans" cxnId="{4371A26C-2EBE-4732-B28F-D2813AEF2B15}">
      <dgm:prSet/>
      <dgm:spPr/>
      <dgm:t>
        <a:bodyPr/>
        <a:lstStyle/>
        <a:p>
          <a:endParaRPr lang="zh-CN" altLang="en-US"/>
        </a:p>
      </dgm:t>
    </dgm:pt>
    <dgm:pt modelId="{E9F11136-7E91-409B-8CCA-2C767ACE9A20}" type="sibTrans" cxnId="{4371A26C-2EBE-4732-B28F-D2813AEF2B15}">
      <dgm:prSet/>
      <dgm:spPr/>
      <dgm:t>
        <a:bodyPr/>
        <a:lstStyle/>
        <a:p>
          <a:endParaRPr lang="zh-CN" altLang="en-US"/>
        </a:p>
      </dgm:t>
    </dgm:pt>
    <dgm:pt modelId="{B7EADE89-A978-414D-A7D3-985EFE218B8E}">
      <dgm:prSet/>
      <dgm:spPr/>
      <dgm:t>
        <a:bodyPr/>
        <a:lstStyle/>
        <a:p>
          <a:r>
            <a:rPr lang="zh-CN" smtClean="0"/>
            <a:t>资源池监控</a:t>
          </a:r>
          <a:endParaRPr lang="zh-CN"/>
        </a:p>
      </dgm:t>
    </dgm:pt>
    <dgm:pt modelId="{B251AA8F-C297-45B9-A14D-E6CE74F3F75F}" type="parTrans" cxnId="{3321ECB7-D89C-4BD1-B941-46A64BD3D470}">
      <dgm:prSet/>
      <dgm:spPr/>
      <dgm:t>
        <a:bodyPr/>
        <a:lstStyle/>
        <a:p>
          <a:endParaRPr lang="zh-CN" altLang="en-US"/>
        </a:p>
      </dgm:t>
    </dgm:pt>
    <dgm:pt modelId="{EF23D970-95E7-4766-BCF6-D9D2AA462CBD}" type="sibTrans" cxnId="{3321ECB7-D89C-4BD1-B941-46A64BD3D470}">
      <dgm:prSet/>
      <dgm:spPr/>
      <dgm:t>
        <a:bodyPr/>
        <a:lstStyle/>
        <a:p>
          <a:endParaRPr lang="zh-CN" altLang="en-US"/>
        </a:p>
      </dgm:t>
    </dgm:pt>
    <dgm:pt modelId="{04208F30-3011-45B4-845B-237B53D112A0}">
      <dgm:prSet/>
      <dgm:spPr/>
      <dgm:t>
        <a:bodyPr/>
        <a:lstStyle/>
        <a:p>
          <a:r>
            <a:rPr lang="zh-CN" smtClean="0"/>
            <a:t>自动</a:t>
          </a:r>
          <a:r>
            <a:rPr lang="en-US" smtClean="0"/>
            <a:t>/</a:t>
          </a:r>
          <a:r>
            <a:rPr lang="zh-CN" smtClean="0"/>
            <a:t>手动负载均衡</a:t>
          </a:r>
          <a:endParaRPr lang="zh-CN"/>
        </a:p>
      </dgm:t>
    </dgm:pt>
    <dgm:pt modelId="{47EC72D0-28EB-49F2-9208-92209090BBC9}" type="parTrans" cxnId="{97191558-F288-4191-989C-91AC928A64A6}">
      <dgm:prSet/>
      <dgm:spPr/>
      <dgm:t>
        <a:bodyPr/>
        <a:lstStyle/>
        <a:p>
          <a:endParaRPr lang="zh-CN" altLang="en-US"/>
        </a:p>
      </dgm:t>
    </dgm:pt>
    <dgm:pt modelId="{A79E266B-E0AA-4D5E-A100-2FDB6311BCC1}" type="sibTrans" cxnId="{97191558-F288-4191-989C-91AC928A64A6}">
      <dgm:prSet/>
      <dgm:spPr/>
      <dgm:t>
        <a:bodyPr/>
        <a:lstStyle/>
        <a:p>
          <a:endParaRPr lang="zh-CN" altLang="en-US"/>
        </a:p>
      </dgm:t>
    </dgm:pt>
    <dgm:pt modelId="{2644C8ED-62D1-42EE-BB86-A637246CE692}">
      <dgm:prSet/>
      <dgm:spPr/>
      <dgm:t>
        <a:bodyPr/>
        <a:lstStyle/>
        <a:p>
          <a:r>
            <a:rPr lang="zh-CN" smtClean="0"/>
            <a:t>数据复制、备份、还原支持</a:t>
          </a:r>
          <a:endParaRPr lang="zh-CN"/>
        </a:p>
      </dgm:t>
    </dgm:pt>
    <dgm:pt modelId="{07819AFD-A251-467B-918E-7CDAAAF20F44}" type="parTrans" cxnId="{8F74B812-C49A-49AA-A5C8-92869A9D8134}">
      <dgm:prSet/>
      <dgm:spPr/>
      <dgm:t>
        <a:bodyPr/>
        <a:lstStyle/>
        <a:p>
          <a:endParaRPr lang="zh-CN" altLang="en-US"/>
        </a:p>
      </dgm:t>
    </dgm:pt>
    <dgm:pt modelId="{A3744D47-43F3-4004-A2BE-69318E3FF803}" type="sibTrans" cxnId="{8F74B812-C49A-49AA-A5C8-92869A9D8134}">
      <dgm:prSet/>
      <dgm:spPr/>
      <dgm:t>
        <a:bodyPr/>
        <a:lstStyle/>
        <a:p>
          <a:endParaRPr lang="zh-CN" altLang="en-US"/>
        </a:p>
      </dgm:t>
    </dgm:pt>
    <dgm:pt modelId="{67EB7B2F-96BD-4D1F-A344-A25BCAC19F5F}">
      <dgm:prSet/>
      <dgm:spPr/>
      <dgm:t>
        <a:bodyPr/>
        <a:lstStyle/>
        <a:p>
          <a:r>
            <a:rPr lang="zh-CN" smtClean="0"/>
            <a:t>数据灾备支持</a:t>
          </a:r>
          <a:endParaRPr lang="zh-CN"/>
        </a:p>
      </dgm:t>
    </dgm:pt>
    <dgm:pt modelId="{646A77A9-4C87-4013-A49B-C7527065DAFA}" type="parTrans" cxnId="{60EF1AE6-54B9-48AE-AAB3-C608AFE24B06}">
      <dgm:prSet/>
      <dgm:spPr/>
      <dgm:t>
        <a:bodyPr/>
        <a:lstStyle/>
        <a:p>
          <a:endParaRPr lang="zh-CN" altLang="en-US"/>
        </a:p>
      </dgm:t>
    </dgm:pt>
    <dgm:pt modelId="{262E4419-85EF-4203-85CE-F9C6F5763367}" type="sibTrans" cxnId="{60EF1AE6-54B9-48AE-AAB3-C608AFE24B06}">
      <dgm:prSet/>
      <dgm:spPr/>
      <dgm:t>
        <a:bodyPr/>
        <a:lstStyle/>
        <a:p>
          <a:endParaRPr lang="zh-CN" altLang="en-US"/>
        </a:p>
      </dgm:t>
    </dgm:pt>
    <dgm:pt modelId="{3B09F7B2-E3F4-429A-A076-B9D43340329A}">
      <dgm:prSet/>
      <dgm:spPr/>
      <dgm:t>
        <a:bodyPr/>
        <a:lstStyle/>
        <a:p>
          <a:r>
            <a:rPr lang="zh-CN" smtClean="0"/>
            <a:t>服务隔离、数据隔离</a:t>
          </a:r>
          <a:endParaRPr lang="zh-CN"/>
        </a:p>
      </dgm:t>
    </dgm:pt>
    <dgm:pt modelId="{1363C751-9959-4509-9EF9-D24394421209}" type="parTrans" cxnId="{1A427A67-4119-4328-B48F-A1FB3E6F27BF}">
      <dgm:prSet/>
      <dgm:spPr/>
      <dgm:t>
        <a:bodyPr/>
        <a:lstStyle/>
        <a:p>
          <a:endParaRPr lang="zh-CN" altLang="en-US"/>
        </a:p>
      </dgm:t>
    </dgm:pt>
    <dgm:pt modelId="{CA27D7C9-F489-40BD-BF24-F7ACDC33B30D}" type="sibTrans" cxnId="{1A427A67-4119-4328-B48F-A1FB3E6F27BF}">
      <dgm:prSet/>
      <dgm:spPr/>
      <dgm:t>
        <a:bodyPr/>
        <a:lstStyle/>
        <a:p>
          <a:endParaRPr lang="zh-CN" altLang="en-US"/>
        </a:p>
      </dgm:t>
    </dgm:pt>
    <dgm:pt modelId="{7B235A09-B48E-470A-ABBC-8E6FCCEE271A}">
      <dgm:prSet/>
      <dgm:spPr/>
      <dgm:t>
        <a:bodyPr/>
        <a:lstStyle/>
        <a:p>
          <a:r>
            <a:rPr lang="zh-CN" smtClean="0"/>
            <a:t>资源池动态伸缩</a:t>
          </a:r>
          <a:endParaRPr lang="zh-CN" altLang="en-US"/>
        </a:p>
      </dgm:t>
    </dgm:pt>
    <dgm:pt modelId="{DB6FFCCF-7C60-4F61-A135-A691F1374E82}" type="parTrans" cxnId="{960506F5-5C42-4D9B-BAC1-6B1A51C64E4F}">
      <dgm:prSet/>
      <dgm:spPr/>
      <dgm:t>
        <a:bodyPr/>
        <a:lstStyle/>
        <a:p>
          <a:endParaRPr lang="zh-CN" altLang="en-US"/>
        </a:p>
      </dgm:t>
    </dgm:pt>
    <dgm:pt modelId="{B9CE626E-18CC-4973-9D20-0499891A4619}" type="sibTrans" cxnId="{960506F5-5C42-4D9B-BAC1-6B1A51C64E4F}">
      <dgm:prSet/>
      <dgm:spPr/>
      <dgm:t>
        <a:bodyPr/>
        <a:lstStyle/>
        <a:p>
          <a:endParaRPr lang="zh-CN" altLang="en-US"/>
        </a:p>
      </dgm:t>
    </dgm:pt>
    <dgm:pt modelId="{F394C23E-A54C-46F1-8DD0-86BDE4F3A025}">
      <dgm:prSet/>
      <dgm:spPr/>
      <dgm:t>
        <a:bodyPr/>
        <a:lstStyle/>
        <a:p>
          <a:r>
            <a:rPr lang="zh-CN" dirty="0" smtClean="0"/>
            <a:t>服务注册</a:t>
          </a:r>
          <a:endParaRPr lang="zh-CN" dirty="0"/>
        </a:p>
      </dgm:t>
    </dgm:pt>
    <dgm:pt modelId="{2283A90D-4E67-4D9F-BACD-DF6A744C9ECE}" type="parTrans" cxnId="{46280E83-50CE-4A81-A9F2-0B5BE404999B}">
      <dgm:prSet/>
      <dgm:spPr/>
      <dgm:t>
        <a:bodyPr/>
        <a:lstStyle/>
        <a:p>
          <a:endParaRPr lang="zh-CN" altLang="en-US"/>
        </a:p>
      </dgm:t>
    </dgm:pt>
    <dgm:pt modelId="{BB7CEB89-6DC0-412B-B332-DEE6CC0C2036}" type="sibTrans" cxnId="{46280E83-50CE-4A81-A9F2-0B5BE404999B}">
      <dgm:prSet/>
      <dgm:spPr/>
      <dgm:t>
        <a:bodyPr/>
        <a:lstStyle/>
        <a:p>
          <a:endParaRPr lang="zh-CN" altLang="en-US"/>
        </a:p>
      </dgm:t>
    </dgm:pt>
    <dgm:pt modelId="{B635E11A-2CC5-4945-AD52-83301FBE5DC7}">
      <dgm:prSet/>
      <dgm:spPr/>
      <dgm:t>
        <a:bodyPr/>
        <a:lstStyle/>
        <a:p>
          <a:r>
            <a:rPr lang="zh-CN" smtClean="0"/>
            <a:t>服务展示</a:t>
          </a:r>
          <a:endParaRPr lang="zh-CN"/>
        </a:p>
      </dgm:t>
    </dgm:pt>
    <dgm:pt modelId="{15494ED1-930A-4434-A164-D0290959C247}" type="parTrans" cxnId="{FE37ACA2-B2EF-49B1-B293-9E2AB721FA0F}">
      <dgm:prSet/>
      <dgm:spPr/>
      <dgm:t>
        <a:bodyPr/>
        <a:lstStyle/>
        <a:p>
          <a:endParaRPr lang="zh-CN" altLang="en-US"/>
        </a:p>
      </dgm:t>
    </dgm:pt>
    <dgm:pt modelId="{C303E1CD-5C97-4AD5-B5B8-5D22E394E0B7}" type="sibTrans" cxnId="{FE37ACA2-B2EF-49B1-B293-9E2AB721FA0F}">
      <dgm:prSet/>
      <dgm:spPr/>
      <dgm:t>
        <a:bodyPr/>
        <a:lstStyle/>
        <a:p>
          <a:endParaRPr lang="zh-CN" altLang="en-US"/>
        </a:p>
      </dgm:t>
    </dgm:pt>
    <dgm:pt modelId="{B1C7B8D2-18FE-4955-88FA-E02B5E115F19}">
      <dgm:prSet/>
      <dgm:spPr/>
      <dgm:t>
        <a:bodyPr/>
        <a:lstStyle/>
        <a:p>
          <a:r>
            <a:rPr lang="zh-CN" smtClean="0"/>
            <a:t>服务申请、审批</a:t>
          </a:r>
          <a:endParaRPr lang="zh-CN"/>
        </a:p>
      </dgm:t>
    </dgm:pt>
    <dgm:pt modelId="{80D7DD2B-31E5-4757-A54E-F8561595BDDA}" type="parTrans" cxnId="{1CDA06E6-647C-411B-A9B2-80B0715454DF}">
      <dgm:prSet/>
      <dgm:spPr/>
      <dgm:t>
        <a:bodyPr/>
        <a:lstStyle/>
        <a:p>
          <a:endParaRPr lang="zh-CN" altLang="en-US"/>
        </a:p>
      </dgm:t>
    </dgm:pt>
    <dgm:pt modelId="{7216D1BD-B46A-40F6-930F-B27673DE9B0D}" type="sibTrans" cxnId="{1CDA06E6-647C-411B-A9B2-80B0715454DF}">
      <dgm:prSet/>
      <dgm:spPr/>
      <dgm:t>
        <a:bodyPr/>
        <a:lstStyle/>
        <a:p>
          <a:endParaRPr lang="zh-CN" altLang="en-US"/>
        </a:p>
      </dgm:t>
    </dgm:pt>
    <dgm:pt modelId="{8BE86FEB-DFA6-4DC5-ABC7-F4893B52248D}">
      <dgm:prSet/>
      <dgm:spPr/>
      <dgm:t>
        <a:bodyPr/>
        <a:lstStyle/>
        <a:p>
          <a:r>
            <a:rPr lang="zh-CN" smtClean="0"/>
            <a:t>服务自助管理</a:t>
          </a:r>
          <a:endParaRPr lang="zh-CN"/>
        </a:p>
      </dgm:t>
    </dgm:pt>
    <dgm:pt modelId="{185AA88D-D83D-4E8C-BF60-A42DC4F6C6B8}" type="parTrans" cxnId="{058313E3-D456-44F4-864B-BD3A503414D7}">
      <dgm:prSet/>
      <dgm:spPr/>
      <dgm:t>
        <a:bodyPr/>
        <a:lstStyle/>
        <a:p>
          <a:endParaRPr lang="zh-CN" altLang="en-US"/>
        </a:p>
      </dgm:t>
    </dgm:pt>
    <dgm:pt modelId="{781243A2-97B0-4D8D-AA10-13F43A63F685}" type="sibTrans" cxnId="{058313E3-D456-44F4-864B-BD3A503414D7}">
      <dgm:prSet/>
      <dgm:spPr/>
      <dgm:t>
        <a:bodyPr/>
        <a:lstStyle/>
        <a:p>
          <a:endParaRPr lang="zh-CN" altLang="en-US"/>
        </a:p>
      </dgm:t>
    </dgm:pt>
    <dgm:pt modelId="{B8DD773F-2002-4190-887D-23769B0E4173}">
      <dgm:prSet/>
      <dgm:spPr/>
      <dgm:t>
        <a:bodyPr/>
        <a:lstStyle/>
        <a:p>
          <a:r>
            <a:rPr lang="en-US" smtClean="0"/>
            <a:t>SLA</a:t>
          </a:r>
          <a:r>
            <a:rPr lang="zh-CN" smtClean="0"/>
            <a:t>管理（带宽、并发度、响应时间等）</a:t>
          </a:r>
          <a:endParaRPr lang="zh-CN" dirty="0"/>
        </a:p>
      </dgm:t>
    </dgm:pt>
    <dgm:pt modelId="{04CA86B1-065A-4312-A76E-1EA358290276}" type="parTrans" cxnId="{B71B118F-6B06-42DF-84CB-2C3C2BD04654}">
      <dgm:prSet/>
      <dgm:spPr/>
      <dgm:t>
        <a:bodyPr/>
        <a:lstStyle/>
        <a:p>
          <a:endParaRPr lang="zh-CN" altLang="en-US"/>
        </a:p>
      </dgm:t>
    </dgm:pt>
    <dgm:pt modelId="{14D714D1-7F50-41A6-8C5F-A647260D029B}" type="sibTrans" cxnId="{B71B118F-6B06-42DF-84CB-2C3C2BD04654}">
      <dgm:prSet/>
      <dgm:spPr/>
      <dgm:t>
        <a:bodyPr/>
        <a:lstStyle/>
        <a:p>
          <a:endParaRPr lang="zh-CN" altLang="en-US"/>
        </a:p>
      </dgm:t>
    </dgm:pt>
    <dgm:pt modelId="{4F290E7C-6BA4-4E0C-ADC3-A47104264415}">
      <dgm:prSet/>
      <dgm:spPr/>
      <dgm:t>
        <a:bodyPr/>
        <a:lstStyle/>
        <a:p>
          <a:r>
            <a:rPr lang="zh-CN" smtClean="0"/>
            <a:t>通信隔离</a:t>
          </a:r>
          <a:endParaRPr lang="zh-CN"/>
        </a:p>
      </dgm:t>
    </dgm:pt>
    <dgm:pt modelId="{602C5B1E-1F5B-4CFE-9A03-2A01DBC281D5}" type="parTrans" cxnId="{165D7C13-7C20-4715-A410-304CE68A1CD3}">
      <dgm:prSet/>
      <dgm:spPr/>
      <dgm:t>
        <a:bodyPr/>
        <a:lstStyle/>
        <a:p>
          <a:endParaRPr lang="zh-CN" altLang="en-US"/>
        </a:p>
      </dgm:t>
    </dgm:pt>
    <dgm:pt modelId="{F4A70F09-9244-487A-987C-19BC25866152}" type="sibTrans" cxnId="{165D7C13-7C20-4715-A410-304CE68A1CD3}">
      <dgm:prSet/>
      <dgm:spPr/>
      <dgm:t>
        <a:bodyPr/>
        <a:lstStyle/>
        <a:p>
          <a:endParaRPr lang="zh-CN" altLang="en-US"/>
        </a:p>
      </dgm:t>
    </dgm:pt>
    <dgm:pt modelId="{C850D2F6-9FA3-4B60-B169-55E302557D16}">
      <dgm:prSet/>
      <dgm:spPr/>
      <dgm:t>
        <a:bodyPr/>
        <a:lstStyle/>
        <a:p>
          <a:r>
            <a:rPr lang="zh-CN" smtClean="0"/>
            <a:t>访问负载均衡</a:t>
          </a:r>
          <a:endParaRPr lang="zh-CN" altLang="en-US"/>
        </a:p>
      </dgm:t>
    </dgm:pt>
    <dgm:pt modelId="{D4578A31-4DC4-4836-A02A-1C669112CD47}" type="parTrans" cxnId="{A2F2F4A6-B03A-40DF-B28A-317FB06D6230}">
      <dgm:prSet/>
      <dgm:spPr/>
      <dgm:t>
        <a:bodyPr/>
        <a:lstStyle/>
        <a:p>
          <a:endParaRPr lang="zh-CN" altLang="en-US"/>
        </a:p>
      </dgm:t>
    </dgm:pt>
    <dgm:pt modelId="{177D9D06-3911-4F08-A1FC-FB984752F94B}" type="sibTrans" cxnId="{A2F2F4A6-B03A-40DF-B28A-317FB06D6230}">
      <dgm:prSet/>
      <dgm:spPr/>
      <dgm:t>
        <a:bodyPr/>
        <a:lstStyle/>
        <a:p>
          <a:endParaRPr lang="zh-CN" altLang="en-US"/>
        </a:p>
      </dgm:t>
    </dgm:pt>
    <dgm:pt modelId="{9717D782-A73E-440D-8973-A70063083B1B}">
      <dgm:prSet/>
      <dgm:spPr/>
      <dgm:t>
        <a:bodyPr/>
        <a:lstStyle/>
        <a:p>
          <a:r>
            <a:rPr lang="zh-CN" smtClean="0"/>
            <a:t>异构数据库封装</a:t>
          </a:r>
          <a:endParaRPr lang="zh-CN" dirty="0"/>
        </a:p>
      </dgm:t>
    </dgm:pt>
    <dgm:pt modelId="{BFE121F6-6961-4457-93DA-D5FF711AC61B}" type="parTrans" cxnId="{9B60E68D-0388-4EF9-9E01-F2C97471F43B}">
      <dgm:prSet/>
      <dgm:spPr/>
      <dgm:t>
        <a:bodyPr/>
        <a:lstStyle/>
        <a:p>
          <a:endParaRPr lang="zh-CN" altLang="en-US"/>
        </a:p>
      </dgm:t>
    </dgm:pt>
    <dgm:pt modelId="{B71B6737-50B2-4134-9C13-C34EC616DD7A}" type="sibTrans" cxnId="{9B60E68D-0388-4EF9-9E01-F2C97471F43B}">
      <dgm:prSet/>
      <dgm:spPr/>
      <dgm:t>
        <a:bodyPr/>
        <a:lstStyle/>
        <a:p>
          <a:endParaRPr lang="zh-CN" altLang="en-US"/>
        </a:p>
      </dgm:t>
    </dgm:pt>
    <dgm:pt modelId="{E7CDF04A-B5E9-48CF-B938-41D4AF2E66F1}">
      <dgm:prSet/>
      <dgm:spPr/>
      <dgm:t>
        <a:bodyPr/>
        <a:lstStyle/>
        <a:p>
          <a:r>
            <a:rPr lang="zh-CN" smtClean="0"/>
            <a:t>自动认证</a:t>
          </a:r>
          <a:endParaRPr lang="zh-CN"/>
        </a:p>
      </dgm:t>
    </dgm:pt>
    <dgm:pt modelId="{71C90C13-2794-4E14-8821-8414F1D6FE4F}" type="parTrans" cxnId="{C8FBED80-15BF-4BD0-A008-67B43C481505}">
      <dgm:prSet/>
      <dgm:spPr/>
      <dgm:t>
        <a:bodyPr/>
        <a:lstStyle/>
        <a:p>
          <a:endParaRPr lang="zh-CN" altLang="en-US"/>
        </a:p>
      </dgm:t>
    </dgm:pt>
    <dgm:pt modelId="{C4AF10C9-99E2-4AFB-AB89-61A178CCC858}" type="sibTrans" cxnId="{C8FBED80-15BF-4BD0-A008-67B43C481505}">
      <dgm:prSet/>
      <dgm:spPr/>
      <dgm:t>
        <a:bodyPr/>
        <a:lstStyle/>
        <a:p>
          <a:endParaRPr lang="zh-CN" altLang="en-US"/>
        </a:p>
      </dgm:t>
    </dgm:pt>
    <dgm:pt modelId="{91CC5024-596B-4EF7-977A-D174CEB054F6}">
      <dgm:prSet/>
      <dgm:spPr/>
      <dgm:t>
        <a:bodyPr/>
        <a:lstStyle/>
        <a:p>
          <a:r>
            <a:rPr lang="zh-CN" smtClean="0"/>
            <a:t>自动更新</a:t>
          </a:r>
          <a:endParaRPr lang="zh-CN" altLang="en-US"/>
        </a:p>
      </dgm:t>
    </dgm:pt>
    <dgm:pt modelId="{041958C6-C05F-49E4-9A10-5E9732CFA999}" type="parTrans" cxnId="{F3840019-DDD2-4225-A00E-7D1B25E2016B}">
      <dgm:prSet/>
      <dgm:spPr/>
      <dgm:t>
        <a:bodyPr/>
        <a:lstStyle/>
        <a:p>
          <a:endParaRPr lang="zh-CN" altLang="en-US"/>
        </a:p>
      </dgm:t>
    </dgm:pt>
    <dgm:pt modelId="{8F59D541-456E-45BD-A95A-AC2A92564464}" type="sibTrans" cxnId="{F3840019-DDD2-4225-A00E-7D1B25E2016B}">
      <dgm:prSet/>
      <dgm:spPr/>
      <dgm:t>
        <a:bodyPr/>
        <a:lstStyle/>
        <a:p>
          <a:endParaRPr lang="zh-CN" altLang="en-US"/>
        </a:p>
      </dgm:t>
    </dgm:pt>
    <dgm:pt modelId="{B56986D2-CE84-4AB3-A064-4E756A82988C}" type="pres">
      <dgm:prSet presAssocID="{45EED126-1753-43E0-8130-CC96ECA964CE}" presName="Name0" presStyleCnt="0">
        <dgm:presLayoutVars>
          <dgm:dir/>
          <dgm:animLvl val="lvl"/>
          <dgm:resizeHandles val="exact"/>
        </dgm:presLayoutVars>
      </dgm:prSet>
      <dgm:spPr/>
      <dgm:t>
        <a:bodyPr/>
        <a:lstStyle/>
        <a:p>
          <a:endParaRPr lang="zh-CN" altLang="en-US"/>
        </a:p>
      </dgm:t>
    </dgm:pt>
    <dgm:pt modelId="{A6C1A8DE-D10B-4315-92F0-9855171E6448}" type="pres">
      <dgm:prSet presAssocID="{00F2B50B-6424-45B0-9135-02148026585B}" presName="composite" presStyleCnt="0"/>
      <dgm:spPr/>
    </dgm:pt>
    <dgm:pt modelId="{8EC81F0A-2CEE-4FBD-A018-44391E1748BC}" type="pres">
      <dgm:prSet presAssocID="{00F2B50B-6424-45B0-9135-02148026585B}" presName="parTx" presStyleLbl="alignNode1" presStyleIdx="0" presStyleCnt="4">
        <dgm:presLayoutVars>
          <dgm:chMax val="0"/>
          <dgm:chPref val="0"/>
          <dgm:bulletEnabled val="1"/>
        </dgm:presLayoutVars>
      </dgm:prSet>
      <dgm:spPr/>
      <dgm:t>
        <a:bodyPr/>
        <a:lstStyle/>
        <a:p>
          <a:endParaRPr lang="zh-CN" altLang="en-US"/>
        </a:p>
      </dgm:t>
    </dgm:pt>
    <dgm:pt modelId="{ABFEBB62-E8B3-4647-913D-28582249582A}" type="pres">
      <dgm:prSet presAssocID="{00F2B50B-6424-45B0-9135-02148026585B}" presName="desTx" presStyleLbl="alignAccFollowNode1" presStyleIdx="0" presStyleCnt="4">
        <dgm:presLayoutVars>
          <dgm:bulletEnabled val="1"/>
        </dgm:presLayoutVars>
      </dgm:prSet>
      <dgm:spPr/>
      <dgm:t>
        <a:bodyPr/>
        <a:lstStyle/>
        <a:p>
          <a:endParaRPr lang="zh-CN" altLang="en-US"/>
        </a:p>
      </dgm:t>
    </dgm:pt>
    <dgm:pt modelId="{45283B0D-4AA3-429A-B85D-BA6BC9DD17DD}" type="pres">
      <dgm:prSet presAssocID="{57320C0E-0307-4B86-927F-A0C6E7F86C2E}" presName="space" presStyleCnt="0"/>
      <dgm:spPr/>
    </dgm:pt>
    <dgm:pt modelId="{7162758E-0617-43A0-840B-D3806BC19CDE}" type="pres">
      <dgm:prSet presAssocID="{C27323FE-59EF-4AEC-A2E5-7687128CA9D0}" presName="composite" presStyleCnt="0"/>
      <dgm:spPr/>
    </dgm:pt>
    <dgm:pt modelId="{D67DC664-4329-4CAE-B018-56C94FAAE459}" type="pres">
      <dgm:prSet presAssocID="{C27323FE-59EF-4AEC-A2E5-7687128CA9D0}" presName="parTx" presStyleLbl="alignNode1" presStyleIdx="1" presStyleCnt="4">
        <dgm:presLayoutVars>
          <dgm:chMax val="0"/>
          <dgm:chPref val="0"/>
          <dgm:bulletEnabled val="1"/>
        </dgm:presLayoutVars>
      </dgm:prSet>
      <dgm:spPr/>
      <dgm:t>
        <a:bodyPr/>
        <a:lstStyle/>
        <a:p>
          <a:endParaRPr lang="zh-CN" altLang="en-US"/>
        </a:p>
      </dgm:t>
    </dgm:pt>
    <dgm:pt modelId="{51F356FE-D898-4C51-B978-E9A22F3E10C9}" type="pres">
      <dgm:prSet presAssocID="{C27323FE-59EF-4AEC-A2E5-7687128CA9D0}" presName="desTx" presStyleLbl="alignAccFollowNode1" presStyleIdx="1" presStyleCnt="4">
        <dgm:presLayoutVars>
          <dgm:bulletEnabled val="1"/>
        </dgm:presLayoutVars>
      </dgm:prSet>
      <dgm:spPr/>
      <dgm:t>
        <a:bodyPr/>
        <a:lstStyle/>
        <a:p>
          <a:endParaRPr lang="zh-CN" altLang="en-US"/>
        </a:p>
      </dgm:t>
    </dgm:pt>
    <dgm:pt modelId="{9EF74FC0-1B7C-4A07-AB18-CCBD2EBD542C}" type="pres">
      <dgm:prSet presAssocID="{653D5B22-1F47-4B0D-93E7-9B6E68BC0A03}" presName="space" presStyleCnt="0"/>
      <dgm:spPr/>
    </dgm:pt>
    <dgm:pt modelId="{0151050B-F41F-4D26-AEE8-946950C785CB}" type="pres">
      <dgm:prSet presAssocID="{F6BA0B9A-F378-4EDD-A388-FB52F1205D56}" presName="composite" presStyleCnt="0"/>
      <dgm:spPr/>
    </dgm:pt>
    <dgm:pt modelId="{68FC4290-1E48-4087-B9C5-B8570545773E}" type="pres">
      <dgm:prSet presAssocID="{F6BA0B9A-F378-4EDD-A388-FB52F1205D56}" presName="parTx" presStyleLbl="alignNode1" presStyleIdx="2" presStyleCnt="4">
        <dgm:presLayoutVars>
          <dgm:chMax val="0"/>
          <dgm:chPref val="0"/>
          <dgm:bulletEnabled val="1"/>
        </dgm:presLayoutVars>
      </dgm:prSet>
      <dgm:spPr/>
      <dgm:t>
        <a:bodyPr/>
        <a:lstStyle/>
        <a:p>
          <a:endParaRPr lang="zh-CN" altLang="en-US"/>
        </a:p>
      </dgm:t>
    </dgm:pt>
    <dgm:pt modelId="{4ABAB2E5-FE72-4A01-B6B1-49F063A83DDA}" type="pres">
      <dgm:prSet presAssocID="{F6BA0B9A-F378-4EDD-A388-FB52F1205D56}" presName="desTx" presStyleLbl="alignAccFollowNode1" presStyleIdx="2" presStyleCnt="4">
        <dgm:presLayoutVars>
          <dgm:bulletEnabled val="1"/>
        </dgm:presLayoutVars>
      </dgm:prSet>
      <dgm:spPr/>
      <dgm:t>
        <a:bodyPr/>
        <a:lstStyle/>
        <a:p>
          <a:endParaRPr lang="zh-CN" altLang="en-US"/>
        </a:p>
      </dgm:t>
    </dgm:pt>
    <dgm:pt modelId="{2282F6F5-4F96-4BA9-96CA-87EB4033AF08}" type="pres">
      <dgm:prSet presAssocID="{DC9738B5-FFFD-46A3-AE63-C4546FF016DF}" presName="space" presStyleCnt="0"/>
      <dgm:spPr/>
    </dgm:pt>
    <dgm:pt modelId="{83EFAEA4-D03E-481D-82A8-994D3B8CDFD8}" type="pres">
      <dgm:prSet presAssocID="{DE4E9CC7-D227-4005-9EC1-EF234CF24EE0}" presName="composite" presStyleCnt="0"/>
      <dgm:spPr/>
    </dgm:pt>
    <dgm:pt modelId="{9F30CA3F-BB9E-44E9-B717-B758C8F881F9}" type="pres">
      <dgm:prSet presAssocID="{DE4E9CC7-D227-4005-9EC1-EF234CF24EE0}" presName="parTx" presStyleLbl="alignNode1" presStyleIdx="3" presStyleCnt="4">
        <dgm:presLayoutVars>
          <dgm:chMax val="0"/>
          <dgm:chPref val="0"/>
          <dgm:bulletEnabled val="1"/>
        </dgm:presLayoutVars>
      </dgm:prSet>
      <dgm:spPr/>
      <dgm:t>
        <a:bodyPr/>
        <a:lstStyle/>
        <a:p>
          <a:endParaRPr lang="zh-CN" altLang="en-US"/>
        </a:p>
      </dgm:t>
    </dgm:pt>
    <dgm:pt modelId="{445ABF66-99D9-43B7-9BB8-0348D3043F6A}" type="pres">
      <dgm:prSet presAssocID="{DE4E9CC7-D227-4005-9EC1-EF234CF24EE0}" presName="desTx" presStyleLbl="alignAccFollowNode1" presStyleIdx="3" presStyleCnt="4">
        <dgm:presLayoutVars>
          <dgm:bulletEnabled val="1"/>
        </dgm:presLayoutVars>
      </dgm:prSet>
      <dgm:spPr/>
      <dgm:t>
        <a:bodyPr/>
        <a:lstStyle/>
        <a:p>
          <a:endParaRPr lang="zh-CN" altLang="en-US"/>
        </a:p>
      </dgm:t>
    </dgm:pt>
  </dgm:ptLst>
  <dgm:cxnLst>
    <dgm:cxn modelId="{FA518AEE-12E4-F146-9453-A31D0B409A14}" type="presOf" srcId="{F394C23E-A54C-46F1-8DD0-86BDE4F3A025}" destId="{51F356FE-D898-4C51-B978-E9A22F3E10C9}" srcOrd="0" destOrd="0" presId="urn:microsoft.com/office/officeart/2005/8/layout/hList1"/>
    <dgm:cxn modelId="{848DBCE7-D1A1-9E40-B50C-989372796181}" type="presOf" srcId="{F6BA0B9A-F378-4EDD-A388-FB52F1205D56}" destId="{68FC4290-1E48-4087-B9C5-B8570545773E}" srcOrd="0" destOrd="0" presId="urn:microsoft.com/office/officeart/2005/8/layout/hList1"/>
    <dgm:cxn modelId="{B15DCFD4-7E23-4E66-8006-8EDFFD35F70C}" srcId="{00F2B50B-6424-45B0-9135-02148026585B}" destId="{F7C9A57C-6D40-41DF-A9B8-ECE825BCA805}" srcOrd="0" destOrd="0" parTransId="{5BEF11E4-5E3D-4AC9-BC7F-FC8A5A81015F}" sibTransId="{A77D428B-244F-4580-9B8C-A56959467E6F}"/>
    <dgm:cxn modelId="{165D7C13-7C20-4715-A410-304CE68A1CD3}" srcId="{F6BA0B9A-F378-4EDD-A388-FB52F1205D56}" destId="{4F290E7C-6BA4-4E0C-ADC3-A47104264415}" srcOrd="1" destOrd="0" parTransId="{602C5B1E-1F5B-4CFE-9A03-2A01DBC281D5}" sibTransId="{F4A70F09-9244-487A-987C-19BC25866152}"/>
    <dgm:cxn modelId="{C8FBED80-15BF-4BD0-A008-67B43C481505}" srcId="{DE4E9CC7-D227-4005-9EC1-EF234CF24EE0}" destId="{E7CDF04A-B5E9-48CF-B938-41D4AF2E66F1}" srcOrd="1" destOrd="0" parTransId="{71C90C13-2794-4E14-8821-8414F1D6FE4F}" sibTransId="{C4AF10C9-99E2-4AFB-AB89-61A178CCC858}"/>
    <dgm:cxn modelId="{4EC4CEDD-3AB6-854C-9229-D9E8D86E0665}" type="presOf" srcId="{00F2B50B-6424-45B0-9135-02148026585B}" destId="{8EC81F0A-2CEE-4FBD-A018-44391E1748BC}" srcOrd="0" destOrd="0" presId="urn:microsoft.com/office/officeart/2005/8/layout/hList1"/>
    <dgm:cxn modelId="{6DC071E9-6979-2649-8571-B385A7E3300A}" type="presOf" srcId="{3B09F7B2-E3F4-429A-A076-B9D43340329A}" destId="{ABFEBB62-E8B3-4647-913D-28582249582A}" srcOrd="0" destOrd="6" presId="urn:microsoft.com/office/officeart/2005/8/layout/hList1"/>
    <dgm:cxn modelId="{F4EAC0E9-056E-4841-9EE5-8FE054B77419}" type="presOf" srcId="{DE4E9CC7-D227-4005-9EC1-EF234CF24EE0}" destId="{9F30CA3F-BB9E-44E9-B717-B758C8F881F9}" srcOrd="0" destOrd="0" presId="urn:microsoft.com/office/officeart/2005/8/layout/hList1"/>
    <dgm:cxn modelId="{058313E3-D456-44F4-864B-BD3A503414D7}" srcId="{C27323FE-59EF-4AEC-A2E5-7687128CA9D0}" destId="{8BE86FEB-DFA6-4DC5-ABC7-F4893B52248D}" srcOrd="3" destOrd="0" parTransId="{185AA88D-D83D-4E8C-BF60-A42DC4F6C6B8}" sibTransId="{781243A2-97B0-4D8D-AA10-13F43A63F685}"/>
    <dgm:cxn modelId="{8F74B812-C49A-49AA-A5C8-92869A9D8134}" srcId="{00F2B50B-6424-45B0-9135-02148026585B}" destId="{2644C8ED-62D1-42EE-BB86-A637246CE692}" srcOrd="4" destOrd="0" parTransId="{07819AFD-A251-467B-918E-7CDAAAF20F44}" sibTransId="{A3744D47-43F3-4004-A2BE-69318E3FF803}"/>
    <dgm:cxn modelId="{9D2A3CD4-6FB4-7848-B60F-A54E9EDB3693}" type="presOf" srcId="{C850D2F6-9FA3-4B60-B169-55E302557D16}" destId="{4ABAB2E5-FE72-4A01-B6B1-49F063A83DDA}" srcOrd="0" destOrd="2" presId="urn:microsoft.com/office/officeart/2005/8/layout/hList1"/>
    <dgm:cxn modelId="{0702EC2D-D82B-4BEC-9E29-A0BAD1DB6E21}" srcId="{45EED126-1753-43E0-8130-CC96ECA964CE}" destId="{C27323FE-59EF-4AEC-A2E5-7687128CA9D0}" srcOrd="1" destOrd="0" parTransId="{C1D9C212-6764-4FDF-A5C2-264AE1283A53}" sibTransId="{653D5B22-1F47-4B0D-93E7-9B6E68BC0A03}"/>
    <dgm:cxn modelId="{FA7DD019-E6B9-734B-B4D3-83D2A7080C76}" type="presOf" srcId="{B8DD773F-2002-4190-887D-23769B0E4173}" destId="{4ABAB2E5-FE72-4A01-B6B1-49F063A83DDA}" srcOrd="0" destOrd="0" presId="urn:microsoft.com/office/officeart/2005/8/layout/hList1"/>
    <dgm:cxn modelId="{F6AC35A8-BBBC-4AD5-B58F-1E9E0541AF36}" srcId="{45EED126-1753-43E0-8130-CC96ECA964CE}" destId="{00F2B50B-6424-45B0-9135-02148026585B}" srcOrd="0" destOrd="0" parTransId="{392F23AF-234D-423F-B90E-EC6DE5ED1FAB}" sibTransId="{57320C0E-0307-4B86-927F-A0C6E7F86C2E}"/>
    <dgm:cxn modelId="{7B531C52-10E8-D549-AADD-4ED3796843CA}" type="presOf" srcId="{C27323FE-59EF-4AEC-A2E5-7687128CA9D0}" destId="{D67DC664-4329-4CAE-B018-56C94FAAE459}" srcOrd="0" destOrd="0" presId="urn:microsoft.com/office/officeart/2005/8/layout/hList1"/>
    <dgm:cxn modelId="{60EF1AE6-54B9-48AE-AAB3-C608AFE24B06}" srcId="{00F2B50B-6424-45B0-9135-02148026585B}" destId="{67EB7B2F-96BD-4D1F-A344-A25BCAC19F5F}" srcOrd="5" destOrd="0" parTransId="{646A77A9-4C87-4013-A49B-C7527065DAFA}" sibTransId="{262E4419-85EF-4203-85CE-F9C6F5763367}"/>
    <dgm:cxn modelId="{8343DE4C-5725-49BB-BB2F-A3A03C810410}" srcId="{45EED126-1753-43E0-8130-CC96ECA964CE}" destId="{F6BA0B9A-F378-4EDD-A388-FB52F1205D56}" srcOrd="2" destOrd="0" parTransId="{7F6F256E-6A33-43C3-96C6-D88F634EB8E8}" sibTransId="{DC9738B5-FFFD-46A3-AE63-C4546FF016DF}"/>
    <dgm:cxn modelId="{72490D3F-96DD-6945-8FD1-26BFC5DC896E}" type="presOf" srcId="{45EED126-1753-43E0-8130-CC96ECA964CE}" destId="{B56986D2-CE84-4AB3-A064-4E756A82988C}" srcOrd="0" destOrd="0" presId="urn:microsoft.com/office/officeart/2005/8/layout/hList1"/>
    <dgm:cxn modelId="{9B60E68D-0388-4EF9-9E01-F2C97471F43B}" srcId="{DE4E9CC7-D227-4005-9EC1-EF234CF24EE0}" destId="{9717D782-A73E-440D-8973-A70063083B1B}" srcOrd="0" destOrd="0" parTransId="{BFE121F6-6961-4457-93DA-D5FF711AC61B}" sibTransId="{B71B6737-50B2-4134-9C13-C34EC616DD7A}"/>
    <dgm:cxn modelId="{1C1B0712-0933-6946-8D20-D3BC62F631B3}" type="presOf" srcId="{9717D782-A73E-440D-8973-A70063083B1B}" destId="{445ABF66-99D9-43B7-9BB8-0348D3043F6A}" srcOrd="0" destOrd="0" presId="urn:microsoft.com/office/officeart/2005/8/layout/hList1"/>
    <dgm:cxn modelId="{A1316A75-DF12-264C-BA12-C06475F2FC48}" type="presOf" srcId="{E7CDF04A-B5E9-48CF-B938-41D4AF2E66F1}" destId="{445ABF66-99D9-43B7-9BB8-0348D3043F6A}" srcOrd="0" destOrd="1" presId="urn:microsoft.com/office/officeart/2005/8/layout/hList1"/>
    <dgm:cxn modelId="{80CC7F68-D0D5-6344-96C2-176DBF27550A}" type="presOf" srcId="{F7C9A57C-6D40-41DF-A9B8-ECE825BCA805}" destId="{ABFEBB62-E8B3-4647-913D-28582249582A}" srcOrd="0" destOrd="0" presId="urn:microsoft.com/office/officeart/2005/8/layout/hList1"/>
    <dgm:cxn modelId="{B26CB949-5ADD-0742-A52A-95746FCCD0D0}" type="presOf" srcId="{2644C8ED-62D1-42EE-BB86-A637246CE692}" destId="{ABFEBB62-E8B3-4647-913D-28582249582A}" srcOrd="0" destOrd="4" presId="urn:microsoft.com/office/officeart/2005/8/layout/hList1"/>
    <dgm:cxn modelId="{46280E83-50CE-4A81-A9F2-0B5BE404999B}" srcId="{C27323FE-59EF-4AEC-A2E5-7687128CA9D0}" destId="{F394C23E-A54C-46F1-8DD0-86BDE4F3A025}" srcOrd="0" destOrd="0" parTransId="{2283A90D-4E67-4D9F-BACD-DF6A744C9ECE}" sibTransId="{BB7CEB89-6DC0-412B-B332-DEE6CC0C2036}"/>
    <dgm:cxn modelId="{D3957E82-6EA2-48AC-9742-97FCB4A55F58}" srcId="{45EED126-1753-43E0-8130-CC96ECA964CE}" destId="{DE4E9CC7-D227-4005-9EC1-EF234CF24EE0}" srcOrd="3" destOrd="0" parTransId="{20F47021-AD74-4CC9-A72D-A3BB9F249CE8}" sibTransId="{C802B099-F805-4FC5-8E31-337344B28815}"/>
    <dgm:cxn modelId="{F3840019-DDD2-4225-A00E-7D1B25E2016B}" srcId="{DE4E9CC7-D227-4005-9EC1-EF234CF24EE0}" destId="{91CC5024-596B-4EF7-977A-D174CEB054F6}" srcOrd="2" destOrd="0" parTransId="{041958C6-C05F-49E4-9A10-5E9732CFA999}" sibTransId="{8F59D541-456E-45BD-A95A-AC2A92564464}"/>
    <dgm:cxn modelId="{112BD451-8FD1-0B4C-B153-F89B88860A31}" type="presOf" srcId="{8BE86FEB-DFA6-4DC5-ABC7-F4893B52248D}" destId="{51F356FE-D898-4C51-B978-E9A22F3E10C9}" srcOrd="0" destOrd="3" presId="urn:microsoft.com/office/officeart/2005/8/layout/hList1"/>
    <dgm:cxn modelId="{6DCCFE78-6C27-7147-B12C-6900684D0BF6}" type="presOf" srcId="{91CC5024-596B-4EF7-977A-D174CEB054F6}" destId="{445ABF66-99D9-43B7-9BB8-0348D3043F6A}" srcOrd="0" destOrd="2" presId="urn:microsoft.com/office/officeart/2005/8/layout/hList1"/>
    <dgm:cxn modelId="{FAA13A0C-F8D8-2946-A333-A06EC5D82692}" type="presOf" srcId="{04208F30-3011-45B4-845B-237B53D112A0}" destId="{ABFEBB62-E8B3-4647-913D-28582249582A}" srcOrd="0" destOrd="3" presId="urn:microsoft.com/office/officeart/2005/8/layout/hList1"/>
    <dgm:cxn modelId="{1CDA06E6-647C-411B-A9B2-80B0715454DF}" srcId="{C27323FE-59EF-4AEC-A2E5-7687128CA9D0}" destId="{B1C7B8D2-18FE-4955-88FA-E02B5E115F19}" srcOrd="2" destOrd="0" parTransId="{80D7DD2B-31E5-4757-A54E-F8561595BDDA}" sibTransId="{7216D1BD-B46A-40F6-930F-B27673DE9B0D}"/>
    <dgm:cxn modelId="{A965C61E-C4B3-FD4E-85A7-C0249CE0BD02}" type="presOf" srcId="{CCAC9CBB-004B-48EC-AA20-D9AECDF00E49}" destId="{ABFEBB62-E8B3-4647-913D-28582249582A}" srcOrd="0" destOrd="1" presId="urn:microsoft.com/office/officeart/2005/8/layout/hList1"/>
    <dgm:cxn modelId="{1A427A67-4119-4328-B48F-A1FB3E6F27BF}" srcId="{00F2B50B-6424-45B0-9135-02148026585B}" destId="{3B09F7B2-E3F4-429A-A076-B9D43340329A}" srcOrd="6" destOrd="0" parTransId="{1363C751-9959-4509-9EF9-D24394421209}" sibTransId="{CA27D7C9-F489-40BD-BF24-F7ACDC33B30D}"/>
    <dgm:cxn modelId="{97191558-F288-4191-989C-91AC928A64A6}" srcId="{00F2B50B-6424-45B0-9135-02148026585B}" destId="{04208F30-3011-45B4-845B-237B53D112A0}" srcOrd="3" destOrd="0" parTransId="{47EC72D0-28EB-49F2-9208-92209090BBC9}" sibTransId="{A79E266B-E0AA-4D5E-A100-2FDB6311BCC1}"/>
    <dgm:cxn modelId="{D7BB334D-26AA-EA46-B811-0662081600CB}" type="presOf" srcId="{67EB7B2F-96BD-4D1F-A344-A25BCAC19F5F}" destId="{ABFEBB62-E8B3-4647-913D-28582249582A}" srcOrd="0" destOrd="5" presId="urn:microsoft.com/office/officeart/2005/8/layout/hList1"/>
    <dgm:cxn modelId="{E6A26E88-7A90-F441-8D8B-4C67C4C57EF5}" type="presOf" srcId="{B635E11A-2CC5-4945-AD52-83301FBE5DC7}" destId="{51F356FE-D898-4C51-B978-E9A22F3E10C9}" srcOrd="0" destOrd="1" presId="urn:microsoft.com/office/officeart/2005/8/layout/hList1"/>
    <dgm:cxn modelId="{FE37ACA2-B2EF-49B1-B293-9E2AB721FA0F}" srcId="{C27323FE-59EF-4AEC-A2E5-7687128CA9D0}" destId="{B635E11A-2CC5-4945-AD52-83301FBE5DC7}" srcOrd="1" destOrd="0" parTransId="{15494ED1-930A-4434-A164-D0290959C247}" sibTransId="{C303E1CD-5C97-4AD5-B5B8-5D22E394E0B7}"/>
    <dgm:cxn modelId="{960506F5-5C42-4D9B-BAC1-6B1A51C64E4F}" srcId="{00F2B50B-6424-45B0-9135-02148026585B}" destId="{7B235A09-B48E-470A-ABBC-8E6FCCEE271A}" srcOrd="7" destOrd="0" parTransId="{DB6FFCCF-7C60-4F61-A135-A691F1374E82}" sibTransId="{B9CE626E-18CC-4973-9D20-0499891A4619}"/>
    <dgm:cxn modelId="{4371A26C-2EBE-4732-B28F-D2813AEF2B15}" srcId="{00F2B50B-6424-45B0-9135-02148026585B}" destId="{CCAC9CBB-004B-48EC-AA20-D9AECDF00E49}" srcOrd="1" destOrd="0" parTransId="{6A89827E-BE19-4C58-B278-F54BE2A1F2EA}" sibTransId="{E9F11136-7E91-409B-8CCA-2C767ACE9A20}"/>
    <dgm:cxn modelId="{3321ECB7-D89C-4BD1-B941-46A64BD3D470}" srcId="{00F2B50B-6424-45B0-9135-02148026585B}" destId="{B7EADE89-A978-414D-A7D3-985EFE218B8E}" srcOrd="2" destOrd="0" parTransId="{B251AA8F-C297-45B9-A14D-E6CE74F3F75F}" sibTransId="{EF23D970-95E7-4766-BCF6-D9D2AA462CBD}"/>
    <dgm:cxn modelId="{B71B118F-6B06-42DF-84CB-2C3C2BD04654}" srcId="{F6BA0B9A-F378-4EDD-A388-FB52F1205D56}" destId="{B8DD773F-2002-4190-887D-23769B0E4173}" srcOrd="0" destOrd="0" parTransId="{04CA86B1-065A-4312-A76E-1EA358290276}" sibTransId="{14D714D1-7F50-41A6-8C5F-A647260D029B}"/>
    <dgm:cxn modelId="{C3F6DC71-10A6-6343-A40E-95189EF74E0E}" type="presOf" srcId="{B7EADE89-A978-414D-A7D3-985EFE218B8E}" destId="{ABFEBB62-E8B3-4647-913D-28582249582A}" srcOrd="0" destOrd="2" presId="urn:microsoft.com/office/officeart/2005/8/layout/hList1"/>
    <dgm:cxn modelId="{A2F2F4A6-B03A-40DF-B28A-317FB06D6230}" srcId="{F6BA0B9A-F378-4EDD-A388-FB52F1205D56}" destId="{C850D2F6-9FA3-4B60-B169-55E302557D16}" srcOrd="2" destOrd="0" parTransId="{D4578A31-4DC4-4836-A02A-1C669112CD47}" sibTransId="{177D9D06-3911-4F08-A1FC-FB984752F94B}"/>
    <dgm:cxn modelId="{088F9C6E-A15D-E04C-BD17-089B8A9027B4}" type="presOf" srcId="{4F290E7C-6BA4-4E0C-ADC3-A47104264415}" destId="{4ABAB2E5-FE72-4A01-B6B1-49F063A83DDA}" srcOrd="0" destOrd="1" presId="urn:microsoft.com/office/officeart/2005/8/layout/hList1"/>
    <dgm:cxn modelId="{E415B31C-217E-F34B-B9FC-80943A4B1687}" type="presOf" srcId="{B1C7B8D2-18FE-4955-88FA-E02B5E115F19}" destId="{51F356FE-D898-4C51-B978-E9A22F3E10C9}" srcOrd="0" destOrd="2" presId="urn:microsoft.com/office/officeart/2005/8/layout/hList1"/>
    <dgm:cxn modelId="{836AE1D6-2655-3045-A99F-B30B52507046}" type="presOf" srcId="{7B235A09-B48E-470A-ABBC-8E6FCCEE271A}" destId="{ABFEBB62-E8B3-4647-913D-28582249582A}" srcOrd="0" destOrd="7" presId="urn:microsoft.com/office/officeart/2005/8/layout/hList1"/>
    <dgm:cxn modelId="{9811C0EC-2DDA-EF41-8E03-00DFB6A133C1}" type="presParOf" srcId="{B56986D2-CE84-4AB3-A064-4E756A82988C}" destId="{A6C1A8DE-D10B-4315-92F0-9855171E6448}" srcOrd="0" destOrd="0" presId="urn:microsoft.com/office/officeart/2005/8/layout/hList1"/>
    <dgm:cxn modelId="{6B0E41A6-2F31-9F4A-B813-54F8B4E6A0F2}" type="presParOf" srcId="{A6C1A8DE-D10B-4315-92F0-9855171E6448}" destId="{8EC81F0A-2CEE-4FBD-A018-44391E1748BC}" srcOrd="0" destOrd="0" presId="urn:microsoft.com/office/officeart/2005/8/layout/hList1"/>
    <dgm:cxn modelId="{64A6DFD2-CACF-3A43-930F-C36F8FB4C6A5}" type="presParOf" srcId="{A6C1A8DE-D10B-4315-92F0-9855171E6448}" destId="{ABFEBB62-E8B3-4647-913D-28582249582A}" srcOrd="1" destOrd="0" presId="urn:microsoft.com/office/officeart/2005/8/layout/hList1"/>
    <dgm:cxn modelId="{C95BC1C9-F8B7-AD40-A2C0-BCE3324C5311}" type="presParOf" srcId="{B56986D2-CE84-4AB3-A064-4E756A82988C}" destId="{45283B0D-4AA3-429A-B85D-BA6BC9DD17DD}" srcOrd="1" destOrd="0" presId="urn:microsoft.com/office/officeart/2005/8/layout/hList1"/>
    <dgm:cxn modelId="{7CA25E83-E630-6345-B474-C3B6A038B032}" type="presParOf" srcId="{B56986D2-CE84-4AB3-A064-4E756A82988C}" destId="{7162758E-0617-43A0-840B-D3806BC19CDE}" srcOrd="2" destOrd="0" presId="urn:microsoft.com/office/officeart/2005/8/layout/hList1"/>
    <dgm:cxn modelId="{734556D2-36D9-5A41-9457-206587A148AA}" type="presParOf" srcId="{7162758E-0617-43A0-840B-D3806BC19CDE}" destId="{D67DC664-4329-4CAE-B018-56C94FAAE459}" srcOrd="0" destOrd="0" presId="urn:microsoft.com/office/officeart/2005/8/layout/hList1"/>
    <dgm:cxn modelId="{F81617C6-61EB-8F4F-A5B8-6F892E988D45}" type="presParOf" srcId="{7162758E-0617-43A0-840B-D3806BC19CDE}" destId="{51F356FE-D898-4C51-B978-E9A22F3E10C9}" srcOrd="1" destOrd="0" presId="urn:microsoft.com/office/officeart/2005/8/layout/hList1"/>
    <dgm:cxn modelId="{F3AAA012-9754-2549-914C-9CDA550E4BD4}" type="presParOf" srcId="{B56986D2-CE84-4AB3-A064-4E756A82988C}" destId="{9EF74FC0-1B7C-4A07-AB18-CCBD2EBD542C}" srcOrd="3" destOrd="0" presId="urn:microsoft.com/office/officeart/2005/8/layout/hList1"/>
    <dgm:cxn modelId="{E7F4E979-2DBD-AA4B-8A3A-265019E0A187}" type="presParOf" srcId="{B56986D2-CE84-4AB3-A064-4E756A82988C}" destId="{0151050B-F41F-4D26-AEE8-946950C785CB}" srcOrd="4" destOrd="0" presId="urn:microsoft.com/office/officeart/2005/8/layout/hList1"/>
    <dgm:cxn modelId="{058A5AFE-F16D-C84A-BE35-DA45024D7980}" type="presParOf" srcId="{0151050B-F41F-4D26-AEE8-946950C785CB}" destId="{68FC4290-1E48-4087-B9C5-B8570545773E}" srcOrd="0" destOrd="0" presId="urn:microsoft.com/office/officeart/2005/8/layout/hList1"/>
    <dgm:cxn modelId="{A813FC35-1C04-7F4B-AA2F-30E6FC6C4643}" type="presParOf" srcId="{0151050B-F41F-4D26-AEE8-946950C785CB}" destId="{4ABAB2E5-FE72-4A01-B6B1-49F063A83DDA}" srcOrd="1" destOrd="0" presId="urn:microsoft.com/office/officeart/2005/8/layout/hList1"/>
    <dgm:cxn modelId="{818CAFFF-5313-5F47-9D62-A4457FAB982A}" type="presParOf" srcId="{B56986D2-CE84-4AB3-A064-4E756A82988C}" destId="{2282F6F5-4F96-4BA9-96CA-87EB4033AF08}" srcOrd="5" destOrd="0" presId="urn:microsoft.com/office/officeart/2005/8/layout/hList1"/>
    <dgm:cxn modelId="{3E1562E8-28B6-F547-AFC8-8A3779E6CEFB}" type="presParOf" srcId="{B56986D2-CE84-4AB3-A064-4E756A82988C}" destId="{83EFAEA4-D03E-481D-82A8-994D3B8CDFD8}" srcOrd="6" destOrd="0" presId="urn:microsoft.com/office/officeart/2005/8/layout/hList1"/>
    <dgm:cxn modelId="{B82E83B6-2596-F646-8286-AB7406B507D2}" type="presParOf" srcId="{83EFAEA4-D03E-481D-82A8-994D3B8CDFD8}" destId="{9F30CA3F-BB9E-44E9-B717-B758C8F881F9}" srcOrd="0" destOrd="0" presId="urn:microsoft.com/office/officeart/2005/8/layout/hList1"/>
    <dgm:cxn modelId="{F9E00968-051D-6146-A956-AA65E52983E2}" type="presParOf" srcId="{83EFAEA4-D03E-481D-82A8-994D3B8CDFD8}" destId="{445ABF66-99D9-43B7-9BB8-0348D3043F6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5B4C50-C5C5-46BE-9BC8-72F3320133B0}" type="doc">
      <dgm:prSet loTypeId="urn:microsoft.com/office/officeart/2008/layout/HexagonCluster" loCatId="picture" qsTypeId="urn:microsoft.com/office/officeart/2005/8/quickstyle/simple1" qsCatId="simple" csTypeId="urn:microsoft.com/office/officeart/2005/8/colors/colorful2" csCatId="colorful" phldr="1"/>
      <dgm:spPr/>
      <dgm:t>
        <a:bodyPr/>
        <a:lstStyle/>
        <a:p>
          <a:endParaRPr lang="zh-CN" altLang="en-US"/>
        </a:p>
      </dgm:t>
    </dgm:pt>
    <dgm:pt modelId="{2203CD92-454D-448D-82F1-C18E04DA3FE4}">
      <dgm:prSet phldrT="[文本]"/>
      <dgm:spPr/>
      <dgm:t>
        <a:bodyPr/>
        <a:lstStyle/>
        <a:p>
          <a:r>
            <a:rPr lang="zh-CN" altLang="en-US" dirty="0" smtClean="0"/>
            <a:t>科研院校</a:t>
          </a:r>
          <a:endParaRPr lang="zh-CN" altLang="en-US" dirty="0"/>
        </a:p>
      </dgm:t>
    </dgm:pt>
    <dgm:pt modelId="{8650AAE7-8023-40D0-AFC3-A4BA362996AE}" type="parTrans" cxnId="{31AE0AC8-05E8-4B8D-93C1-B6DAC332327D}">
      <dgm:prSet/>
      <dgm:spPr/>
      <dgm:t>
        <a:bodyPr/>
        <a:lstStyle/>
        <a:p>
          <a:endParaRPr lang="zh-CN" altLang="en-US"/>
        </a:p>
      </dgm:t>
    </dgm:pt>
    <dgm:pt modelId="{04060E1F-2F1B-4C39-BA12-ADC7B9DB6CD0}" type="sibTrans" cxnId="{31AE0AC8-05E8-4B8D-93C1-B6DAC332327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t>
        <a:bodyPr/>
        <a:lstStyle/>
        <a:p>
          <a:endParaRPr lang="zh-CN" altLang="en-US"/>
        </a:p>
      </dgm:t>
    </dgm:pt>
    <dgm:pt modelId="{703882D9-2505-4560-8D2F-FF26DF155A9E}">
      <dgm:prSet phldrT="[文本]"/>
      <dgm:spPr/>
      <dgm:t>
        <a:bodyPr/>
        <a:lstStyle/>
        <a:p>
          <a:r>
            <a:rPr lang="zh-CN" altLang="en-US" dirty="0" smtClean="0"/>
            <a:t>数据中心</a:t>
          </a:r>
          <a:endParaRPr lang="zh-CN" altLang="en-US" dirty="0"/>
        </a:p>
      </dgm:t>
    </dgm:pt>
    <dgm:pt modelId="{7C62193A-81DB-4A68-8F71-41E76B2F8A2F}" type="parTrans" cxnId="{2D60F149-F278-47C5-B261-54AD6B972679}">
      <dgm:prSet/>
      <dgm:spPr/>
      <dgm:t>
        <a:bodyPr/>
        <a:lstStyle/>
        <a:p>
          <a:endParaRPr lang="zh-CN" altLang="en-US"/>
        </a:p>
      </dgm:t>
    </dgm:pt>
    <dgm:pt modelId="{F36F8BCD-D53E-411A-8E5E-16F30AEECD99}" type="sibTrans" cxnId="{2D60F149-F278-47C5-B261-54AD6B97267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t>
        <a:bodyPr/>
        <a:lstStyle/>
        <a:p>
          <a:endParaRPr lang="zh-CN" altLang="en-US"/>
        </a:p>
      </dgm:t>
    </dgm:pt>
    <dgm:pt modelId="{22FC8E48-95E4-4350-A4BD-BB796FF4099A}">
      <dgm:prSet phldrT="[文本]"/>
      <dgm:spPr/>
      <dgm:t>
        <a:bodyPr/>
        <a:lstStyle/>
        <a:p>
          <a:r>
            <a:rPr lang="zh-CN" altLang="en-US" dirty="0" smtClean="0"/>
            <a:t>企业</a:t>
          </a:r>
          <a:endParaRPr lang="zh-CN" altLang="en-US" dirty="0"/>
        </a:p>
      </dgm:t>
    </dgm:pt>
    <dgm:pt modelId="{8B94F3C6-AC04-4BAE-B54F-F6A371AEB563}" type="sibTrans" cxnId="{C7117875-0242-4B27-AB6C-5CD67BA2611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t>
        <a:bodyPr/>
        <a:lstStyle/>
        <a:p>
          <a:endParaRPr lang="zh-CN" altLang="en-US"/>
        </a:p>
      </dgm:t>
    </dgm:pt>
    <dgm:pt modelId="{5FAB3C06-4C13-4004-9715-66568EE9D3E6}" type="parTrans" cxnId="{C7117875-0242-4B27-AB6C-5CD67BA26118}">
      <dgm:prSet/>
      <dgm:spPr/>
      <dgm:t>
        <a:bodyPr/>
        <a:lstStyle/>
        <a:p>
          <a:endParaRPr lang="zh-CN" altLang="en-US"/>
        </a:p>
      </dgm:t>
    </dgm:pt>
    <dgm:pt modelId="{6A0CDEF3-575C-4892-B625-A9A3C3CD4558}">
      <dgm:prSet phldrT="[文本]"/>
      <dgm:spPr/>
      <dgm:t>
        <a:bodyPr/>
        <a:lstStyle/>
        <a:p>
          <a:r>
            <a:rPr lang="zh-CN" altLang="en-US" dirty="0" smtClean="0"/>
            <a:t>行业</a:t>
          </a:r>
          <a:endParaRPr lang="zh-CN" altLang="en-US" dirty="0"/>
        </a:p>
      </dgm:t>
    </dgm:pt>
    <dgm:pt modelId="{88F09026-00E8-4DD3-B6CB-2B4E4B1CC826}" type="parTrans" cxnId="{831543D7-60D2-49B5-9D8A-64BA13F31278}">
      <dgm:prSet/>
      <dgm:spPr/>
      <dgm:t>
        <a:bodyPr/>
        <a:lstStyle/>
        <a:p>
          <a:endParaRPr lang="zh-CN" altLang="en-US"/>
        </a:p>
      </dgm:t>
    </dgm:pt>
    <dgm:pt modelId="{BC857F87-C125-4E2F-B85F-3E113420ED59}" type="sibTrans" cxnId="{831543D7-60D2-49B5-9D8A-64BA13F31278}">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9000" b="-9000"/>
          </a:stretch>
        </a:blipFill>
      </dgm:spPr>
      <dgm:t>
        <a:bodyPr/>
        <a:lstStyle/>
        <a:p>
          <a:endParaRPr lang="zh-CN" altLang="en-US"/>
        </a:p>
      </dgm:t>
    </dgm:pt>
    <dgm:pt modelId="{7FDC9669-0BA3-413B-9060-66FC4EBED0E0}" type="pres">
      <dgm:prSet presAssocID="{D45B4C50-C5C5-46BE-9BC8-72F3320133B0}" presName="Name0" presStyleCnt="0">
        <dgm:presLayoutVars>
          <dgm:chMax val="21"/>
          <dgm:chPref val="21"/>
        </dgm:presLayoutVars>
      </dgm:prSet>
      <dgm:spPr/>
      <dgm:t>
        <a:bodyPr/>
        <a:lstStyle/>
        <a:p>
          <a:endParaRPr lang="zh-CN" altLang="en-US"/>
        </a:p>
      </dgm:t>
    </dgm:pt>
    <dgm:pt modelId="{7B8FD54D-E676-4768-BB98-2E26A0AF506C}" type="pres">
      <dgm:prSet presAssocID="{2203CD92-454D-448D-82F1-C18E04DA3FE4}" presName="text1" presStyleCnt="0"/>
      <dgm:spPr/>
    </dgm:pt>
    <dgm:pt modelId="{2F4379AB-5DA0-46AF-9239-AE68A104B65A}" type="pres">
      <dgm:prSet presAssocID="{2203CD92-454D-448D-82F1-C18E04DA3FE4}" presName="textRepeatNode" presStyleLbl="alignNode1" presStyleIdx="0" presStyleCnt="4">
        <dgm:presLayoutVars>
          <dgm:chMax val="0"/>
          <dgm:chPref val="0"/>
          <dgm:bulletEnabled val="1"/>
        </dgm:presLayoutVars>
      </dgm:prSet>
      <dgm:spPr/>
      <dgm:t>
        <a:bodyPr/>
        <a:lstStyle/>
        <a:p>
          <a:endParaRPr lang="zh-CN" altLang="en-US"/>
        </a:p>
      </dgm:t>
    </dgm:pt>
    <dgm:pt modelId="{020A020B-01B4-4DBF-BEDD-493AD7E456DA}" type="pres">
      <dgm:prSet presAssocID="{2203CD92-454D-448D-82F1-C18E04DA3FE4}" presName="textaccent1" presStyleCnt="0"/>
      <dgm:spPr/>
    </dgm:pt>
    <dgm:pt modelId="{B3995EFC-85D1-41BE-A3DB-214230E294A6}" type="pres">
      <dgm:prSet presAssocID="{2203CD92-454D-448D-82F1-C18E04DA3FE4}" presName="accentRepeatNode" presStyleLbl="solidAlignAcc1" presStyleIdx="0" presStyleCnt="8"/>
      <dgm:spPr/>
    </dgm:pt>
    <dgm:pt modelId="{E4B2DD16-411C-4520-B58A-2D620C2BF6C4}" type="pres">
      <dgm:prSet presAssocID="{04060E1F-2F1B-4C39-BA12-ADC7B9DB6CD0}" presName="image1" presStyleCnt="0"/>
      <dgm:spPr/>
    </dgm:pt>
    <dgm:pt modelId="{8EC064CD-E100-4375-BCBA-2B65DACEB846}" type="pres">
      <dgm:prSet presAssocID="{04060E1F-2F1B-4C39-BA12-ADC7B9DB6CD0}" presName="imageRepeatNode" presStyleLbl="alignAcc1" presStyleIdx="0" presStyleCnt="4"/>
      <dgm:spPr/>
      <dgm:t>
        <a:bodyPr/>
        <a:lstStyle/>
        <a:p>
          <a:endParaRPr lang="zh-CN" altLang="en-US"/>
        </a:p>
      </dgm:t>
    </dgm:pt>
    <dgm:pt modelId="{8E510CA1-3799-4A64-BAB3-D0F6DD973C0B}" type="pres">
      <dgm:prSet presAssocID="{04060E1F-2F1B-4C39-BA12-ADC7B9DB6CD0}" presName="imageaccent1" presStyleCnt="0"/>
      <dgm:spPr/>
    </dgm:pt>
    <dgm:pt modelId="{9B40BA7B-6156-45CB-AEB2-3E4436BE88CB}" type="pres">
      <dgm:prSet presAssocID="{04060E1F-2F1B-4C39-BA12-ADC7B9DB6CD0}" presName="accentRepeatNode" presStyleLbl="solidAlignAcc1" presStyleIdx="1" presStyleCnt="8"/>
      <dgm:spPr/>
    </dgm:pt>
    <dgm:pt modelId="{D17523D7-49E6-4DA4-933C-2C41AECE838F}" type="pres">
      <dgm:prSet presAssocID="{22FC8E48-95E4-4350-A4BD-BB796FF4099A}" presName="text2" presStyleCnt="0"/>
      <dgm:spPr/>
    </dgm:pt>
    <dgm:pt modelId="{BC27C52F-691A-4766-8751-AE9476828F24}" type="pres">
      <dgm:prSet presAssocID="{22FC8E48-95E4-4350-A4BD-BB796FF4099A}" presName="textRepeatNode" presStyleLbl="alignNode1" presStyleIdx="1" presStyleCnt="4">
        <dgm:presLayoutVars>
          <dgm:chMax val="0"/>
          <dgm:chPref val="0"/>
          <dgm:bulletEnabled val="1"/>
        </dgm:presLayoutVars>
      </dgm:prSet>
      <dgm:spPr/>
      <dgm:t>
        <a:bodyPr/>
        <a:lstStyle/>
        <a:p>
          <a:endParaRPr lang="zh-CN" altLang="en-US"/>
        </a:p>
      </dgm:t>
    </dgm:pt>
    <dgm:pt modelId="{8F42F93F-C615-48BA-BFA5-DFEB86B97F69}" type="pres">
      <dgm:prSet presAssocID="{22FC8E48-95E4-4350-A4BD-BB796FF4099A}" presName="textaccent2" presStyleCnt="0"/>
      <dgm:spPr/>
    </dgm:pt>
    <dgm:pt modelId="{2E36B063-144B-4330-AD50-383336767BA0}" type="pres">
      <dgm:prSet presAssocID="{22FC8E48-95E4-4350-A4BD-BB796FF4099A}" presName="accentRepeatNode" presStyleLbl="solidAlignAcc1" presStyleIdx="2" presStyleCnt="8"/>
      <dgm:spPr/>
    </dgm:pt>
    <dgm:pt modelId="{6FF004EE-1B3A-4A10-B1C2-03A41903855A}" type="pres">
      <dgm:prSet presAssocID="{8B94F3C6-AC04-4BAE-B54F-F6A371AEB563}" presName="image2" presStyleCnt="0"/>
      <dgm:spPr/>
    </dgm:pt>
    <dgm:pt modelId="{0736517A-D0CA-40FC-81D6-24B24ED8664C}" type="pres">
      <dgm:prSet presAssocID="{8B94F3C6-AC04-4BAE-B54F-F6A371AEB563}" presName="imageRepeatNode" presStyleLbl="alignAcc1" presStyleIdx="1" presStyleCnt="4"/>
      <dgm:spPr/>
      <dgm:t>
        <a:bodyPr/>
        <a:lstStyle/>
        <a:p>
          <a:endParaRPr lang="zh-CN" altLang="en-US"/>
        </a:p>
      </dgm:t>
    </dgm:pt>
    <dgm:pt modelId="{7152D9B7-10A1-4F27-9A8B-138D578931BE}" type="pres">
      <dgm:prSet presAssocID="{8B94F3C6-AC04-4BAE-B54F-F6A371AEB563}" presName="imageaccent2" presStyleCnt="0"/>
      <dgm:spPr/>
    </dgm:pt>
    <dgm:pt modelId="{EC8C1E8E-AA7E-4EF6-B592-B4B7B2DD2D2C}" type="pres">
      <dgm:prSet presAssocID="{8B94F3C6-AC04-4BAE-B54F-F6A371AEB563}" presName="accentRepeatNode" presStyleLbl="solidAlignAcc1" presStyleIdx="3" presStyleCnt="8"/>
      <dgm:spPr/>
    </dgm:pt>
    <dgm:pt modelId="{842A45D5-EF4B-4B45-8AAC-6FA58C944A16}" type="pres">
      <dgm:prSet presAssocID="{703882D9-2505-4560-8D2F-FF26DF155A9E}" presName="text3" presStyleCnt="0"/>
      <dgm:spPr/>
    </dgm:pt>
    <dgm:pt modelId="{88771B10-D594-47FC-B943-0E60C08A4EE7}" type="pres">
      <dgm:prSet presAssocID="{703882D9-2505-4560-8D2F-FF26DF155A9E}" presName="textRepeatNode" presStyleLbl="alignNode1" presStyleIdx="2" presStyleCnt="4">
        <dgm:presLayoutVars>
          <dgm:chMax val="0"/>
          <dgm:chPref val="0"/>
          <dgm:bulletEnabled val="1"/>
        </dgm:presLayoutVars>
      </dgm:prSet>
      <dgm:spPr/>
      <dgm:t>
        <a:bodyPr/>
        <a:lstStyle/>
        <a:p>
          <a:endParaRPr lang="zh-CN" altLang="en-US"/>
        </a:p>
      </dgm:t>
    </dgm:pt>
    <dgm:pt modelId="{4BBCAE4A-E86F-48DA-AB2C-42D4D021A977}" type="pres">
      <dgm:prSet presAssocID="{703882D9-2505-4560-8D2F-FF26DF155A9E}" presName="textaccent3" presStyleCnt="0"/>
      <dgm:spPr/>
    </dgm:pt>
    <dgm:pt modelId="{723FBDD4-A764-48AF-8156-61AADD68DC2D}" type="pres">
      <dgm:prSet presAssocID="{703882D9-2505-4560-8D2F-FF26DF155A9E}" presName="accentRepeatNode" presStyleLbl="solidAlignAcc1" presStyleIdx="4" presStyleCnt="8"/>
      <dgm:spPr/>
    </dgm:pt>
    <dgm:pt modelId="{89EF9E6C-13A0-475B-9412-228FD73C9AC3}" type="pres">
      <dgm:prSet presAssocID="{F36F8BCD-D53E-411A-8E5E-16F30AEECD99}" presName="image3" presStyleCnt="0"/>
      <dgm:spPr/>
    </dgm:pt>
    <dgm:pt modelId="{66EA02D3-E9D6-4098-952D-F97CAE341FC2}" type="pres">
      <dgm:prSet presAssocID="{F36F8BCD-D53E-411A-8E5E-16F30AEECD99}" presName="imageRepeatNode" presStyleLbl="alignAcc1" presStyleIdx="2" presStyleCnt="4"/>
      <dgm:spPr/>
      <dgm:t>
        <a:bodyPr/>
        <a:lstStyle/>
        <a:p>
          <a:endParaRPr lang="zh-CN" altLang="en-US"/>
        </a:p>
      </dgm:t>
    </dgm:pt>
    <dgm:pt modelId="{BF7614C4-79B0-4DAA-A365-12A4B386183F}" type="pres">
      <dgm:prSet presAssocID="{F36F8BCD-D53E-411A-8E5E-16F30AEECD99}" presName="imageaccent3" presStyleCnt="0"/>
      <dgm:spPr/>
    </dgm:pt>
    <dgm:pt modelId="{6BC6CC8F-9FDB-43D3-9213-4DEBBDAE5CCB}" type="pres">
      <dgm:prSet presAssocID="{F36F8BCD-D53E-411A-8E5E-16F30AEECD99}" presName="accentRepeatNode" presStyleLbl="solidAlignAcc1" presStyleIdx="5" presStyleCnt="8"/>
      <dgm:spPr/>
    </dgm:pt>
    <dgm:pt modelId="{64361310-DC06-46FA-B3F7-E1DFEFC1CB97}" type="pres">
      <dgm:prSet presAssocID="{6A0CDEF3-575C-4892-B625-A9A3C3CD4558}" presName="text4" presStyleCnt="0"/>
      <dgm:spPr/>
    </dgm:pt>
    <dgm:pt modelId="{EDFD8439-7705-4EB0-AFB0-20AC021E02EB}" type="pres">
      <dgm:prSet presAssocID="{6A0CDEF3-575C-4892-B625-A9A3C3CD4558}" presName="textRepeatNode" presStyleLbl="alignNode1" presStyleIdx="3" presStyleCnt="4">
        <dgm:presLayoutVars>
          <dgm:chMax val="0"/>
          <dgm:chPref val="0"/>
          <dgm:bulletEnabled val="1"/>
        </dgm:presLayoutVars>
      </dgm:prSet>
      <dgm:spPr/>
      <dgm:t>
        <a:bodyPr/>
        <a:lstStyle/>
        <a:p>
          <a:endParaRPr lang="zh-CN" altLang="en-US"/>
        </a:p>
      </dgm:t>
    </dgm:pt>
    <dgm:pt modelId="{11C0F8E1-F6BA-4750-A71F-51FAC399D4AC}" type="pres">
      <dgm:prSet presAssocID="{6A0CDEF3-575C-4892-B625-A9A3C3CD4558}" presName="textaccent4" presStyleCnt="0"/>
      <dgm:spPr/>
    </dgm:pt>
    <dgm:pt modelId="{3E786DCF-F9ED-4AF8-ADFF-22CD3638E30B}" type="pres">
      <dgm:prSet presAssocID="{6A0CDEF3-575C-4892-B625-A9A3C3CD4558}" presName="accentRepeatNode" presStyleLbl="solidAlignAcc1" presStyleIdx="6" presStyleCnt="8"/>
      <dgm:spPr/>
    </dgm:pt>
    <dgm:pt modelId="{E4024CFD-5153-41B1-B5B2-C2436A1BABDD}" type="pres">
      <dgm:prSet presAssocID="{BC857F87-C125-4E2F-B85F-3E113420ED59}" presName="image4" presStyleCnt="0"/>
      <dgm:spPr/>
    </dgm:pt>
    <dgm:pt modelId="{92132BD0-0681-4B1C-89EE-37B614445B2D}" type="pres">
      <dgm:prSet presAssocID="{BC857F87-C125-4E2F-B85F-3E113420ED59}" presName="imageRepeatNode" presStyleLbl="alignAcc1" presStyleIdx="3" presStyleCnt="4"/>
      <dgm:spPr/>
      <dgm:t>
        <a:bodyPr/>
        <a:lstStyle/>
        <a:p>
          <a:endParaRPr lang="zh-CN" altLang="en-US"/>
        </a:p>
      </dgm:t>
    </dgm:pt>
    <dgm:pt modelId="{A084ECDD-1635-44FF-8CF2-5422BCB0FA79}" type="pres">
      <dgm:prSet presAssocID="{BC857F87-C125-4E2F-B85F-3E113420ED59}" presName="imageaccent4" presStyleCnt="0"/>
      <dgm:spPr/>
    </dgm:pt>
    <dgm:pt modelId="{3097DA76-19BA-48EB-B229-8672C7621001}" type="pres">
      <dgm:prSet presAssocID="{BC857F87-C125-4E2F-B85F-3E113420ED59}" presName="accentRepeatNode" presStyleLbl="solidAlignAcc1" presStyleIdx="7" presStyleCnt="8"/>
      <dgm:spPr/>
    </dgm:pt>
  </dgm:ptLst>
  <dgm:cxnLst>
    <dgm:cxn modelId="{8BC2E18F-C71E-B14A-A450-B791E1086532}" type="presOf" srcId="{D45B4C50-C5C5-46BE-9BC8-72F3320133B0}" destId="{7FDC9669-0BA3-413B-9060-66FC4EBED0E0}" srcOrd="0" destOrd="0" presId="urn:microsoft.com/office/officeart/2008/layout/HexagonCluster"/>
    <dgm:cxn modelId="{4713B2F8-BCD3-C446-96D6-F3AECD3B27E7}" type="presOf" srcId="{BC857F87-C125-4E2F-B85F-3E113420ED59}" destId="{92132BD0-0681-4B1C-89EE-37B614445B2D}" srcOrd="0" destOrd="0" presId="urn:microsoft.com/office/officeart/2008/layout/HexagonCluster"/>
    <dgm:cxn modelId="{5152BEF8-80DF-8547-9EDC-5F838F85653C}" type="presOf" srcId="{703882D9-2505-4560-8D2F-FF26DF155A9E}" destId="{88771B10-D594-47FC-B943-0E60C08A4EE7}" srcOrd="0" destOrd="0" presId="urn:microsoft.com/office/officeart/2008/layout/HexagonCluster"/>
    <dgm:cxn modelId="{31AE0AC8-05E8-4B8D-93C1-B6DAC332327D}" srcId="{D45B4C50-C5C5-46BE-9BC8-72F3320133B0}" destId="{2203CD92-454D-448D-82F1-C18E04DA3FE4}" srcOrd="0" destOrd="0" parTransId="{8650AAE7-8023-40D0-AFC3-A4BA362996AE}" sibTransId="{04060E1F-2F1B-4C39-BA12-ADC7B9DB6CD0}"/>
    <dgm:cxn modelId="{737AD00D-D966-C341-BDED-53BB2AE9E9D4}" type="presOf" srcId="{6A0CDEF3-575C-4892-B625-A9A3C3CD4558}" destId="{EDFD8439-7705-4EB0-AFB0-20AC021E02EB}" srcOrd="0" destOrd="0" presId="urn:microsoft.com/office/officeart/2008/layout/HexagonCluster"/>
    <dgm:cxn modelId="{F8DA58E1-C9E6-0C46-8606-5F37089D6164}" type="presOf" srcId="{2203CD92-454D-448D-82F1-C18E04DA3FE4}" destId="{2F4379AB-5DA0-46AF-9239-AE68A104B65A}" srcOrd="0" destOrd="0" presId="urn:microsoft.com/office/officeart/2008/layout/HexagonCluster"/>
    <dgm:cxn modelId="{4F27DF4C-E35E-C74E-97DC-55659B6DFC30}" type="presOf" srcId="{F36F8BCD-D53E-411A-8E5E-16F30AEECD99}" destId="{66EA02D3-E9D6-4098-952D-F97CAE341FC2}" srcOrd="0" destOrd="0" presId="urn:microsoft.com/office/officeart/2008/layout/HexagonCluster"/>
    <dgm:cxn modelId="{B14796D1-65C9-6C46-B74A-3B5A37B79E20}" type="presOf" srcId="{8B94F3C6-AC04-4BAE-B54F-F6A371AEB563}" destId="{0736517A-D0CA-40FC-81D6-24B24ED8664C}" srcOrd="0" destOrd="0" presId="urn:microsoft.com/office/officeart/2008/layout/HexagonCluster"/>
    <dgm:cxn modelId="{D89C0826-0540-F74B-AF55-237AD2A81B7D}" type="presOf" srcId="{22FC8E48-95E4-4350-A4BD-BB796FF4099A}" destId="{BC27C52F-691A-4766-8751-AE9476828F24}" srcOrd="0" destOrd="0" presId="urn:microsoft.com/office/officeart/2008/layout/HexagonCluster"/>
    <dgm:cxn modelId="{831543D7-60D2-49B5-9D8A-64BA13F31278}" srcId="{D45B4C50-C5C5-46BE-9BC8-72F3320133B0}" destId="{6A0CDEF3-575C-4892-B625-A9A3C3CD4558}" srcOrd="3" destOrd="0" parTransId="{88F09026-00E8-4DD3-B6CB-2B4E4B1CC826}" sibTransId="{BC857F87-C125-4E2F-B85F-3E113420ED59}"/>
    <dgm:cxn modelId="{E8936E9E-61B4-6941-9FDC-A27793CC4121}" type="presOf" srcId="{04060E1F-2F1B-4C39-BA12-ADC7B9DB6CD0}" destId="{8EC064CD-E100-4375-BCBA-2B65DACEB846}" srcOrd="0" destOrd="0" presId="urn:microsoft.com/office/officeart/2008/layout/HexagonCluster"/>
    <dgm:cxn modelId="{C7117875-0242-4B27-AB6C-5CD67BA26118}" srcId="{D45B4C50-C5C5-46BE-9BC8-72F3320133B0}" destId="{22FC8E48-95E4-4350-A4BD-BB796FF4099A}" srcOrd="1" destOrd="0" parTransId="{5FAB3C06-4C13-4004-9715-66568EE9D3E6}" sibTransId="{8B94F3C6-AC04-4BAE-B54F-F6A371AEB563}"/>
    <dgm:cxn modelId="{2D60F149-F278-47C5-B261-54AD6B972679}" srcId="{D45B4C50-C5C5-46BE-9BC8-72F3320133B0}" destId="{703882D9-2505-4560-8D2F-FF26DF155A9E}" srcOrd="2" destOrd="0" parTransId="{7C62193A-81DB-4A68-8F71-41E76B2F8A2F}" sibTransId="{F36F8BCD-D53E-411A-8E5E-16F30AEECD99}"/>
    <dgm:cxn modelId="{504F34A3-0FE6-B745-B784-48C4E73B12BD}" type="presParOf" srcId="{7FDC9669-0BA3-413B-9060-66FC4EBED0E0}" destId="{7B8FD54D-E676-4768-BB98-2E26A0AF506C}" srcOrd="0" destOrd="0" presId="urn:microsoft.com/office/officeart/2008/layout/HexagonCluster"/>
    <dgm:cxn modelId="{8AEFE777-B541-8F49-BFF9-E2F5035D5159}" type="presParOf" srcId="{7B8FD54D-E676-4768-BB98-2E26A0AF506C}" destId="{2F4379AB-5DA0-46AF-9239-AE68A104B65A}" srcOrd="0" destOrd="0" presId="urn:microsoft.com/office/officeart/2008/layout/HexagonCluster"/>
    <dgm:cxn modelId="{8AAB4F3C-2357-0647-9DAA-918175E0948B}" type="presParOf" srcId="{7FDC9669-0BA3-413B-9060-66FC4EBED0E0}" destId="{020A020B-01B4-4DBF-BEDD-493AD7E456DA}" srcOrd="1" destOrd="0" presId="urn:microsoft.com/office/officeart/2008/layout/HexagonCluster"/>
    <dgm:cxn modelId="{43ECBC3D-7DD9-9641-AF23-712DCBA13364}" type="presParOf" srcId="{020A020B-01B4-4DBF-BEDD-493AD7E456DA}" destId="{B3995EFC-85D1-41BE-A3DB-214230E294A6}" srcOrd="0" destOrd="0" presId="urn:microsoft.com/office/officeart/2008/layout/HexagonCluster"/>
    <dgm:cxn modelId="{90107349-FF38-B24E-A99C-28D8D1BC23DA}" type="presParOf" srcId="{7FDC9669-0BA3-413B-9060-66FC4EBED0E0}" destId="{E4B2DD16-411C-4520-B58A-2D620C2BF6C4}" srcOrd="2" destOrd="0" presId="urn:microsoft.com/office/officeart/2008/layout/HexagonCluster"/>
    <dgm:cxn modelId="{5F9E6B5A-ACCE-F345-A1C7-62ABC79CFBDB}" type="presParOf" srcId="{E4B2DD16-411C-4520-B58A-2D620C2BF6C4}" destId="{8EC064CD-E100-4375-BCBA-2B65DACEB846}" srcOrd="0" destOrd="0" presId="urn:microsoft.com/office/officeart/2008/layout/HexagonCluster"/>
    <dgm:cxn modelId="{D41A7741-316D-7D4B-87B4-BDAAFC98E840}" type="presParOf" srcId="{7FDC9669-0BA3-413B-9060-66FC4EBED0E0}" destId="{8E510CA1-3799-4A64-BAB3-D0F6DD973C0B}" srcOrd="3" destOrd="0" presId="urn:microsoft.com/office/officeart/2008/layout/HexagonCluster"/>
    <dgm:cxn modelId="{EF7DAF7E-11C4-E142-836D-FD3E7FBAB50D}" type="presParOf" srcId="{8E510CA1-3799-4A64-BAB3-D0F6DD973C0B}" destId="{9B40BA7B-6156-45CB-AEB2-3E4436BE88CB}" srcOrd="0" destOrd="0" presId="urn:microsoft.com/office/officeart/2008/layout/HexagonCluster"/>
    <dgm:cxn modelId="{09A49A51-39CA-4B42-B28B-2A7D6EB1782A}" type="presParOf" srcId="{7FDC9669-0BA3-413B-9060-66FC4EBED0E0}" destId="{D17523D7-49E6-4DA4-933C-2C41AECE838F}" srcOrd="4" destOrd="0" presId="urn:microsoft.com/office/officeart/2008/layout/HexagonCluster"/>
    <dgm:cxn modelId="{BB93B662-A1E6-B746-95A2-D51A2B141EC1}" type="presParOf" srcId="{D17523D7-49E6-4DA4-933C-2C41AECE838F}" destId="{BC27C52F-691A-4766-8751-AE9476828F24}" srcOrd="0" destOrd="0" presId="urn:microsoft.com/office/officeart/2008/layout/HexagonCluster"/>
    <dgm:cxn modelId="{BFD3FB9E-68E2-4F4A-956C-BD579D1C6E8A}" type="presParOf" srcId="{7FDC9669-0BA3-413B-9060-66FC4EBED0E0}" destId="{8F42F93F-C615-48BA-BFA5-DFEB86B97F69}" srcOrd="5" destOrd="0" presId="urn:microsoft.com/office/officeart/2008/layout/HexagonCluster"/>
    <dgm:cxn modelId="{125AC5C2-72AB-B343-99C7-3D4D271C8B37}" type="presParOf" srcId="{8F42F93F-C615-48BA-BFA5-DFEB86B97F69}" destId="{2E36B063-144B-4330-AD50-383336767BA0}" srcOrd="0" destOrd="0" presId="urn:microsoft.com/office/officeart/2008/layout/HexagonCluster"/>
    <dgm:cxn modelId="{C8126DED-AEA3-E248-A29C-F15A18A754ED}" type="presParOf" srcId="{7FDC9669-0BA3-413B-9060-66FC4EBED0E0}" destId="{6FF004EE-1B3A-4A10-B1C2-03A41903855A}" srcOrd="6" destOrd="0" presId="urn:microsoft.com/office/officeart/2008/layout/HexagonCluster"/>
    <dgm:cxn modelId="{63F6E839-064F-8847-B268-A97D652F6907}" type="presParOf" srcId="{6FF004EE-1B3A-4A10-B1C2-03A41903855A}" destId="{0736517A-D0CA-40FC-81D6-24B24ED8664C}" srcOrd="0" destOrd="0" presId="urn:microsoft.com/office/officeart/2008/layout/HexagonCluster"/>
    <dgm:cxn modelId="{74D954CF-B5E0-8046-B338-E4DAB360F9CE}" type="presParOf" srcId="{7FDC9669-0BA3-413B-9060-66FC4EBED0E0}" destId="{7152D9B7-10A1-4F27-9A8B-138D578931BE}" srcOrd="7" destOrd="0" presId="urn:microsoft.com/office/officeart/2008/layout/HexagonCluster"/>
    <dgm:cxn modelId="{38A9E606-ABC5-CA41-9894-D0F4531458A7}" type="presParOf" srcId="{7152D9B7-10A1-4F27-9A8B-138D578931BE}" destId="{EC8C1E8E-AA7E-4EF6-B592-B4B7B2DD2D2C}" srcOrd="0" destOrd="0" presId="urn:microsoft.com/office/officeart/2008/layout/HexagonCluster"/>
    <dgm:cxn modelId="{1FF6C93A-83B3-0040-80C1-70BAA212DAB5}" type="presParOf" srcId="{7FDC9669-0BA3-413B-9060-66FC4EBED0E0}" destId="{842A45D5-EF4B-4B45-8AAC-6FA58C944A16}" srcOrd="8" destOrd="0" presId="urn:microsoft.com/office/officeart/2008/layout/HexagonCluster"/>
    <dgm:cxn modelId="{CFA09BD0-5744-6D43-9E87-A1E3486F01CA}" type="presParOf" srcId="{842A45D5-EF4B-4B45-8AAC-6FA58C944A16}" destId="{88771B10-D594-47FC-B943-0E60C08A4EE7}" srcOrd="0" destOrd="0" presId="urn:microsoft.com/office/officeart/2008/layout/HexagonCluster"/>
    <dgm:cxn modelId="{75C02F5B-0834-1444-8CCC-779856864277}" type="presParOf" srcId="{7FDC9669-0BA3-413B-9060-66FC4EBED0E0}" destId="{4BBCAE4A-E86F-48DA-AB2C-42D4D021A977}" srcOrd="9" destOrd="0" presId="urn:microsoft.com/office/officeart/2008/layout/HexagonCluster"/>
    <dgm:cxn modelId="{3740206E-23F7-D64A-AF39-C8A2BACAF8EB}" type="presParOf" srcId="{4BBCAE4A-E86F-48DA-AB2C-42D4D021A977}" destId="{723FBDD4-A764-48AF-8156-61AADD68DC2D}" srcOrd="0" destOrd="0" presId="urn:microsoft.com/office/officeart/2008/layout/HexagonCluster"/>
    <dgm:cxn modelId="{8CA2D00D-E5F1-D942-AD3F-1698004D9CA9}" type="presParOf" srcId="{7FDC9669-0BA3-413B-9060-66FC4EBED0E0}" destId="{89EF9E6C-13A0-475B-9412-228FD73C9AC3}" srcOrd="10" destOrd="0" presId="urn:microsoft.com/office/officeart/2008/layout/HexagonCluster"/>
    <dgm:cxn modelId="{484CD65F-8753-094C-B3C2-DCFC926C928D}" type="presParOf" srcId="{89EF9E6C-13A0-475B-9412-228FD73C9AC3}" destId="{66EA02D3-E9D6-4098-952D-F97CAE341FC2}" srcOrd="0" destOrd="0" presId="urn:microsoft.com/office/officeart/2008/layout/HexagonCluster"/>
    <dgm:cxn modelId="{B6E27B99-E439-EE44-8E10-6342DBF9B4D2}" type="presParOf" srcId="{7FDC9669-0BA3-413B-9060-66FC4EBED0E0}" destId="{BF7614C4-79B0-4DAA-A365-12A4B386183F}" srcOrd="11" destOrd="0" presId="urn:microsoft.com/office/officeart/2008/layout/HexagonCluster"/>
    <dgm:cxn modelId="{57DCF360-4E69-1149-89BF-929A97F71C8B}" type="presParOf" srcId="{BF7614C4-79B0-4DAA-A365-12A4B386183F}" destId="{6BC6CC8F-9FDB-43D3-9213-4DEBBDAE5CCB}" srcOrd="0" destOrd="0" presId="urn:microsoft.com/office/officeart/2008/layout/HexagonCluster"/>
    <dgm:cxn modelId="{F0272C90-3940-8E41-8343-DDD13ACA6C64}" type="presParOf" srcId="{7FDC9669-0BA3-413B-9060-66FC4EBED0E0}" destId="{64361310-DC06-46FA-B3F7-E1DFEFC1CB97}" srcOrd="12" destOrd="0" presId="urn:microsoft.com/office/officeart/2008/layout/HexagonCluster"/>
    <dgm:cxn modelId="{C97062C6-6011-0740-836D-E49D1D29CCBF}" type="presParOf" srcId="{64361310-DC06-46FA-B3F7-E1DFEFC1CB97}" destId="{EDFD8439-7705-4EB0-AFB0-20AC021E02EB}" srcOrd="0" destOrd="0" presId="urn:microsoft.com/office/officeart/2008/layout/HexagonCluster"/>
    <dgm:cxn modelId="{E50DF54D-C73F-EC41-833B-BABCD2010DCD}" type="presParOf" srcId="{7FDC9669-0BA3-413B-9060-66FC4EBED0E0}" destId="{11C0F8E1-F6BA-4750-A71F-51FAC399D4AC}" srcOrd="13" destOrd="0" presId="urn:microsoft.com/office/officeart/2008/layout/HexagonCluster"/>
    <dgm:cxn modelId="{460942E2-4FA4-C647-B07C-1FBF9921CCCA}" type="presParOf" srcId="{11C0F8E1-F6BA-4750-A71F-51FAC399D4AC}" destId="{3E786DCF-F9ED-4AF8-ADFF-22CD3638E30B}" srcOrd="0" destOrd="0" presId="urn:microsoft.com/office/officeart/2008/layout/HexagonCluster"/>
    <dgm:cxn modelId="{FFAD0642-6CFD-C24A-BB0E-0DC5E95CF9E5}" type="presParOf" srcId="{7FDC9669-0BA3-413B-9060-66FC4EBED0E0}" destId="{E4024CFD-5153-41B1-B5B2-C2436A1BABDD}" srcOrd="14" destOrd="0" presId="urn:microsoft.com/office/officeart/2008/layout/HexagonCluster"/>
    <dgm:cxn modelId="{BD436FD9-3DC8-0B4A-B1F3-A8B59C42DF30}" type="presParOf" srcId="{E4024CFD-5153-41B1-B5B2-C2436A1BABDD}" destId="{92132BD0-0681-4B1C-89EE-37B614445B2D}" srcOrd="0" destOrd="0" presId="urn:microsoft.com/office/officeart/2008/layout/HexagonCluster"/>
    <dgm:cxn modelId="{FC0B0AB5-9780-3445-B033-25A9100FF922}" type="presParOf" srcId="{7FDC9669-0BA3-413B-9060-66FC4EBED0E0}" destId="{A084ECDD-1635-44FF-8CF2-5422BCB0FA79}" srcOrd="15" destOrd="0" presId="urn:microsoft.com/office/officeart/2008/layout/HexagonCluster"/>
    <dgm:cxn modelId="{AEB91D27-7CF1-9E4C-98E8-B6B3BD797883}" type="presParOf" srcId="{A084ECDD-1635-44FF-8CF2-5422BCB0FA79}" destId="{3097DA76-19BA-48EB-B229-8672C762100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E1C505-76C2-4399-8B7D-73FC1610104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zh-CN" altLang="en-US"/>
        </a:p>
      </dgm:t>
    </dgm:pt>
    <dgm:pt modelId="{9A1D80BF-E9B6-4076-8C1F-43E490E00D25}">
      <dgm:prSet phldrT="[文本]">
        <dgm:style>
          <a:lnRef idx="1">
            <a:schemeClr val="accent2"/>
          </a:lnRef>
          <a:fillRef idx="2">
            <a:schemeClr val="accent2"/>
          </a:fillRef>
          <a:effectRef idx="1">
            <a:schemeClr val="accent2"/>
          </a:effectRef>
          <a:fontRef idx="minor">
            <a:schemeClr val="dk1"/>
          </a:fontRef>
        </dgm:style>
      </dgm:prSet>
      <dgm:spPr/>
      <dgm:t>
        <a:bodyPr/>
        <a:lstStyle/>
        <a:p>
          <a:r>
            <a:rPr lang="zh-CN" altLang="en-US" dirty="0" smtClean="0"/>
            <a:t>具有自主研发能力或者有专业的研发支撑</a:t>
          </a:r>
          <a:endParaRPr lang="zh-CN" altLang="en-US" dirty="0"/>
        </a:p>
      </dgm:t>
    </dgm:pt>
    <dgm:pt modelId="{A80A062B-B506-40D1-86C9-86717622D60E}" type="parTrans" cxnId="{0098FD16-BD23-48AE-A8D8-CCE33FC8024C}">
      <dgm:prSet/>
      <dgm:spPr/>
      <dgm:t>
        <a:bodyPr/>
        <a:lstStyle/>
        <a:p>
          <a:endParaRPr lang="zh-CN" altLang="en-US"/>
        </a:p>
      </dgm:t>
    </dgm:pt>
    <dgm:pt modelId="{A85861EE-E961-4912-B2F8-0DAFD5B05892}" type="sibTrans" cxnId="{0098FD16-BD23-48AE-A8D8-CCE33FC8024C}">
      <dgm:prSet/>
      <dgm:spPr/>
      <dgm:t>
        <a:bodyPr/>
        <a:lstStyle/>
        <a:p>
          <a:endParaRPr lang="zh-CN" altLang="en-US"/>
        </a:p>
      </dgm:t>
    </dgm:pt>
    <dgm:pt modelId="{471900F1-ADA9-4950-AAEE-86B7B57AD395}">
      <dgm:prSet phldrT="[文本]">
        <dgm:style>
          <a:lnRef idx="1">
            <a:schemeClr val="accent2"/>
          </a:lnRef>
          <a:fillRef idx="2">
            <a:schemeClr val="accent2"/>
          </a:fillRef>
          <a:effectRef idx="1">
            <a:schemeClr val="accent2"/>
          </a:effectRef>
          <a:fontRef idx="minor">
            <a:schemeClr val="dk1"/>
          </a:fontRef>
        </dgm:style>
      </dgm:prSet>
      <dgm:spPr/>
      <dgm:t>
        <a:bodyPr/>
        <a:lstStyle/>
        <a:p>
          <a:r>
            <a:rPr lang="zh-CN" altLang="en-US" dirty="0" smtClean="0"/>
            <a:t>具有规模性，投入能够产生更大的回报</a:t>
          </a:r>
          <a:endParaRPr lang="zh-CN" altLang="en-US" dirty="0"/>
        </a:p>
      </dgm:t>
    </dgm:pt>
    <dgm:pt modelId="{D64363EB-9C8C-4306-9ED0-682E6EB59843}" type="parTrans" cxnId="{ADB033AC-808A-4CD8-9040-DAE089E2433B}">
      <dgm:prSet/>
      <dgm:spPr/>
      <dgm:t>
        <a:bodyPr/>
        <a:lstStyle/>
        <a:p>
          <a:endParaRPr lang="zh-CN" altLang="en-US"/>
        </a:p>
      </dgm:t>
    </dgm:pt>
    <dgm:pt modelId="{802C242C-96EF-47C5-8F70-F9D9745C57F2}" type="sibTrans" cxnId="{ADB033AC-808A-4CD8-9040-DAE089E2433B}">
      <dgm:prSet/>
      <dgm:spPr/>
      <dgm:t>
        <a:bodyPr/>
        <a:lstStyle/>
        <a:p>
          <a:endParaRPr lang="zh-CN" altLang="en-US"/>
        </a:p>
      </dgm:t>
    </dgm:pt>
    <dgm:pt modelId="{00ABBFE1-8385-4D7D-8D52-D997C72657CE}">
      <dgm:prSet phldrT="[文本]">
        <dgm:style>
          <a:lnRef idx="1">
            <a:schemeClr val="accent2"/>
          </a:lnRef>
          <a:fillRef idx="2">
            <a:schemeClr val="accent2"/>
          </a:fillRef>
          <a:effectRef idx="1">
            <a:schemeClr val="accent2"/>
          </a:effectRef>
          <a:fontRef idx="minor">
            <a:schemeClr val="dk1"/>
          </a:fontRef>
        </dgm:style>
      </dgm:prSet>
      <dgm:spPr/>
      <dgm:t>
        <a:bodyPr/>
        <a:lstStyle/>
        <a:p>
          <a:r>
            <a:rPr lang="zh-CN" altLang="en-US" dirty="0" smtClean="0"/>
            <a:t>项目繁多、研发环境繁复，开发测试频繁</a:t>
          </a:r>
          <a:endParaRPr lang="zh-CN" altLang="en-US" dirty="0"/>
        </a:p>
      </dgm:t>
    </dgm:pt>
    <dgm:pt modelId="{4ECB2C42-711B-4A92-A87A-B7538F966101}" type="parTrans" cxnId="{826853D2-398C-4508-BC0D-731EA9D07B51}">
      <dgm:prSet/>
      <dgm:spPr/>
      <dgm:t>
        <a:bodyPr/>
        <a:lstStyle/>
        <a:p>
          <a:endParaRPr lang="zh-CN" altLang="en-US"/>
        </a:p>
      </dgm:t>
    </dgm:pt>
    <dgm:pt modelId="{539370FF-110A-4A3F-B8D0-09A396A7188D}" type="sibTrans" cxnId="{826853D2-398C-4508-BC0D-731EA9D07B51}">
      <dgm:prSet/>
      <dgm:spPr/>
      <dgm:t>
        <a:bodyPr/>
        <a:lstStyle/>
        <a:p>
          <a:endParaRPr lang="zh-CN" altLang="en-US"/>
        </a:p>
      </dgm:t>
    </dgm:pt>
    <dgm:pt modelId="{FD27BF74-8109-4580-A038-B208027A2C10}">
      <dgm:prSet phldrT="[文本]">
        <dgm:style>
          <a:lnRef idx="1">
            <a:schemeClr val="accent2"/>
          </a:lnRef>
          <a:fillRef idx="2">
            <a:schemeClr val="accent2"/>
          </a:fillRef>
          <a:effectRef idx="1">
            <a:schemeClr val="accent2"/>
          </a:effectRef>
          <a:fontRef idx="minor">
            <a:schemeClr val="dk1"/>
          </a:fontRef>
        </dgm:style>
      </dgm:prSet>
      <dgm:spPr/>
      <dgm:t>
        <a:bodyPr/>
        <a:lstStyle/>
        <a:p>
          <a:r>
            <a:rPr lang="zh-CN" altLang="en-US" dirty="0" smtClean="0"/>
            <a:t>资源紧张，希望最大程度节省成本</a:t>
          </a:r>
          <a:endParaRPr lang="zh-CN" altLang="en-US" dirty="0"/>
        </a:p>
      </dgm:t>
    </dgm:pt>
    <dgm:pt modelId="{D2AB3D0D-6742-40FE-9F93-B7429AD8487F}" type="parTrans" cxnId="{946285A7-B541-4D27-8D67-EC9BAA6976B9}">
      <dgm:prSet/>
      <dgm:spPr/>
      <dgm:t>
        <a:bodyPr/>
        <a:lstStyle/>
        <a:p>
          <a:endParaRPr lang="zh-CN" altLang="en-US"/>
        </a:p>
      </dgm:t>
    </dgm:pt>
    <dgm:pt modelId="{E8BDE48A-C92F-4A72-83DB-EDD72769FDA1}" type="sibTrans" cxnId="{946285A7-B541-4D27-8D67-EC9BAA6976B9}">
      <dgm:prSet/>
      <dgm:spPr/>
      <dgm:t>
        <a:bodyPr/>
        <a:lstStyle/>
        <a:p>
          <a:endParaRPr lang="zh-CN" altLang="en-US"/>
        </a:p>
      </dgm:t>
    </dgm:pt>
    <dgm:pt modelId="{568F7B17-D693-4420-9A49-1413C5042375}" type="pres">
      <dgm:prSet presAssocID="{F9E1C505-76C2-4399-8B7D-73FC16101048}" presName="linear" presStyleCnt="0">
        <dgm:presLayoutVars>
          <dgm:animLvl val="lvl"/>
          <dgm:resizeHandles val="exact"/>
        </dgm:presLayoutVars>
      </dgm:prSet>
      <dgm:spPr/>
      <dgm:t>
        <a:bodyPr/>
        <a:lstStyle/>
        <a:p>
          <a:endParaRPr lang="zh-CN" altLang="en-US"/>
        </a:p>
      </dgm:t>
    </dgm:pt>
    <dgm:pt modelId="{394EFEEF-EAA2-445F-AA14-21CBA2DDA39B}" type="pres">
      <dgm:prSet presAssocID="{9A1D80BF-E9B6-4076-8C1F-43E490E00D25}" presName="parentText" presStyleLbl="node1" presStyleIdx="0" presStyleCnt="4">
        <dgm:presLayoutVars>
          <dgm:chMax val="0"/>
          <dgm:bulletEnabled val="1"/>
        </dgm:presLayoutVars>
      </dgm:prSet>
      <dgm:spPr/>
      <dgm:t>
        <a:bodyPr/>
        <a:lstStyle/>
        <a:p>
          <a:endParaRPr lang="zh-CN" altLang="en-US"/>
        </a:p>
      </dgm:t>
    </dgm:pt>
    <dgm:pt modelId="{1556DBEF-7B82-437D-A7BC-D4B9D540B119}" type="pres">
      <dgm:prSet presAssocID="{A85861EE-E961-4912-B2F8-0DAFD5B05892}" presName="spacer" presStyleCnt="0"/>
      <dgm:spPr/>
    </dgm:pt>
    <dgm:pt modelId="{C8CCFEC9-8DA0-4046-A626-947E5FEDCBFE}" type="pres">
      <dgm:prSet presAssocID="{00ABBFE1-8385-4D7D-8D52-D997C72657CE}" presName="parentText" presStyleLbl="node1" presStyleIdx="1" presStyleCnt="4">
        <dgm:presLayoutVars>
          <dgm:chMax val="0"/>
          <dgm:bulletEnabled val="1"/>
        </dgm:presLayoutVars>
      </dgm:prSet>
      <dgm:spPr/>
      <dgm:t>
        <a:bodyPr/>
        <a:lstStyle/>
        <a:p>
          <a:endParaRPr lang="zh-CN" altLang="en-US"/>
        </a:p>
      </dgm:t>
    </dgm:pt>
    <dgm:pt modelId="{55EBFBBF-477B-4547-9DB9-42AB32CBA5A0}" type="pres">
      <dgm:prSet presAssocID="{539370FF-110A-4A3F-B8D0-09A396A7188D}" presName="spacer" presStyleCnt="0"/>
      <dgm:spPr/>
    </dgm:pt>
    <dgm:pt modelId="{5A566D9E-631A-49ED-84F6-E273D6886976}" type="pres">
      <dgm:prSet presAssocID="{471900F1-ADA9-4950-AAEE-86B7B57AD395}" presName="parentText" presStyleLbl="node1" presStyleIdx="2" presStyleCnt="4">
        <dgm:presLayoutVars>
          <dgm:chMax val="0"/>
          <dgm:bulletEnabled val="1"/>
        </dgm:presLayoutVars>
      </dgm:prSet>
      <dgm:spPr/>
      <dgm:t>
        <a:bodyPr/>
        <a:lstStyle/>
        <a:p>
          <a:endParaRPr lang="zh-CN" altLang="en-US"/>
        </a:p>
      </dgm:t>
    </dgm:pt>
    <dgm:pt modelId="{E66856C9-3A1E-4D9E-8737-545889F5491C}" type="pres">
      <dgm:prSet presAssocID="{802C242C-96EF-47C5-8F70-F9D9745C57F2}" presName="spacer" presStyleCnt="0"/>
      <dgm:spPr/>
    </dgm:pt>
    <dgm:pt modelId="{E4F7DEAE-2905-4BBA-8269-5AE19876D768}" type="pres">
      <dgm:prSet presAssocID="{FD27BF74-8109-4580-A038-B208027A2C10}" presName="parentText" presStyleLbl="node1" presStyleIdx="3" presStyleCnt="4">
        <dgm:presLayoutVars>
          <dgm:chMax val="0"/>
          <dgm:bulletEnabled val="1"/>
        </dgm:presLayoutVars>
      </dgm:prSet>
      <dgm:spPr/>
      <dgm:t>
        <a:bodyPr/>
        <a:lstStyle/>
        <a:p>
          <a:endParaRPr lang="zh-CN" altLang="en-US"/>
        </a:p>
      </dgm:t>
    </dgm:pt>
  </dgm:ptLst>
  <dgm:cxnLst>
    <dgm:cxn modelId="{0098FD16-BD23-48AE-A8D8-CCE33FC8024C}" srcId="{F9E1C505-76C2-4399-8B7D-73FC16101048}" destId="{9A1D80BF-E9B6-4076-8C1F-43E490E00D25}" srcOrd="0" destOrd="0" parTransId="{A80A062B-B506-40D1-86C9-86717622D60E}" sibTransId="{A85861EE-E961-4912-B2F8-0DAFD5B05892}"/>
    <dgm:cxn modelId="{ADB033AC-808A-4CD8-9040-DAE089E2433B}" srcId="{F9E1C505-76C2-4399-8B7D-73FC16101048}" destId="{471900F1-ADA9-4950-AAEE-86B7B57AD395}" srcOrd="2" destOrd="0" parTransId="{D64363EB-9C8C-4306-9ED0-682E6EB59843}" sibTransId="{802C242C-96EF-47C5-8F70-F9D9745C57F2}"/>
    <dgm:cxn modelId="{826853D2-398C-4508-BC0D-731EA9D07B51}" srcId="{F9E1C505-76C2-4399-8B7D-73FC16101048}" destId="{00ABBFE1-8385-4D7D-8D52-D997C72657CE}" srcOrd="1" destOrd="0" parTransId="{4ECB2C42-711B-4A92-A87A-B7538F966101}" sibTransId="{539370FF-110A-4A3F-B8D0-09A396A7188D}"/>
    <dgm:cxn modelId="{946285A7-B541-4D27-8D67-EC9BAA6976B9}" srcId="{F9E1C505-76C2-4399-8B7D-73FC16101048}" destId="{FD27BF74-8109-4580-A038-B208027A2C10}" srcOrd="3" destOrd="0" parTransId="{D2AB3D0D-6742-40FE-9F93-B7429AD8487F}" sibTransId="{E8BDE48A-C92F-4A72-83DB-EDD72769FDA1}"/>
    <dgm:cxn modelId="{282A5E35-8655-E04E-810A-2103C65679D0}" type="presOf" srcId="{FD27BF74-8109-4580-A038-B208027A2C10}" destId="{E4F7DEAE-2905-4BBA-8269-5AE19876D768}" srcOrd="0" destOrd="0" presId="urn:microsoft.com/office/officeart/2005/8/layout/vList2"/>
    <dgm:cxn modelId="{01DDA588-63DE-DD4D-9E40-2BE52C625559}" type="presOf" srcId="{00ABBFE1-8385-4D7D-8D52-D997C72657CE}" destId="{C8CCFEC9-8DA0-4046-A626-947E5FEDCBFE}" srcOrd="0" destOrd="0" presId="urn:microsoft.com/office/officeart/2005/8/layout/vList2"/>
    <dgm:cxn modelId="{62F2996C-179A-4041-91D3-2C119FB01FB7}" type="presOf" srcId="{9A1D80BF-E9B6-4076-8C1F-43E490E00D25}" destId="{394EFEEF-EAA2-445F-AA14-21CBA2DDA39B}" srcOrd="0" destOrd="0" presId="urn:microsoft.com/office/officeart/2005/8/layout/vList2"/>
    <dgm:cxn modelId="{3EE1FF6E-DEEA-3142-94F6-805D913B9953}" type="presOf" srcId="{F9E1C505-76C2-4399-8B7D-73FC16101048}" destId="{568F7B17-D693-4420-9A49-1413C5042375}" srcOrd="0" destOrd="0" presId="urn:microsoft.com/office/officeart/2005/8/layout/vList2"/>
    <dgm:cxn modelId="{1764D08A-AC0D-464C-BDE2-5DB61CAE9C76}" type="presOf" srcId="{471900F1-ADA9-4950-AAEE-86B7B57AD395}" destId="{5A566D9E-631A-49ED-84F6-E273D6886976}" srcOrd="0" destOrd="0" presId="urn:microsoft.com/office/officeart/2005/8/layout/vList2"/>
    <dgm:cxn modelId="{99FB31A1-F540-5545-A9BB-DB23A2A682E9}" type="presParOf" srcId="{568F7B17-D693-4420-9A49-1413C5042375}" destId="{394EFEEF-EAA2-445F-AA14-21CBA2DDA39B}" srcOrd="0" destOrd="0" presId="urn:microsoft.com/office/officeart/2005/8/layout/vList2"/>
    <dgm:cxn modelId="{7B2C0B44-9CC9-904B-9526-DBE849123AD9}" type="presParOf" srcId="{568F7B17-D693-4420-9A49-1413C5042375}" destId="{1556DBEF-7B82-437D-A7BC-D4B9D540B119}" srcOrd="1" destOrd="0" presId="urn:microsoft.com/office/officeart/2005/8/layout/vList2"/>
    <dgm:cxn modelId="{FFD3089C-6D74-9F47-9F3E-8A949855206F}" type="presParOf" srcId="{568F7B17-D693-4420-9A49-1413C5042375}" destId="{C8CCFEC9-8DA0-4046-A626-947E5FEDCBFE}" srcOrd="2" destOrd="0" presId="urn:microsoft.com/office/officeart/2005/8/layout/vList2"/>
    <dgm:cxn modelId="{3A024E46-E58B-B74B-9AEE-F3FECAF979FE}" type="presParOf" srcId="{568F7B17-D693-4420-9A49-1413C5042375}" destId="{55EBFBBF-477B-4547-9DB9-42AB32CBA5A0}" srcOrd="3" destOrd="0" presId="urn:microsoft.com/office/officeart/2005/8/layout/vList2"/>
    <dgm:cxn modelId="{F0F129DD-6135-B44C-939F-B23166BA44EC}" type="presParOf" srcId="{568F7B17-D693-4420-9A49-1413C5042375}" destId="{5A566D9E-631A-49ED-84F6-E273D6886976}" srcOrd="4" destOrd="0" presId="urn:microsoft.com/office/officeart/2005/8/layout/vList2"/>
    <dgm:cxn modelId="{247D758A-CCEC-DA4E-A143-89D56AFC8060}" type="presParOf" srcId="{568F7B17-D693-4420-9A49-1413C5042375}" destId="{E66856C9-3A1E-4D9E-8737-545889F5491C}" srcOrd="5" destOrd="0" presId="urn:microsoft.com/office/officeart/2005/8/layout/vList2"/>
    <dgm:cxn modelId="{F40E43FF-A9AD-F74D-9CCF-9901CC149B94}" type="presParOf" srcId="{568F7B17-D693-4420-9A49-1413C5042375}" destId="{E4F7DEAE-2905-4BBA-8269-5AE19876D768}"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5B4C50-C5C5-46BE-9BC8-72F3320133B0}" type="doc">
      <dgm:prSet loTypeId="urn:microsoft.com/office/officeart/2005/8/layout/hList2" loCatId="list" qsTypeId="urn:microsoft.com/office/officeart/2005/8/quickstyle/simple1" qsCatId="simple" csTypeId="urn:microsoft.com/office/officeart/2005/8/colors/colorful2" csCatId="colorful" phldr="1"/>
      <dgm:spPr/>
      <dgm:t>
        <a:bodyPr/>
        <a:lstStyle/>
        <a:p>
          <a:endParaRPr lang="zh-CN" altLang="en-US"/>
        </a:p>
      </dgm:t>
    </dgm:pt>
    <dgm:pt modelId="{32CB4805-5D60-4C04-B26F-D698F1621DBB}">
      <dgm:prSet phldrT="[文本]"/>
      <dgm:spPr/>
      <dgm:t>
        <a:bodyPr/>
        <a:lstStyle/>
        <a:p>
          <a:r>
            <a:rPr lang="zh-CN" altLang="en-US" dirty="0" smtClean="0"/>
            <a:t>行业</a:t>
          </a:r>
          <a:endParaRPr lang="zh-CN" altLang="en-US" dirty="0"/>
        </a:p>
      </dgm:t>
    </dgm:pt>
    <dgm:pt modelId="{DBDDD0B6-28DA-441B-9E73-30B55D2684A2}" type="parTrans" cxnId="{161FCCE2-8B97-4BFE-808B-9BF82F1312BC}">
      <dgm:prSet/>
      <dgm:spPr/>
      <dgm:t>
        <a:bodyPr/>
        <a:lstStyle/>
        <a:p>
          <a:endParaRPr lang="zh-CN" altLang="en-US"/>
        </a:p>
      </dgm:t>
    </dgm:pt>
    <dgm:pt modelId="{1AF0BFCE-45A6-4841-ACC4-D888E9DE10C7}" type="sibTrans" cxnId="{161FCCE2-8B97-4BFE-808B-9BF82F1312BC}">
      <dgm:prSet/>
      <dgm:spPr/>
      <dgm:t>
        <a:bodyPr/>
        <a:lstStyle/>
        <a:p>
          <a:endParaRPr lang="zh-CN" altLang="en-US"/>
        </a:p>
      </dgm:t>
    </dgm:pt>
    <dgm:pt modelId="{2C648AC8-C633-411B-899A-28D3C904807D}">
      <dgm:prSet phldrT="[文本]"/>
      <dgm:spPr/>
      <dgm:t>
        <a:bodyPr/>
        <a:lstStyle/>
        <a:p>
          <a:r>
            <a:rPr lang="zh-CN" altLang="en-US" dirty="0" smtClean="0"/>
            <a:t>智慧城市</a:t>
          </a:r>
          <a:endParaRPr lang="zh-CN" altLang="en-US" dirty="0"/>
        </a:p>
      </dgm:t>
    </dgm:pt>
    <dgm:pt modelId="{3309B889-F722-43EE-BF3A-8D17424883AE}" type="parTrans" cxnId="{648124EE-67CF-4B1F-8864-8280550DC5AE}">
      <dgm:prSet/>
      <dgm:spPr/>
      <dgm:t>
        <a:bodyPr/>
        <a:lstStyle/>
        <a:p>
          <a:endParaRPr lang="zh-CN" altLang="en-US"/>
        </a:p>
      </dgm:t>
    </dgm:pt>
    <dgm:pt modelId="{8C1DBA8B-53C4-43DA-991C-6FE90663606B}" type="sibTrans" cxnId="{648124EE-67CF-4B1F-8864-8280550DC5AE}">
      <dgm:prSet/>
      <dgm:spPr/>
      <dgm:t>
        <a:bodyPr/>
        <a:lstStyle/>
        <a:p>
          <a:endParaRPr lang="zh-CN" altLang="en-US"/>
        </a:p>
      </dgm:t>
    </dgm:pt>
    <dgm:pt modelId="{2011435B-BE38-4890-A0CA-FB994B138783}">
      <dgm:prSet phldrT="[文本]"/>
      <dgm:spPr/>
      <dgm:t>
        <a:bodyPr/>
        <a:lstStyle/>
        <a:p>
          <a:r>
            <a:rPr lang="zh-CN" altLang="en-US" dirty="0" smtClean="0"/>
            <a:t>互联网</a:t>
          </a:r>
          <a:endParaRPr lang="zh-CN" altLang="en-US" dirty="0"/>
        </a:p>
      </dgm:t>
    </dgm:pt>
    <dgm:pt modelId="{32E50968-59A1-4A37-958D-B0B988CE7BCA}" type="parTrans" cxnId="{D8480CB6-A69A-4935-A9BF-FEF1F3B66A53}">
      <dgm:prSet/>
      <dgm:spPr/>
      <dgm:t>
        <a:bodyPr/>
        <a:lstStyle/>
        <a:p>
          <a:endParaRPr lang="zh-CN" altLang="en-US"/>
        </a:p>
      </dgm:t>
    </dgm:pt>
    <dgm:pt modelId="{18C56A9D-BE04-4025-AC26-14791F2A8418}" type="sibTrans" cxnId="{D8480CB6-A69A-4935-A9BF-FEF1F3B66A53}">
      <dgm:prSet/>
      <dgm:spPr/>
      <dgm:t>
        <a:bodyPr/>
        <a:lstStyle/>
        <a:p>
          <a:endParaRPr lang="zh-CN" altLang="en-US"/>
        </a:p>
      </dgm:t>
    </dgm:pt>
    <dgm:pt modelId="{1ADCB67A-282D-4C07-941C-1B458AE41BC1}">
      <dgm:prSet phldrT="[文本]"/>
      <dgm:spPr/>
      <dgm:t>
        <a:bodyPr/>
        <a:lstStyle/>
        <a:p>
          <a:r>
            <a:rPr lang="zh-CN" altLang="en-US" dirty="0" smtClean="0"/>
            <a:t>数据中心</a:t>
          </a:r>
          <a:endParaRPr lang="zh-CN" altLang="en-US" dirty="0"/>
        </a:p>
      </dgm:t>
    </dgm:pt>
    <dgm:pt modelId="{5E242A27-5EAC-4C2A-B17A-BB2A6982AEF7}" type="parTrans" cxnId="{23906483-162B-4CDE-BA5F-110D789BDFBE}">
      <dgm:prSet/>
      <dgm:spPr/>
      <dgm:t>
        <a:bodyPr/>
        <a:lstStyle/>
        <a:p>
          <a:endParaRPr lang="zh-CN" altLang="en-US"/>
        </a:p>
      </dgm:t>
    </dgm:pt>
    <dgm:pt modelId="{A0BFE7B7-5AB6-4831-A854-C3C9BED03152}" type="sibTrans" cxnId="{23906483-162B-4CDE-BA5F-110D789BDFBE}">
      <dgm:prSet/>
      <dgm:spPr/>
      <dgm:t>
        <a:bodyPr/>
        <a:lstStyle/>
        <a:p>
          <a:endParaRPr lang="zh-CN" altLang="en-US"/>
        </a:p>
      </dgm:t>
    </dgm:pt>
    <dgm:pt modelId="{6D32E67A-6110-4F5D-BC51-9459786DA990}">
      <dgm:prSet phldrT="[文本]"/>
      <dgm:spPr/>
      <dgm:t>
        <a:bodyPr/>
        <a:lstStyle/>
        <a:p>
          <a:r>
            <a:rPr lang="zh-CN" altLang="en-US" dirty="0" smtClean="0"/>
            <a:t>运营商</a:t>
          </a:r>
          <a:endParaRPr lang="zh-CN" altLang="en-US" dirty="0"/>
        </a:p>
      </dgm:t>
    </dgm:pt>
    <dgm:pt modelId="{1CF96F33-B108-4D31-B6C6-F455298F3707}" type="parTrans" cxnId="{BA0991FC-8B2B-4A29-8277-679688BEDDFC}">
      <dgm:prSet/>
      <dgm:spPr/>
      <dgm:t>
        <a:bodyPr/>
        <a:lstStyle/>
        <a:p>
          <a:endParaRPr lang="zh-CN" altLang="en-US"/>
        </a:p>
      </dgm:t>
    </dgm:pt>
    <dgm:pt modelId="{88406DD1-FDAB-4C94-A6F6-5C0007F6DDFC}" type="sibTrans" cxnId="{BA0991FC-8B2B-4A29-8277-679688BEDDFC}">
      <dgm:prSet/>
      <dgm:spPr/>
      <dgm:t>
        <a:bodyPr/>
        <a:lstStyle/>
        <a:p>
          <a:endParaRPr lang="zh-CN" altLang="en-US"/>
        </a:p>
      </dgm:t>
    </dgm:pt>
    <dgm:pt modelId="{93D4CB46-F5B9-48FE-BA04-7EF9A8F6F22F}">
      <dgm:prSet phldrT="[文本]"/>
      <dgm:spPr/>
      <dgm:t>
        <a:bodyPr/>
        <a:lstStyle/>
        <a:p>
          <a:r>
            <a:rPr lang="zh-CN" altLang="en-US" dirty="0" smtClean="0"/>
            <a:t>金融</a:t>
          </a:r>
          <a:endParaRPr lang="zh-CN" altLang="en-US" dirty="0"/>
        </a:p>
      </dgm:t>
    </dgm:pt>
    <dgm:pt modelId="{1324C5E1-2133-41F4-B0D1-18D74E3BED6A}" type="parTrans" cxnId="{079C936F-034A-43CC-B184-C943B529A23A}">
      <dgm:prSet/>
      <dgm:spPr/>
      <dgm:t>
        <a:bodyPr/>
        <a:lstStyle/>
        <a:p>
          <a:endParaRPr lang="zh-CN" altLang="en-US"/>
        </a:p>
      </dgm:t>
    </dgm:pt>
    <dgm:pt modelId="{A74D4FE4-6311-4DE3-8EF0-CD82B879AACE}" type="sibTrans" cxnId="{079C936F-034A-43CC-B184-C943B529A23A}">
      <dgm:prSet/>
      <dgm:spPr/>
      <dgm:t>
        <a:bodyPr/>
        <a:lstStyle/>
        <a:p>
          <a:endParaRPr lang="zh-CN" altLang="en-US"/>
        </a:p>
      </dgm:t>
    </dgm:pt>
    <dgm:pt modelId="{2F241426-8999-4C35-AA25-D6B4D5289D7B}">
      <dgm:prSet phldrT="[文本]"/>
      <dgm:spPr/>
      <dgm:t>
        <a:bodyPr/>
        <a:lstStyle/>
        <a:p>
          <a:r>
            <a:rPr lang="zh-CN" altLang="en-US" dirty="0" smtClean="0"/>
            <a:t>地产</a:t>
          </a:r>
          <a:endParaRPr lang="zh-CN" altLang="en-US" dirty="0"/>
        </a:p>
      </dgm:t>
    </dgm:pt>
    <dgm:pt modelId="{7ECB2E26-31FA-49E4-B25F-9928BB15C9D2}" type="parTrans" cxnId="{09F1D5EB-9F7E-4E64-A607-4217C1B3AD49}">
      <dgm:prSet/>
      <dgm:spPr/>
      <dgm:t>
        <a:bodyPr/>
        <a:lstStyle/>
        <a:p>
          <a:endParaRPr lang="zh-CN" altLang="en-US"/>
        </a:p>
      </dgm:t>
    </dgm:pt>
    <dgm:pt modelId="{B61ACB44-894E-4190-9D9C-DF91399F40A5}" type="sibTrans" cxnId="{09F1D5EB-9F7E-4E64-A607-4217C1B3AD49}">
      <dgm:prSet/>
      <dgm:spPr/>
      <dgm:t>
        <a:bodyPr/>
        <a:lstStyle/>
        <a:p>
          <a:endParaRPr lang="zh-CN" altLang="en-US"/>
        </a:p>
      </dgm:t>
    </dgm:pt>
    <dgm:pt modelId="{BE8D43EC-A479-443E-9E0D-1040FD0D973F}">
      <dgm:prSet phldrT="[文本]"/>
      <dgm:spPr/>
      <dgm:t>
        <a:bodyPr/>
        <a:lstStyle/>
        <a:p>
          <a:r>
            <a:rPr lang="zh-CN" altLang="en-US" dirty="0" smtClean="0"/>
            <a:t>开放平台</a:t>
          </a:r>
          <a:endParaRPr lang="zh-CN" altLang="en-US" dirty="0"/>
        </a:p>
      </dgm:t>
    </dgm:pt>
    <dgm:pt modelId="{9005B8F8-EE4B-42DD-94E7-D5465CC0C966}" type="parTrans" cxnId="{93BE033C-CD72-485F-8381-C21062195A26}">
      <dgm:prSet/>
      <dgm:spPr/>
      <dgm:t>
        <a:bodyPr/>
        <a:lstStyle/>
        <a:p>
          <a:endParaRPr lang="zh-CN" altLang="en-US"/>
        </a:p>
      </dgm:t>
    </dgm:pt>
    <dgm:pt modelId="{C569D26B-39DA-45C8-B698-C8FBB95C76F0}" type="sibTrans" cxnId="{93BE033C-CD72-485F-8381-C21062195A26}">
      <dgm:prSet/>
      <dgm:spPr/>
      <dgm:t>
        <a:bodyPr/>
        <a:lstStyle/>
        <a:p>
          <a:endParaRPr lang="zh-CN" altLang="en-US"/>
        </a:p>
      </dgm:t>
    </dgm:pt>
    <dgm:pt modelId="{BE59A99E-FCA9-4148-9ACE-03AADFB9681E}">
      <dgm:prSet phldrT="[文本]"/>
      <dgm:spPr/>
      <dgm:t>
        <a:bodyPr/>
        <a:lstStyle/>
        <a:p>
          <a:r>
            <a:rPr lang="zh-CN" altLang="en-US" dirty="0" smtClean="0"/>
            <a:t>大数据</a:t>
          </a:r>
          <a:endParaRPr lang="zh-CN" altLang="en-US" dirty="0"/>
        </a:p>
      </dgm:t>
    </dgm:pt>
    <dgm:pt modelId="{09213421-BF79-4828-8F7D-3C3151F2A309}" type="parTrans" cxnId="{446C2CF8-5E2E-42C0-98D8-9DAFD1D49509}">
      <dgm:prSet/>
      <dgm:spPr/>
      <dgm:t>
        <a:bodyPr/>
        <a:lstStyle/>
        <a:p>
          <a:endParaRPr lang="zh-CN" altLang="en-US"/>
        </a:p>
      </dgm:t>
    </dgm:pt>
    <dgm:pt modelId="{C24BDCF7-2945-4CA3-83FB-5E1721EA2889}" type="sibTrans" cxnId="{446C2CF8-5E2E-42C0-98D8-9DAFD1D49509}">
      <dgm:prSet/>
      <dgm:spPr/>
      <dgm:t>
        <a:bodyPr/>
        <a:lstStyle/>
        <a:p>
          <a:endParaRPr lang="zh-CN" altLang="en-US"/>
        </a:p>
      </dgm:t>
    </dgm:pt>
    <dgm:pt modelId="{4FFB7F0C-4295-461F-ADB9-067D5C71F408}">
      <dgm:prSet phldrT="[文本]"/>
      <dgm:spPr/>
      <dgm:t>
        <a:bodyPr/>
        <a:lstStyle/>
        <a:p>
          <a:r>
            <a:rPr lang="zh-CN" altLang="en-US" dirty="0" smtClean="0"/>
            <a:t>高性能计算</a:t>
          </a:r>
          <a:endParaRPr lang="zh-CN" altLang="en-US" dirty="0"/>
        </a:p>
      </dgm:t>
    </dgm:pt>
    <dgm:pt modelId="{65897E7B-18FD-4FEF-AFCD-A52E19464522}" type="parTrans" cxnId="{03BC2766-0549-4907-AA14-8DE681D6B920}">
      <dgm:prSet/>
      <dgm:spPr/>
      <dgm:t>
        <a:bodyPr/>
        <a:lstStyle/>
        <a:p>
          <a:endParaRPr lang="zh-CN" altLang="en-US"/>
        </a:p>
      </dgm:t>
    </dgm:pt>
    <dgm:pt modelId="{7581CD5A-5F38-4232-A776-DD104D2AB817}" type="sibTrans" cxnId="{03BC2766-0549-4907-AA14-8DE681D6B920}">
      <dgm:prSet/>
      <dgm:spPr/>
      <dgm:t>
        <a:bodyPr/>
        <a:lstStyle/>
        <a:p>
          <a:endParaRPr lang="zh-CN" altLang="en-US"/>
        </a:p>
      </dgm:t>
    </dgm:pt>
    <dgm:pt modelId="{940CD248-3D83-404C-ACF0-C471173DFF6E}">
      <dgm:prSet phldrT="[文本]"/>
      <dgm:spPr/>
      <dgm:t>
        <a:bodyPr/>
        <a:lstStyle/>
        <a:p>
          <a:r>
            <a:rPr lang="zh-CN" altLang="en-US" dirty="0" smtClean="0"/>
            <a:t>公安云</a:t>
          </a:r>
          <a:endParaRPr lang="zh-CN" altLang="en-US" dirty="0"/>
        </a:p>
      </dgm:t>
    </dgm:pt>
    <dgm:pt modelId="{97FE0E3D-4D6F-4462-B8E8-3AFC8DCD82BD}" type="parTrans" cxnId="{0EAE0A53-9E79-47D8-9CB3-0B5B644BA350}">
      <dgm:prSet/>
      <dgm:spPr/>
      <dgm:t>
        <a:bodyPr/>
        <a:lstStyle/>
        <a:p>
          <a:endParaRPr lang="zh-CN" altLang="en-US"/>
        </a:p>
      </dgm:t>
    </dgm:pt>
    <dgm:pt modelId="{FEAE90DD-6DCE-42DE-87E7-EC0D2144FC7C}" type="sibTrans" cxnId="{0EAE0A53-9E79-47D8-9CB3-0B5B644BA350}">
      <dgm:prSet/>
      <dgm:spPr/>
      <dgm:t>
        <a:bodyPr/>
        <a:lstStyle/>
        <a:p>
          <a:endParaRPr lang="zh-CN" altLang="en-US"/>
        </a:p>
      </dgm:t>
    </dgm:pt>
    <dgm:pt modelId="{30E6CEE0-341C-4D1F-A63F-9ED7C91F8364}">
      <dgm:prSet phldrT="[文本]"/>
      <dgm:spPr/>
      <dgm:t>
        <a:bodyPr/>
        <a:lstStyle/>
        <a:p>
          <a:r>
            <a:rPr lang="zh-CN" altLang="en-US" dirty="0" smtClean="0"/>
            <a:t>政务云</a:t>
          </a:r>
          <a:endParaRPr lang="zh-CN" altLang="en-US" dirty="0"/>
        </a:p>
      </dgm:t>
    </dgm:pt>
    <dgm:pt modelId="{4F63C915-7792-4E2D-B59D-E37A09A7AFD7}" type="parTrans" cxnId="{6BD972EF-C53D-42B1-846E-D034DC4B3B4A}">
      <dgm:prSet/>
      <dgm:spPr/>
      <dgm:t>
        <a:bodyPr/>
        <a:lstStyle/>
        <a:p>
          <a:endParaRPr lang="zh-CN" altLang="en-US"/>
        </a:p>
      </dgm:t>
    </dgm:pt>
    <dgm:pt modelId="{D93945A3-7CF8-4AC2-A8C1-E937259D780B}" type="sibTrans" cxnId="{6BD972EF-C53D-42B1-846E-D034DC4B3B4A}">
      <dgm:prSet/>
      <dgm:spPr/>
      <dgm:t>
        <a:bodyPr/>
        <a:lstStyle/>
        <a:p>
          <a:endParaRPr lang="zh-CN" altLang="en-US"/>
        </a:p>
      </dgm:t>
    </dgm:pt>
    <dgm:pt modelId="{C4C3EE41-BAE6-4B05-88CD-BD26226249B6}">
      <dgm:prSet phldrT="[文本]"/>
      <dgm:spPr/>
      <dgm:t>
        <a:bodyPr/>
        <a:lstStyle/>
        <a:p>
          <a:r>
            <a:rPr lang="zh-CN" altLang="en-US" dirty="0" smtClean="0"/>
            <a:t>医疗云</a:t>
          </a:r>
          <a:endParaRPr lang="zh-CN" altLang="en-US" dirty="0"/>
        </a:p>
      </dgm:t>
    </dgm:pt>
    <dgm:pt modelId="{007A2288-7C07-44C0-ADC0-69E2923CDA25}" type="parTrans" cxnId="{9CE97DB2-381C-487C-8599-A3E8BB4CD9A4}">
      <dgm:prSet/>
      <dgm:spPr/>
      <dgm:t>
        <a:bodyPr/>
        <a:lstStyle/>
        <a:p>
          <a:endParaRPr lang="zh-CN" altLang="en-US"/>
        </a:p>
      </dgm:t>
    </dgm:pt>
    <dgm:pt modelId="{89B4BCE1-6328-46A4-B5FE-B52CCD07A069}" type="sibTrans" cxnId="{9CE97DB2-381C-487C-8599-A3E8BB4CD9A4}">
      <dgm:prSet/>
      <dgm:spPr/>
      <dgm:t>
        <a:bodyPr/>
        <a:lstStyle/>
        <a:p>
          <a:endParaRPr lang="zh-CN" altLang="en-US"/>
        </a:p>
      </dgm:t>
    </dgm:pt>
    <dgm:pt modelId="{A2171F13-E15D-4A19-9C1F-AE198056E24C}">
      <dgm:prSet phldrT="[文本]"/>
      <dgm:spPr/>
      <dgm:t>
        <a:bodyPr/>
        <a:lstStyle/>
        <a:p>
          <a:r>
            <a:rPr lang="zh-CN" altLang="en-US" dirty="0" smtClean="0"/>
            <a:t>交通云</a:t>
          </a:r>
          <a:endParaRPr lang="zh-CN" altLang="en-US" dirty="0"/>
        </a:p>
      </dgm:t>
    </dgm:pt>
    <dgm:pt modelId="{3C7F7B53-6F7F-4647-9496-5BCD21FD4DFC}" type="parTrans" cxnId="{B2F155A2-3FEF-4408-817F-F577B30D4D68}">
      <dgm:prSet/>
      <dgm:spPr/>
      <dgm:t>
        <a:bodyPr/>
        <a:lstStyle/>
        <a:p>
          <a:endParaRPr lang="zh-CN" altLang="en-US"/>
        </a:p>
      </dgm:t>
    </dgm:pt>
    <dgm:pt modelId="{1D2E0302-4074-46D7-B842-87B7DFB16B71}" type="sibTrans" cxnId="{B2F155A2-3FEF-4408-817F-F577B30D4D68}">
      <dgm:prSet/>
      <dgm:spPr/>
      <dgm:t>
        <a:bodyPr/>
        <a:lstStyle/>
        <a:p>
          <a:endParaRPr lang="zh-CN" altLang="en-US"/>
        </a:p>
      </dgm:t>
    </dgm:pt>
    <dgm:pt modelId="{FE1B8022-663A-47C4-A013-48D1F0DE1286}">
      <dgm:prSet phldrT="[文本]"/>
      <dgm:spPr/>
      <dgm:t>
        <a:bodyPr/>
        <a:lstStyle/>
        <a:p>
          <a:endParaRPr lang="zh-CN" altLang="en-US" dirty="0"/>
        </a:p>
      </dgm:t>
    </dgm:pt>
    <dgm:pt modelId="{6BE7B678-45A8-4BA0-8B41-F67C7DF7ABD1}" type="parTrans" cxnId="{94933FBB-DAE8-4AD3-9002-2986F7661BFA}">
      <dgm:prSet/>
      <dgm:spPr/>
      <dgm:t>
        <a:bodyPr/>
        <a:lstStyle/>
        <a:p>
          <a:endParaRPr lang="zh-CN" altLang="en-US"/>
        </a:p>
      </dgm:t>
    </dgm:pt>
    <dgm:pt modelId="{ACFE516D-002E-4260-BB35-33090AC7A0D8}" type="sibTrans" cxnId="{94933FBB-DAE8-4AD3-9002-2986F7661BFA}">
      <dgm:prSet/>
      <dgm:spPr/>
      <dgm:t>
        <a:bodyPr/>
        <a:lstStyle/>
        <a:p>
          <a:endParaRPr lang="zh-CN" altLang="en-US"/>
        </a:p>
      </dgm:t>
    </dgm:pt>
    <dgm:pt modelId="{0E9F81D5-EC46-483C-961E-86A2EED50624}">
      <dgm:prSet phldrT="[文本]"/>
      <dgm:spPr/>
      <dgm:t>
        <a:bodyPr/>
        <a:lstStyle/>
        <a:p>
          <a:endParaRPr lang="zh-CN" altLang="en-US" dirty="0"/>
        </a:p>
      </dgm:t>
    </dgm:pt>
    <dgm:pt modelId="{C43FD1CA-1389-41F0-AA06-AC5B624B75F9}" type="parTrans" cxnId="{F9F3F3A6-5600-442D-97B1-363834AF7AB5}">
      <dgm:prSet/>
      <dgm:spPr/>
      <dgm:t>
        <a:bodyPr/>
        <a:lstStyle/>
        <a:p>
          <a:endParaRPr lang="zh-CN" altLang="en-US"/>
        </a:p>
      </dgm:t>
    </dgm:pt>
    <dgm:pt modelId="{FA2F8BCA-6EC9-47B5-8EF6-99A7630F8A4B}" type="sibTrans" cxnId="{F9F3F3A6-5600-442D-97B1-363834AF7AB5}">
      <dgm:prSet/>
      <dgm:spPr/>
      <dgm:t>
        <a:bodyPr/>
        <a:lstStyle/>
        <a:p>
          <a:endParaRPr lang="zh-CN" altLang="en-US"/>
        </a:p>
      </dgm:t>
    </dgm:pt>
    <dgm:pt modelId="{532AA834-C1F3-4E80-8608-3565D26F3B37}">
      <dgm:prSet phldrT="[文本]"/>
      <dgm:spPr/>
      <dgm:t>
        <a:bodyPr/>
        <a:lstStyle/>
        <a:p>
          <a:endParaRPr lang="zh-CN" altLang="en-US" dirty="0"/>
        </a:p>
      </dgm:t>
    </dgm:pt>
    <dgm:pt modelId="{D5D9A631-8602-4865-A080-53678D385871}" type="parTrans" cxnId="{530C07F7-E15E-4383-A142-718C0E3A002B}">
      <dgm:prSet/>
      <dgm:spPr/>
      <dgm:t>
        <a:bodyPr/>
        <a:lstStyle/>
        <a:p>
          <a:endParaRPr lang="zh-CN" altLang="en-US"/>
        </a:p>
      </dgm:t>
    </dgm:pt>
    <dgm:pt modelId="{FC95AD8A-0D55-4315-82C7-2E838BACE1CD}" type="sibTrans" cxnId="{530C07F7-E15E-4383-A142-718C0E3A002B}">
      <dgm:prSet/>
      <dgm:spPr/>
      <dgm:t>
        <a:bodyPr/>
        <a:lstStyle/>
        <a:p>
          <a:endParaRPr lang="zh-CN" altLang="en-US"/>
        </a:p>
      </dgm:t>
    </dgm:pt>
    <dgm:pt modelId="{7B5D1800-DECB-4172-BBEF-BE90C38A6821}">
      <dgm:prSet phldrT="[文本]"/>
      <dgm:spPr/>
      <dgm:t>
        <a:bodyPr/>
        <a:lstStyle/>
        <a:p>
          <a:endParaRPr lang="zh-CN" altLang="en-US" dirty="0"/>
        </a:p>
      </dgm:t>
    </dgm:pt>
    <dgm:pt modelId="{DD2DF021-3E74-443A-9004-09CE7E0E6756}" type="parTrans" cxnId="{1C9103BF-135E-46E6-9720-00BF5DC3660B}">
      <dgm:prSet/>
      <dgm:spPr/>
      <dgm:t>
        <a:bodyPr/>
        <a:lstStyle/>
        <a:p>
          <a:endParaRPr lang="zh-CN" altLang="en-US"/>
        </a:p>
      </dgm:t>
    </dgm:pt>
    <dgm:pt modelId="{B3E8ACC9-975D-4677-B9B1-F3FB3D3838A8}" type="sibTrans" cxnId="{1C9103BF-135E-46E6-9720-00BF5DC3660B}">
      <dgm:prSet/>
      <dgm:spPr/>
      <dgm:t>
        <a:bodyPr/>
        <a:lstStyle/>
        <a:p>
          <a:endParaRPr lang="zh-CN" altLang="en-US"/>
        </a:p>
      </dgm:t>
    </dgm:pt>
    <dgm:pt modelId="{29F51012-10E3-4E99-BE68-BD7A1CD168FB}" type="pres">
      <dgm:prSet presAssocID="{D45B4C50-C5C5-46BE-9BC8-72F3320133B0}" presName="linearFlow" presStyleCnt="0">
        <dgm:presLayoutVars>
          <dgm:dir/>
          <dgm:animLvl val="lvl"/>
          <dgm:resizeHandles/>
        </dgm:presLayoutVars>
      </dgm:prSet>
      <dgm:spPr/>
      <dgm:t>
        <a:bodyPr/>
        <a:lstStyle/>
        <a:p>
          <a:endParaRPr lang="zh-CN" altLang="en-US"/>
        </a:p>
      </dgm:t>
    </dgm:pt>
    <dgm:pt modelId="{E8085BF8-ACA0-4055-A29E-AE38B5EA9E7E}" type="pres">
      <dgm:prSet presAssocID="{32CB4805-5D60-4C04-B26F-D698F1621DBB}" presName="compositeNode" presStyleCnt="0">
        <dgm:presLayoutVars>
          <dgm:bulletEnabled val="1"/>
        </dgm:presLayoutVars>
      </dgm:prSet>
      <dgm:spPr/>
    </dgm:pt>
    <dgm:pt modelId="{4F1EC5CB-7638-4F76-8BBA-BC4C65890C73}" type="pres">
      <dgm:prSet presAssocID="{32CB4805-5D60-4C04-B26F-D698F1621DBB}" presName="image" presStyleLbl="fgImgPlace1" presStyleIdx="0" presStyleCnt="4"/>
      <dgm:spPr/>
    </dgm:pt>
    <dgm:pt modelId="{1EA17180-C885-4564-A0D1-FB3AABCF2932}" type="pres">
      <dgm:prSet presAssocID="{32CB4805-5D60-4C04-B26F-D698F1621DBB}" presName="childNode" presStyleLbl="node1" presStyleIdx="0" presStyleCnt="4">
        <dgm:presLayoutVars>
          <dgm:bulletEnabled val="1"/>
        </dgm:presLayoutVars>
      </dgm:prSet>
      <dgm:spPr/>
      <dgm:t>
        <a:bodyPr/>
        <a:lstStyle/>
        <a:p>
          <a:endParaRPr lang="zh-CN" altLang="en-US"/>
        </a:p>
      </dgm:t>
    </dgm:pt>
    <dgm:pt modelId="{1E90F075-B53F-4E0F-83AE-831985313AD0}" type="pres">
      <dgm:prSet presAssocID="{32CB4805-5D60-4C04-B26F-D698F1621DBB}" presName="parentNode" presStyleLbl="revTx" presStyleIdx="0" presStyleCnt="4">
        <dgm:presLayoutVars>
          <dgm:chMax val="0"/>
          <dgm:bulletEnabled val="1"/>
        </dgm:presLayoutVars>
      </dgm:prSet>
      <dgm:spPr/>
      <dgm:t>
        <a:bodyPr/>
        <a:lstStyle/>
        <a:p>
          <a:endParaRPr lang="zh-CN" altLang="en-US"/>
        </a:p>
      </dgm:t>
    </dgm:pt>
    <dgm:pt modelId="{08380AA8-7033-46BE-9099-2CE57CA7D0F1}" type="pres">
      <dgm:prSet presAssocID="{1AF0BFCE-45A6-4841-ACC4-D888E9DE10C7}" presName="sibTrans" presStyleCnt="0"/>
      <dgm:spPr/>
    </dgm:pt>
    <dgm:pt modelId="{3105803D-69FC-408C-BA79-5E72A542E8E9}" type="pres">
      <dgm:prSet presAssocID="{2C648AC8-C633-411B-899A-28D3C904807D}" presName="compositeNode" presStyleCnt="0">
        <dgm:presLayoutVars>
          <dgm:bulletEnabled val="1"/>
        </dgm:presLayoutVars>
      </dgm:prSet>
      <dgm:spPr/>
    </dgm:pt>
    <dgm:pt modelId="{50A46098-4947-4E5F-96D8-D04696B18636}" type="pres">
      <dgm:prSet presAssocID="{2C648AC8-C633-411B-899A-28D3C904807D}" presName="image" presStyleLbl="fgImgPlace1" presStyleIdx="1" presStyleCnt="4"/>
      <dgm:spPr/>
    </dgm:pt>
    <dgm:pt modelId="{FF8809D9-12E0-4CB7-91E6-0472C1853FF5}" type="pres">
      <dgm:prSet presAssocID="{2C648AC8-C633-411B-899A-28D3C904807D}" presName="childNode" presStyleLbl="node1" presStyleIdx="1" presStyleCnt="4">
        <dgm:presLayoutVars>
          <dgm:bulletEnabled val="1"/>
        </dgm:presLayoutVars>
      </dgm:prSet>
      <dgm:spPr/>
      <dgm:t>
        <a:bodyPr/>
        <a:lstStyle/>
        <a:p>
          <a:endParaRPr lang="zh-CN" altLang="en-US"/>
        </a:p>
      </dgm:t>
    </dgm:pt>
    <dgm:pt modelId="{CFDF1C25-E0B4-490A-8C3F-D4B447079146}" type="pres">
      <dgm:prSet presAssocID="{2C648AC8-C633-411B-899A-28D3C904807D}" presName="parentNode" presStyleLbl="revTx" presStyleIdx="1" presStyleCnt="4">
        <dgm:presLayoutVars>
          <dgm:chMax val="0"/>
          <dgm:bulletEnabled val="1"/>
        </dgm:presLayoutVars>
      </dgm:prSet>
      <dgm:spPr/>
      <dgm:t>
        <a:bodyPr/>
        <a:lstStyle/>
        <a:p>
          <a:endParaRPr lang="zh-CN" altLang="en-US"/>
        </a:p>
      </dgm:t>
    </dgm:pt>
    <dgm:pt modelId="{C0B68F1B-EDC2-4C15-8ABC-4C22B2B56E13}" type="pres">
      <dgm:prSet presAssocID="{8C1DBA8B-53C4-43DA-991C-6FE90663606B}" presName="sibTrans" presStyleCnt="0"/>
      <dgm:spPr/>
    </dgm:pt>
    <dgm:pt modelId="{D8D14674-011D-4610-B7C5-05D99CABBF32}" type="pres">
      <dgm:prSet presAssocID="{2011435B-BE38-4890-A0CA-FB994B138783}" presName="compositeNode" presStyleCnt="0">
        <dgm:presLayoutVars>
          <dgm:bulletEnabled val="1"/>
        </dgm:presLayoutVars>
      </dgm:prSet>
      <dgm:spPr/>
    </dgm:pt>
    <dgm:pt modelId="{220239C4-DDAE-45CB-943D-D81F8954DE98}" type="pres">
      <dgm:prSet presAssocID="{2011435B-BE38-4890-A0CA-FB994B138783}" presName="image" presStyleLbl="fgImgPlace1" presStyleIdx="2" presStyleCnt="4"/>
      <dgm:spPr/>
    </dgm:pt>
    <dgm:pt modelId="{0510D977-AAA7-49CA-BE85-8D3043EC834D}" type="pres">
      <dgm:prSet presAssocID="{2011435B-BE38-4890-A0CA-FB994B138783}" presName="childNode" presStyleLbl="node1" presStyleIdx="2" presStyleCnt="4">
        <dgm:presLayoutVars>
          <dgm:bulletEnabled val="1"/>
        </dgm:presLayoutVars>
      </dgm:prSet>
      <dgm:spPr/>
      <dgm:t>
        <a:bodyPr/>
        <a:lstStyle/>
        <a:p>
          <a:endParaRPr lang="zh-CN" altLang="en-US"/>
        </a:p>
      </dgm:t>
    </dgm:pt>
    <dgm:pt modelId="{BEC547BA-43CC-4E2E-801E-F2B9475C61E7}" type="pres">
      <dgm:prSet presAssocID="{2011435B-BE38-4890-A0CA-FB994B138783}" presName="parentNode" presStyleLbl="revTx" presStyleIdx="2" presStyleCnt="4">
        <dgm:presLayoutVars>
          <dgm:chMax val="0"/>
          <dgm:bulletEnabled val="1"/>
        </dgm:presLayoutVars>
      </dgm:prSet>
      <dgm:spPr/>
      <dgm:t>
        <a:bodyPr/>
        <a:lstStyle/>
        <a:p>
          <a:endParaRPr lang="zh-CN" altLang="en-US"/>
        </a:p>
      </dgm:t>
    </dgm:pt>
    <dgm:pt modelId="{1BDE9514-72D2-46BE-BBA5-139AA0EFF4D8}" type="pres">
      <dgm:prSet presAssocID="{18C56A9D-BE04-4025-AC26-14791F2A8418}" presName="sibTrans" presStyleCnt="0"/>
      <dgm:spPr/>
    </dgm:pt>
    <dgm:pt modelId="{BAB87C2E-184E-4DAA-A7E9-4F44FA4EF220}" type="pres">
      <dgm:prSet presAssocID="{1ADCB67A-282D-4C07-941C-1B458AE41BC1}" presName="compositeNode" presStyleCnt="0">
        <dgm:presLayoutVars>
          <dgm:bulletEnabled val="1"/>
        </dgm:presLayoutVars>
      </dgm:prSet>
      <dgm:spPr/>
    </dgm:pt>
    <dgm:pt modelId="{0536F2DB-BE9D-4DF3-9140-52F32104F9E0}" type="pres">
      <dgm:prSet presAssocID="{1ADCB67A-282D-4C07-941C-1B458AE41BC1}" presName="image" presStyleLbl="fgImgPlace1" presStyleIdx="3" presStyleCnt="4"/>
      <dgm:spPr/>
    </dgm:pt>
    <dgm:pt modelId="{FE6A087B-9CA7-4286-B47A-52B22A74D904}" type="pres">
      <dgm:prSet presAssocID="{1ADCB67A-282D-4C07-941C-1B458AE41BC1}" presName="childNode" presStyleLbl="node1" presStyleIdx="3" presStyleCnt="4">
        <dgm:presLayoutVars>
          <dgm:bulletEnabled val="1"/>
        </dgm:presLayoutVars>
      </dgm:prSet>
      <dgm:spPr/>
      <dgm:t>
        <a:bodyPr/>
        <a:lstStyle/>
        <a:p>
          <a:endParaRPr lang="zh-CN" altLang="en-US"/>
        </a:p>
      </dgm:t>
    </dgm:pt>
    <dgm:pt modelId="{E7F4C67E-D8B6-409D-B78A-F63512E84F4E}" type="pres">
      <dgm:prSet presAssocID="{1ADCB67A-282D-4C07-941C-1B458AE41BC1}" presName="parentNode" presStyleLbl="revTx" presStyleIdx="3" presStyleCnt="4">
        <dgm:presLayoutVars>
          <dgm:chMax val="0"/>
          <dgm:bulletEnabled val="1"/>
        </dgm:presLayoutVars>
      </dgm:prSet>
      <dgm:spPr/>
      <dgm:t>
        <a:bodyPr/>
        <a:lstStyle/>
        <a:p>
          <a:endParaRPr lang="zh-CN" altLang="en-US"/>
        </a:p>
      </dgm:t>
    </dgm:pt>
  </dgm:ptLst>
  <dgm:cxnLst>
    <dgm:cxn modelId="{3D6F3139-31A2-194D-A7E6-87EE08091D74}" type="presOf" srcId="{A2171F13-E15D-4A19-9C1F-AE198056E24C}" destId="{FF8809D9-12E0-4CB7-91E6-0472C1853FF5}" srcOrd="0" destOrd="3" presId="urn:microsoft.com/office/officeart/2005/8/layout/hList2"/>
    <dgm:cxn modelId="{0EAE0A53-9E79-47D8-9CB3-0B5B644BA350}" srcId="{2C648AC8-C633-411B-899A-28D3C904807D}" destId="{940CD248-3D83-404C-ACF0-C471173DFF6E}" srcOrd="0" destOrd="0" parTransId="{97FE0E3D-4D6F-4462-B8E8-3AFC8DCD82BD}" sibTransId="{FEAE90DD-6DCE-42DE-87E7-EC0D2144FC7C}"/>
    <dgm:cxn modelId="{161FCCE2-8B97-4BFE-808B-9BF82F1312BC}" srcId="{D45B4C50-C5C5-46BE-9BC8-72F3320133B0}" destId="{32CB4805-5D60-4C04-B26F-D698F1621DBB}" srcOrd="0" destOrd="0" parTransId="{DBDDD0B6-28DA-441B-9E73-30B55D2684A2}" sibTransId="{1AF0BFCE-45A6-4841-ACC4-D888E9DE10C7}"/>
    <dgm:cxn modelId="{530C07F7-E15E-4383-A142-718C0E3A002B}" srcId="{2C648AC8-C633-411B-899A-28D3C904807D}" destId="{532AA834-C1F3-4E80-8608-3565D26F3B37}" srcOrd="5" destOrd="0" parTransId="{D5D9A631-8602-4865-A080-53678D385871}" sibTransId="{FC95AD8A-0D55-4315-82C7-2E838BACE1CD}"/>
    <dgm:cxn modelId="{23906483-162B-4CDE-BA5F-110D789BDFBE}" srcId="{D45B4C50-C5C5-46BE-9BC8-72F3320133B0}" destId="{1ADCB67A-282D-4C07-941C-1B458AE41BC1}" srcOrd="3" destOrd="0" parTransId="{5E242A27-5EAC-4C2A-B17A-BB2A6982AEF7}" sibTransId="{A0BFE7B7-5AB6-4831-A854-C3C9BED03152}"/>
    <dgm:cxn modelId="{D34F631E-B90B-AA49-B07C-21C698C2D1B2}" type="presOf" srcId="{1ADCB67A-282D-4C07-941C-1B458AE41BC1}" destId="{E7F4C67E-D8B6-409D-B78A-F63512E84F4E}" srcOrd="0" destOrd="0" presId="urn:microsoft.com/office/officeart/2005/8/layout/hList2"/>
    <dgm:cxn modelId="{B318E129-8B60-464A-B2B9-73D001CAA3DD}" type="presOf" srcId="{2C648AC8-C633-411B-899A-28D3C904807D}" destId="{CFDF1C25-E0B4-490A-8C3F-D4B447079146}" srcOrd="0" destOrd="0" presId="urn:microsoft.com/office/officeart/2005/8/layout/hList2"/>
    <dgm:cxn modelId="{87DBA64A-4F74-CC49-92B1-36368D2D2A1E}" type="presOf" srcId="{2011435B-BE38-4890-A0CA-FB994B138783}" destId="{BEC547BA-43CC-4E2E-801E-F2B9475C61E7}" srcOrd="0" destOrd="0" presId="urn:microsoft.com/office/officeart/2005/8/layout/hList2"/>
    <dgm:cxn modelId="{F9F3F3A6-5600-442D-97B1-363834AF7AB5}" srcId="{2C648AC8-C633-411B-899A-28D3C904807D}" destId="{0E9F81D5-EC46-483C-961E-86A2EED50624}" srcOrd="6" destOrd="0" parTransId="{C43FD1CA-1389-41F0-AA06-AC5B624B75F9}" sibTransId="{FA2F8BCA-6EC9-47B5-8EF6-99A7630F8A4B}"/>
    <dgm:cxn modelId="{446C2CF8-5E2E-42C0-98D8-9DAFD1D49509}" srcId="{1ADCB67A-282D-4C07-941C-1B458AE41BC1}" destId="{BE59A99E-FCA9-4148-9ACE-03AADFB9681E}" srcOrd="0" destOrd="0" parTransId="{09213421-BF79-4828-8F7D-3C3151F2A309}" sibTransId="{C24BDCF7-2945-4CA3-83FB-5E1721EA2889}"/>
    <dgm:cxn modelId="{648124EE-67CF-4B1F-8864-8280550DC5AE}" srcId="{D45B4C50-C5C5-46BE-9BC8-72F3320133B0}" destId="{2C648AC8-C633-411B-899A-28D3C904807D}" srcOrd="1" destOrd="0" parTransId="{3309B889-F722-43EE-BF3A-8D17424883AE}" sibTransId="{8C1DBA8B-53C4-43DA-991C-6FE90663606B}"/>
    <dgm:cxn modelId="{BBFC322C-5D15-A640-9716-18FBE2533ECB}" type="presOf" srcId="{30E6CEE0-341C-4D1F-A63F-9ED7C91F8364}" destId="{FF8809D9-12E0-4CB7-91E6-0472C1853FF5}" srcOrd="0" destOrd="1" presId="urn:microsoft.com/office/officeart/2005/8/layout/hList2"/>
    <dgm:cxn modelId="{D8480CB6-A69A-4935-A9BF-FEF1F3B66A53}" srcId="{D45B4C50-C5C5-46BE-9BC8-72F3320133B0}" destId="{2011435B-BE38-4890-A0CA-FB994B138783}" srcOrd="2" destOrd="0" parTransId="{32E50968-59A1-4A37-958D-B0B988CE7BCA}" sibTransId="{18C56A9D-BE04-4025-AC26-14791F2A8418}"/>
    <dgm:cxn modelId="{F2FB1299-17DF-F647-A45D-B0220655E084}" type="presOf" srcId="{2F241426-8999-4C35-AA25-D6B4D5289D7B}" destId="{1EA17180-C885-4564-A0D1-FB3AABCF2932}" srcOrd="0" destOrd="2" presId="urn:microsoft.com/office/officeart/2005/8/layout/hList2"/>
    <dgm:cxn modelId="{B8C33723-ED9E-3B46-8A02-48FD8D92C9FD}" type="presOf" srcId="{D45B4C50-C5C5-46BE-9BC8-72F3320133B0}" destId="{29F51012-10E3-4E99-BE68-BD7A1CD168FB}" srcOrd="0" destOrd="0" presId="urn:microsoft.com/office/officeart/2005/8/layout/hList2"/>
    <dgm:cxn modelId="{1D061033-C7D8-F340-9FA9-0DDDE40E4CE0}" type="presOf" srcId="{6D32E67A-6110-4F5D-BC51-9459786DA990}" destId="{1EA17180-C885-4564-A0D1-FB3AABCF2932}" srcOrd="0" destOrd="0" presId="urn:microsoft.com/office/officeart/2005/8/layout/hList2"/>
    <dgm:cxn modelId="{B2F155A2-3FEF-4408-817F-F577B30D4D68}" srcId="{2C648AC8-C633-411B-899A-28D3C904807D}" destId="{A2171F13-E15D-4A19-9C1F-AE198056E24C}" srcOrd="3" destOrd="0" parTransId="{3C7F7B53-6F7F-4647-9496-5BCD21FD4DFC}" sibTransId="{1D2E0302-4074-46D7-B842-87B7DFB16B71}"/>
    <dgm:cxn modelId="{03BC2766-0549-4907-AA14-8DE681D6B920}" srcId="{1ADCB67A-282D-4C07-941C-1B458AE41BC1}" destId="{4FFB7F0C-4295-461F-ADB9-067D5C71F408}" srcOrd="1" destOrd="0" parTransId="{65897E7B-18FD-4FEF-AFCD-A52E19464522}" sibTransId="{7581CD5A-5F38-4232-A776-DD104D2AB817}"/>
    <dgm:cxn modelId="{9CE97DB2-381C-487C-8599-A3E8BB4CD9A4}" srcId="{2C648AC8-C633-411B-899A-28D3C904807D}" destId="{C4C3EE41-BAE6-4B05-88CD-BD26226249B6}" srcOrd="2" destOrd="0" parTransId="{007A2288-7C07-44C0-ADC0-69E2923CDA25}" sibTransId="{89B4BCE1-6328-46A4-B5FE-B52CCD07A069}"/>
    <dgm:cxn modelId="{1C9103BF-135E-46E6-9720-00BF5DC3660B}" srcId="{32CB4805-5D60-4C04-B26F-D698F1621DBB}" destId="{7B5D1800-DECB-4172-BBEF-BE90C38A6821}" srcOrd="3" destOrd="0" parTransId="{DD2DF021-3E74-443A-9004-09CE7E0E6756}" sibTransId="{B3E8ACC9-975D-4677-B9B1-F3FB3D3838A8}"/>
    <dgm:cxn modelId="{7A8A63D9-00B0-CF44-83D0-5B7F27870F6D}" type="presOf" srcId="{FE1B8022-663A-47C4-A013-48D1F0DE1286}" destId="{FF8809D9-12E0-4CB7-91E6-0472C1853FF5}" srcOrd="0" destOrd="4" presId="urn:microsoft.com/office/officeart/2005/8/layout/hList2"/>
    <dgm:cxn modelId="{B4F21499-FADC-C745-B946-5C08D190EE22}" type="presOf" srcId="{0E9F81D5-EC46-483C-961E-86A2EED50624}" destId="{FF8809D9-12E0-4CB7-91E6-0472C1853FF5}" srcOrd="0" destOrd="6" presId="urn:microsoft.com/office/officeart/2005/8/layout/hList2"/>
    <dgm:cxn modelId="{11AA561C-4326-2446-B908-8281F1863D6B}" type="presOf" srcId="{7B5D1800-DECB-4172-BBEF-BE90C38A6821}" destId="{1EA17180-C885-4564-A0D1-FB3AABCF2932}" srcOrd="0" destOrd="3" presId="urn:microsoft.com/office/officeart/2005/8/layout/hList2"/>
    <dgm:cxn modelId="{8295818E-9457-604B-BB80-0597ECAFD473}" type="presOf" srcId="{93D4CB46-F5B9-48FE-BA04-7EF9A8F6F22F}" destId="{1EA17180-C885-4564-A0D1-FB3AABCF2932}" srcOrd="0" destOrd="1" presId="urn:microsoft.com/office/officeart/2005/8/layout/hList2"/>
    <dgm:cxn modelId="{BA0991FC-8B2B-4A29-8277-679688BEDDFC}" srcId="{32CB4805-5D60-4C04-B26F-D698F1621DBB}" destId="{6D32E67A-6110-4F5D-BC51-9459786DA990}" srcOrd="0" destOrd="0" parTransId="{1CF96F33-B108-4D31-B6C6-F455298F3707}" sibTransId="{88406DD1-FDAB-4C94-A6F6-5C0007F6DDFC}"/>
    <dgm:cxn modelId="{6F47B8BB-70ED-774D-8204-4667555B215A}" type="presOf" srcId="{4FFB7F0C-4295-461F-ADB9-067D5C71F408}" destId="{FE6A087B-9CA7-4286-B47A-52B22A74D904}" srcOrd="0" destOrd="1" presId="urn:microsoft.com/office/officeart/2005/8/layout/hList2"/>
    <dgm:cxn modelId="{93BE033C-CD72-485F-8381-C21062195A26}" srcId="{2011435B-BE38-4890-A0CA-FB994B138783}" destId="{BE8D43EC-A479-443E-9E0D-1040FD0D973F}" srcOrd="0" destOrd="0" parTransId="{9005B8F8-EE4B-42DD-94E7-D5465CC0C966}" sibTransId="{C569D26B-39DA-45C8-B698-C8FBB95C76F0}"/>
    <dgm:cxn modelId="{21C2C370-62AE-9648-9D31-C45E615F116C}" type="presOf" srcId="{532AA834-C1F3-4E80-8608-3565D26F3B37}" destId="{FF8809D9-12E0-4CB7-91E6-0472C1853FF5}" srcOrd="0" destOrd="5" presId="urn:microsoft.com/office/officeart/2005/8/layout/hList2"/>
    <dgm:cxn modelId="{09F1D5EB-9F7E-4E64-A607-4217C1B3AD49}" srcId="{32CB4805-5D60-4C04-B26F-D698F1621DBB}" destId="{2F241426-8999-4C35-AA25-D6B4D5289D7B}" srcOrd="2" destOrd="0" parTransId="{7ECB2E26-31FA-49E4-B25F-9928BB15C9D2}" sibTransId="{B61ACB44-894E-4190-9D9C-DF91399F40A5}"/>
    <dgm:cxn modelId="{83D3181D-ACA4-424F-B8C8-C68D4BF5C2C1}" type="presOf" srcId="{C4C3EE41-BAE6-4B05-88CD-BD26226249B6}" destId="{FF8809D9-12E0-4CB7-91E6-0472C1853FF5}" srcOrd="0" destOrd="2" presId="urn:microsoft.com/office/officeart/2005/8/layout/hList2"/>
    <dgm:cxn modelId="{94933FBB-DAE8-4AD3-9002-2986F7661BFA}" srcId="{2C648AC8-C633-411B-899A-28D3C904807D}" destId="{FE1B8022-663A-47C4-A013-48D1F0DE1286}" srcOrd="4" destOrd="0" parTransId="{6BE7B678-45A8-4BA0-8B41-F67C7DF7ABD1}" sibTransId="{ACFE516D-002E-4260-BB35-33090AC7A0D8}"/>
    <dgm:cxn modelId="{079C936F-034A-43CC-B184-C943B529A23A}" srcId="{32CB4805-5D60-4C04-B26F-D698F1621DBB}" destId="{93D4CB46-F5B9-48FE-BA04-7EF9A8F6F22F}" srcOrd="1" destOrd="0" parTransId="{1324C5E1-2133-41F4-B0D1-18D74E3BED6A}" sibTransId="{A74D4FE4-6311-4DE3-8EF0-CD82B879AACE}"/>
    <dgm:cxn modelId="{16BB94AC-8FB0-064B-9368-627BDF4736C2}" type="presOf" srcId="{32CB4805-5D60-4C04-B26F-D698F1621DBB}" destId="{1E90F075-B53F-4E0F-83AE-831985313AD0}" srcOrd="0" destOrd="0" presId="urn:microsoft.com/office/officeart/2005/8/layout/hList2"/>
    <dgm:cxn modelId="{5D7342E0-2555-F648-8CF2-A77EB2CFFFA7}" type="presOf" srcId="{940CD248-3D83-404C-ACF0-C471173DFF6E}" destId="{FF8809D9-12E0-4CB7-91E6-0472C1853FF5}" srcOrd="0" destOrd="0" presId="urn:microsoft.com/office/officeart/2005/8/layout/hList2"/>
    <dgm:cxn modelId="{E8258D23-19AE-994E-89C1-55778F7DDB83}" type="presOf" srcId="{BE59A99E-FCA9-4148-9ACE-03AADFB9681E}" destId="{FE6A087B-9CA7-4286-B47A-52B22A74D904}" srcOrd="0" destOrd="0" presId="urn:microsoft.com/office/officeart/2005/8/layout/hList2"/>
    <dgm:cxn modelId="{6BD972EF-C53D-42B1-846E-D034DC4B3B4A}" srcId="{2C648AC8-C633-411B-899A-28D3C904807D}" destId="{30E6CEE0-341C-4D1F-A63F-9ED7C91F8364}" srcOrd="1" destOrd="0" parTransId="{4F63C915-7792-4E2D-B59D-E37A09A7AFD7}" sibTransId="{D93945A3-7CF8-4AC2-A8C1-E937259D780B}"/>
    <dgm:cxn modelId="{8BC788BD-1067-E74E-B4CD-42EE936314AE}" type="presOf" srcId="{BE8D43EC-A479-443E-9E0D-1040FD0D973F}" destId="{0510D977-AAA7-49CA-BE85-8D3043EC834D}" srcOrd="0" destOrd="0" presId="urn:microsoft.com/office/officeart/2005/8/layout/hList2"/>
    <dgm:cxn modelId="{8E8215E4-7397-AB4F-AE61-34DF7E2FFC95}" type="presParOf" srcId="{29F51012-10E3-4E99-BE68-BD7A1CD168FB}" destId="{E8085BF8-ACA0-4055-A29E-AE38B5EA9E7E}" srcOrd="0" destOrd="0" presId="urn:microsoft.com/office/officeart/2005/8/layout/hList2"/>
    <dgm:cxn modelId="{5ED1DD02-09AD-CB47-993D-0E6AD51241D0}" type="presParOf" srcId="{E8085BF8-ACA0-4055-A29E-AE38B5EA9E7E}" destId="{4F1EC5CB-7638-4F76-8BBA-BC4C65890C73}" srcOrd="0" destOrd="0" presId="urn:microsoft.com/office/officeart/2005/8/layout/hList2"/>
    <dgm:cxn modelId="{91026E09-BC28-1347-99E3-903D0943674D}" type="presParOf" srcId="{E8085BF8-ACA0-4055-A29E-AE38B5EA9E7E}" destId="{1EA17180-C885-4564-A0D1-FB3AABCF2932}" srcOrd="1" destOrd="0" presId="urn:microsoft.com/office/officeart/2005/8/layout/hList2"/>
    <dgm:cxn modelId="{141D04AF-B972-CD4E-85AA-245BB0563242}" type="presParOf" srcId="{E8085BF8-ACA0-4055-A29E-AE38B5EA9E7E}" destId="{1E90F075-B53F-4E0F-83AE-831985313AD0}" srcOrd="2" destOrd="0" presId="urn:microsoft.com/office/officeart/2005/8/layout/hList2"/>
    <dgm:cxn modelId="{9D399E30-A21D-CE49-B9A7-E6247977EBB8}" type="presParOf" srcId="{29F51012-10E3-4E99-BE68-BD7A1CD168FB}" destId="{08380AA8-7033-46BE-9099-2CE57CA7D0F1}" srcOrd="1" destOrd="0" presId="urn:microsoft.com/office/officeart/2005/8/layout/hList2"/>
    <dgm:cxn modelId="{C91E68E2-DAA8-A745-A932-D43D574F6E1D}" type="presParOf" srcId="{29F51012-10E3-4E99-BE68-BD7A1CD168FB}" destId="{3105803D-69FC-408C-BA79-5E72A542E8E9}" srcOrd="2" destOrd="0" presId="urn:microsoft.com/office/officeart/2005/8/layout/hList2"/>
    <dgm:cxn modelId="{8F11CB96-5DE3-5948-9E55-E989C805DBDE}" type="presParOf" srcId="{3105803D-69FC-408C-BA79-5E72A542E8E9}" destId="{50A46098-4947-4E5F-96D8-D04696B18636}" srcOrd="0" destOrd="0" presId="urn:microsoft.com/office/officeart/2005/8/layout/hList2"/>
    <dgm:cxn modelId="{E3FE5773-6FD7-0846-A8F0-2EC163E9F784}" type="presParOf" srcId="{3105803D-69FC-408C-BA79-5E72A542E8E9}" destId="{FF8809D9-12E0-4CB7-91E6-0472C1853FF5}" srcOrd="1" destOrd="0" presId="urn:microsoft.com/office/officeart/2005/8/layout/hList2"/>
    <dgm:cxn modelId="{C6CA0F34-3D0C-3841-B23E-8BBA89F1323A}" type="presParOf" srcId="{3105803D-69FC-408C-BA79-5E72A542E8E9}" destId="{CFDF1C25-E0B4-490A-8C3F-D4B447079146}" srcOrd="2" destOrd="0" presId="urn:microsoft.com/office/officeart/2005/8/layout/hList2"/>
    <dgm:cxn modelId="{5C9C0E7D-1B64-AF4F-ABB5-4F7EE41B20F9}" type="presParOf" srcId="{29F51012-10E3-4E99-BE68-BD7A1CD168FB}" destId="{C0B68F1B-EDC2-4C15-8ABC-4C22B2B56E13}" srcOrd="3" destOrd="0" presId="urn:microsoft.com/office/officeart/2005/8/layout/hList2"/>
    <dgm:cxn modelId="{FEDEC86D-6E96-6845-9A04-CB5B8E0747D5}" type="presParOf" srcId="{29F51012-10E3-4E99-BE68-BD7A1CD168FB}" destId="{D8D14674-011D-4610-B7C5-05D99CABBF32}" srcOrd="4" destOrd="0" presId="urn:microsoft.com/office/officeart/2005/8/layout/hList2"/>
    <dgm:cxn modelId="{3C29D479-57E2-0B44-88E1-EAC88D5A210C}" type="presParOf" srcId="{D8D14674-011D-4610-B7C5-05D99CABBF32}" destId="{220239C4-DDAE-45CB-943D-D81F8954DE98}" srcOrd="0" destOrd="0" presId="urn:microsoft.com/office/officeart/2005/8/layout/hList2"/>
    <dgm:cxn modelId="{1B7A5FD8-EA0B-C34C-ABAC-A1CF538CEC14}" type="presParOf" srcId="{D8D14674-011D-4610-B7C5-05D99CABBF32}" destId="{0510D977-AAA7-49CA-BE85-8D3043EC834D}" srcOrd="1" destOrd="0" presId="urn:microsoft.com/office/officeart/2005/8/layout/hList2"/>
    <dgm:cxn modelId="{2FBDBBCA-BEA8-A24B-BA91-6F489069045D}" type="presParOf" srcId="{D8D14674-011D-4610-B7C5-05D99CABBF32}" destId="{BEC547BA-43CC-4E2E-801E-F2B9475C61E7}" srcOrd="2" destOrd="0" presId="urn:microsoft.com/office/officeart/2005/8/layout/hList2"/>
    <dgm:cxn modelId="{B722565C-BD01-3B4E-A36F-8E5E788012A9}" type="presParOf" srcId="{29F51012-10E3-4E99-BE68-BD7A1CD168FB}" destId="{1BDE9514-72D2-46BE-BBA5-139AA0EFF4D8}" srcOrd="5" destOrd="0" presId="urn:microsoft.com/office/officeart/2005/8/layout/hList2"/>
    <dgm:cxn modelId="{FF560962-D535-9D4E-8A5D-6F4AA5F993FA}" type="presParOf" srcId="{29F51012-10E3-4E99-BE68-BD7A1CD168FB}" destId="{BAB87C2E-184E-4DAA-A7E9-4F44FA4EF220}" srcOrd="6" destOrd="0" presId="urn:microsoft.com/office/officeart/2005/8/layout/hList2"/>
    <dgm:cxn modelId="{0CF4039C-5ABF-1947-9A51-0E849E1F4B3E}" type="presParOf" srcId="{BAB87C2E-184E-4DAA-A7E9-4F44FA4EF220}" destId="{0536F2DB-BE9D-4DF3-9140-52F32104F9E0}" srcOrd="0" destOrd="0" presId="urn:microsoft.com/office/officeart/2005/8/layout/hList2"/>
    <dgm:cxn modelId="{09B60A38-09CE-3642-8881-B909220FB1ED}" type="presParOf" srcId="{BAB87C2E-184E-4DAA-A7E9-4F44FA4EF220}" destId="{FE6A087B-9CA7-4286-B47A-52B22A74D904}" srcOrd="1" destOrd="0" presId="urn:microsoft.com/office/officeart/2005/8/layout/hList2"/>
    <dgm:cxn modelId="{97F25E5B-B04A-F341-AF24-A894DFFEC141}" type="presParOf" srcId="{BAB87C2E-184E-4DAA-A7E9-4F44FA4EF220}" destId="{E7F4C67E-D8B6-409D-B78A-F63512E84F4E}"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EB94E-A51D-4D12-BA5D-0FE612F527F1}">
      <dsp:nvSpPr>
        <dsp:cNvPr id="0" name=""/>
        <dsp:cNvSpPr/>
      </dsp:nvSpPr>
      <dsp:spPr>
        <a:xfrm>
          <a:off x="-4314232" y="-661824"/>
          <a:ext cx="5140073" cy="5140073"/>
        </a:xfrm>
        <a:prstGeom prst="blockArc">
          <a:avLst>
            <a:gd name="adj1" fmla="val 18900000"/>
            <a:gd name="adj2" fmla="val 2700000"/>
            <a:gd name="adj3" fmla="val 42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ECB7E9-1595-43A3-8AB2-FBB4871F2E9F}">
      <dsp:nvSpPr>
        <dsp:cNvPr id="0" name=""/>
        <dsp:cNvSpPr/>
      </dsp:nvSpPr>
      <dsp:spPr>
        <a:xfrm>
          <a:off x="531109" y="381642"/>
          <a:ext cx="9786766" cy="763284"/>
        </a:xfrm>
        <a:prstGeom prst="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605857" tIns="101600" rIns="101600" bIns="101600" numCol="1" spcCol="1270" anchor="ctr" anchorCtr="0">
          <a:noAutofit/>
        </a:bodyPr>
        <a:lstStyle/>
        <a:p>
          <a:pPr lvl="0" algn="l" defTabSz="1778000">
            <a:lnSpc>
              <a:spcPct val="90000"/>
            </a:lnSpc>
            <a:spcBef>
              <a:spcPct val="0"/>
            </a:spcBef>
            <a:spcAft>
              <a:spcPct val="35000"/>
            </a:spcAft>
          </a:pPr>
          <a:r>
            <a:rPr lang="zh-CN" altLang="en-US" sz="4000" kern="1200" dirty="0" smtClean="0"/>
            <a:t>什么是</a:t>
          </a:r>
          <a:r>
            <a:rPr lang="en-US" altLang="zh-CN" sz="4000" kern="1200" dirty="0" err="1" smtClean="0"/>
            <a:t>PaaS</a:t>
          </a:r>
          <a:r>
            <a:rPr lang="zh-CN" altLang="en-US" sz="4000" kern="1200" dirty="0" smtClean="0"/>
            <a:t>？</a:t>
          </a:r>
          <a:endParaRPr lang="zh-CN" altLang="en-US" sz="4000" kern="1200" dirty="0"/>
        </a:p>
      </dsp:txBody>
      <dsp:txXfrm>
        <a:off x="531109" y="381642"/>
        <a:ext cx="9786766" cy="763284"/>
      </dsp:txXfrm>
    </dsp:sp>
    <dsp:sp modelId="{B02F1396-D9BD-4BF6-B6B2-1A9B179BBC47}">
      <dsp:nvSpPr>
        <dsp:cNvPr id="0" name=""/>
        <dsp:cNvSpPr/>
      </dsp:nvSpPr>
      <dsp:spPr>
        <a:xfrm>
          <a:off x="54056" y="286231"/>
          <a:ext cx="954106" cy="954106"/>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993EAC3C-B85D-48EA-BB46-AF07F5AF0839}">
      <dsp:nvSpPr>
        <dsp:cNvPr id="0" name=""/>
        <dsp:cNvSpPr/>
      </dsp:nvSpPr>
      <dsp:spPr>
        <a:xfrm>
          <a:off x="808563" y="1526569"/>
          <a:ext cx="9509312" cy="763284"/>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05857" tIns="101600" rIns="101600" bIns="101600" numCol="1" spcCol="1270" anchor="ctr" anchorCtr="0">
          <a:noAutofit/>
        </a:bodyPr>
        <a:lstStyle/>
        <a:p>
          <a:pPr lvl="0" algn="l" defTabSz="1778000">
            <a:lnSpc>
              <a:spcPct val="90000"/>
            </a:lnSpc>
            <a:spcBef>
              <a:spcPct val="0"/>
            </a:spcBef>
            <a:spcAft>
              <a:spcPct val="35000"/>
            </a:spcAft>
          </a:pPr>
          <a:r>
            <a:rPr lang="zh-CN" altLang="en-US" sz="4000" kern="1200" dirty="0" smtClean="0"/>
            <a:t>曙光</a:t>
          </a:r>
          <a:r>
            <a:rPr lang="en-US" altLang="zh-CN" sz="4000" kern="1200" dirty="0" err="1" smtClean="0"/>
            <a:t>PaaS</a:t>
          </a:r>
          <a:r>
            <a:rPr lang="zh-CN" altLang="en-US" sz="4000" kern="1200" dirty="0" smtClean="0"/>
            <a:t>解决方案</a:t>
          </a:r>
          <a:endParaRPr lang="zh-CN" altLang="en-US" sz="4000" kern="1200" dirty="0"/>
        </a:p>
      </dsp:txBody>
      <dsp:txXfrm>
        <a:off x="808563" y="1526569"/>
        <a:ext cx="9509312" cy="763284"/>
      </dsp:txXfrm>
    </dsp:sp>
    <dsp:sp modelId="{BD2B3D36-50D1-447E-9E92-F3717335DBAD}">
      <dsp:nvSpPr>
        <dsp:cNvPr id="0" name=""/>
        <dsp:cNvSpPr/>
      </dsp:nvSpPr>
      <dsp:spPr>
        <a:xfrm>
          <a:off x="331510" y="1431159"/>
          <a:ext cx="954106" cy="954106"/>
        </a:xfrm>
        <a:prstGeom prst="ellipse">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09804163-0821-4C8A-A9DC-E4D6F2200C71}">
      <dsp:nvSpPr>
        <dsp:cNvPr id="0" name=""/>
        <dsp:cNvSpPr/>
      </dsp:nvSpPr>
      <dsp:spPr>
        <a:xfrm>
          <a:off x="531109" y="2671496"/>
          <a:ext cx="9786766" cy="763284"/>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05857" tIns="101600" rIns="101600" bIns="101600" numCol="1" spcCol="1270" anchor="ctr" anchorCtr="0">
          <a:noAutofit/>
        </a:bodyPr>
        <a:lstStyle/>
        <a:p>
          <a:pPr lvl="0" algn="l" defTabSz="1778000">
            <a:lnSpc>
              <a:spcPct val="90000"/>
            </a:lnSpc>
            <a:spcBef>
              <a:spcPct val="0"/>
            </a:spcBef>
            <a:spcAft>
              <a:spcPct val="35000"/>
            </a:spcAft>
          </a:pPr>
          <a:r>
            <a:rPr lang="zh-CN" altLang="en-US" sz="4000" kern="1200" dirty="0" smtClean="0"/>
            <a:t>案例分享</a:t>
          </a:r>
          <a:endParaRPr lang="zh-CN" altLang="en-US" sz="4000" kern="1200" dirty="0"/>
        </a:p>
      </dsp:txBody>
      <dsp:txXfrm>
        <a:off x="531109" y="2671496"/>
        <a:ext cx="9786766" cy="763284"/>
      </dsp:txXfrm>
    </dsp:sp>
    <dsp:sp modelId="{56885DF4-7A24-46C7-9897-5D9B1925DEFF}">
      <dsp:nvSpPr>
        <dsp:cNvPr id="0" name=""/>
        <dsp:cNvSpPr/>
      </dsp:nvSpPr>
      <dsp:spPr>
        <a:xfrm>
          <a:off x="54056" y="2576086"/>
          <a:ext cx="954106" cy="954106"/>
        </a:xfrm>
        <a:prstGeom prst="ellipse">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44B00-4D4A-4C71-969F-4DAB84A60289}">
      <dsp:nvSpPr>
        <dsp:cNvPr id="0" name=""/>
        <dsp:cNvSpPr/>
      </dsp:nvSpPr>
      <dsp:spPr>
        <a:xfrm>
          <a:off x="1619757" y="410"/>
          <a:ext cx="1714654" cy="56882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kern="1200" dirty="0" smtClean="0">
              <a:latin typeface="微软雅黑" panose="020B0503020204020204" pitchFamily="34" charset="-122"/>
              <a:ea typeface="微软雅黑" panose="020B0503020204020204" pitchFamily="34" charset="-122"/>
            </a:rPr>
            <a:t>2015 Q2</a:t>
          </a:r>
          <a:endParaRPr lang="zh-CN" altLang="en-US" sz="2600" kern="1200" dirty="0">
            <a:latin typeface="微软雅黑" panose="020B0503020204020204" pitchFamily="34" charset="-122"/>
            <a:ea typeface="微软雅黑" panose="020B0503020204020204" pitchFamily="34" charset="-122"/>
          </a:endParaRPr>
        </a:p>
      </dsp:txBody>
      <dsp:txXfrm>
        <a:off x="1619757" y="410"/>
        <a:ext cx="1714654" cy="568821"/>
      </dsp:txXfrm>
    </dsp:sp>
    <dsp:sp modelId="{4C052238-7E07-49D7-B4E3-62AE598F53E7}">
      <dsp:nvSpPr>
        <dsp:cNvPr id="0" name=""/>
        <dsp:cNvSpPr/>
      </dsp:nvSpPr>
      <dsp:spPr>
        <a:xfrm>
          <a:off x="3429215" y="410"/>
          <a:ext cx="1714654" cy="56882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kern="1200" dirty="0" smtClean="0">
              <a:latin typeface="微软雅黑" panose="020B0503020204020204" pitchFamily="34" charset="-122"/>
              <a:ea typeface="微软雅黑" panose="020B0503020204020204" pitchFamily="34" charset="-122"/>
            </a:rPr>
            <a:t>Q3</a:t>
          </a:r>
          <a:endParaRPr lang="zh-CN" altLang="en-US" sz="2600" kern="1200" dirty="0">
            <a:latin typeface="微软雅黑" panose="020B0503020204020204" pitchFamily="34" charset="-122"/>
            <a:ea typeface="微软雅黑" panose="020B0503020204020204" pitchFamily="34" charset="-122"/>
          </a:endParaRPr>
        </a:p>
      </dsp:txBody>
      <dsp:txXfrm>
        <a:off x="3429215" y="410"/>
        <a:ext cx="1714654" cy="568821"/>
      </dsp:txXfrm>
    </dsp:sp>
    <dsp:sp modelId="{DE342796-D940-4271-A90B-4253A6EB184C}">
      <dsp:nvSpPr>
        <dsp:cNvPr id="0" name=""/>
        <dsp:cNvSpPr/>
      </dsp:nvSpPr>
      <dsp:spPr>
        <a:xfrm>
          <a:off x="5238672" y="410"/>
          <a:ext cx="1714654" cy="56882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kern="1200" dirty="0" smtClean="0">
              <a:latin typeface="微软雅黑" panose="020B0503020204020204" pitchFamily="34" charset="-122"/>
              <a:ea typeface="微软雅黑" panose="020B0503020204020204" pitchFamily="34" charset="-122"/>
            </a:rPr>
            <a:t>Q4</a:t>
          </a:r>
          <a:endParaRPr lang="zh-CN" altLang="en-US" sz="2600" kern="1200" dirty="0">
            <a:latin typeface="微软雅黑" panose="020B0503020204020204" pitchFamily="34" charset="-122"/>
            <a:ea typeface="微软雅黑" panose="020B0503020204020204" pitchFamily="34" charset="-122"/>
          </a:endParaRPr>
        </a:p>
      </dsp:txBody>
      <dsp:txXfrm>
        <a:off x="5238672" y="410"/>
        <a:ext cx="1714654" cy="568821"/>
      </dsp:txXfrm>
    </dsp:sp>
    <dsp:sp modelId="{FA019A12-4D40-4FFD-83B4-D7156840630C}">
      <dsp:nvSpPr>
        <dsp:cNvPr id="0" name=""/>
        <dsp:cNvSpPr/>
      </dsp:nvSpPr>
      <dsp:spPr>
        <a:xfrm>
          <a:off x="7048130" y="410"/>
          <a:ext cx="1714654" cy="56882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kern="1200" dirty="0" smtClean="0">
              <a:latin typeface="微软雅黑" panose="020B0503020204020204" pitchFamily="34" charset="-122"/>
              <a:ea typeface="微软雅黑" panose="020B0503020204020204" pitchFamily="34" charset="-122"/>
            </a:rPr>
            <a:t>2016 Q1</a:t>
          </a:r>
          <a:endParaRPr lang="zh-CN" altLang="en-US" sz="2600" kern="1200" dirty="0">
            <a:latin typeface="微软雅黑" panose="020B0503020204020204" pitchFamily="34" charset="-122"/>
            <a:ea typeface="微软雅黑" panose="020B0503020204020204" pitchFamily="34" charset="-122"/>
          </a:endParaRPr>
        </a:p>
      </dsp:txBody>
      <dsp:txXfrm>
        <a:off x="7048130" y="410"/>
        <a:ext cx="1714654" cy="568821"/>
      </dsp:txXfrm>
    </dsp:sp>
    <dsp:sp modelId="{9A7309BA-59BB-4D5C-9EA1-36202E89DF5D}">
      <dsp:nvSpPr>
        <dsp:cNvPr id="0" name=""/>
        <dsp:cNvSpPr/>
      </dsp:nvSpPr>
      <dsp:spPr>
        <a:xfrm>
          <a:off x="8857588" y="410"/>
          <a:ext cx="1714654" cy="56882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kern="1200" dirty="0" smtClean="0">
              <a:latin typeface="微软雅黑" panose="020B0503020204020204" pitchFamily="34" charset="-122"/>
              <a:ea typeface="微软雅黑" panose="020B0503020204020204" pitchFamily="34" charset="-122"/>
            </a:rPr>
            <a:t>Q2</a:t>
          </a:r>
          <a:endParaRPr lang="zh-CN" altLang="en-US" sz="2600" kern="1200" dirty="0">
            <a:latin typeface="微软雅黑" panose="020B0503020204020204" pitchFamily="34" charset="-122"/>
            <a:ea typeface="微软雅黑" panose="020B0503020204020204" pitchFamily="34" charset="-122"/>
          </a:endParaRPr>
        </a:p>
      </dsp:txBody>
      <dsp:txXfrm>
        <a:off x="8857588" y="410"/>
        <a:ext cx="1714654" cy="5688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1ABE5-6A6C-4332-B8DD-DCF7D288A917}">
      <dsp:nvSpPr>
        <dsp:cNvPr id="0" name=""/>
        <dsp:cNvSpPr/>
      </dsp:nvSpPr>
      <dsp:spPr>
        <a:xfrm>
          <a:off x="2231" y="0"/>
          <a:ext cx="2281537" cy="360000"/>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err="1" smtClean="0">
              <a:latin typeface="微软雅黑" panose="020B0503020204020204" pitchFamily="34" charset="-122"/>
              <a:ea typeface="微软雅黑" panose="020B0503020204020204" pitchFamily="34" charset="-122"/>
            </a:rPr>
            <a:t>AppFoundry</a:t>
          </a:r>
          <a:r>
            <a:rPr lang="en-US" altLang="zh-CN" sz="1600" kern="1200" dirty="0" smtClean="0">
              <a:latin typeface="微软雅黑" panose="020B0503020204020204" pitchFamily="34" charset="-122"/>
              <a:ea typeface="微软雅黑" panose="020B0503020204020204" pitchFamily="34" charset="-122"/>
            </a:rPr>
            <a:t> 1.8</a:t>
          </a:r>
          <a:endParaRPr lang="zh-CN" altLang="en-US" sz="1600" kern="1200" dirty="0">
            <a:latin typeface="微软雅黑" panose="020B0503020204020204" pitchFamily="34" charset="-122"/>
            <a:ea typeface="微软雅黑" panose="020B0503020204020204" pitchFamily="34" charset="-122"/>
          </a:endParaRPr>
        </a:p>
      </dsp:txBody>
      <dsp:txXfrm>
        <a:off x="12775" y="10544"/>
        <a:ext cx="2260449" cy="3389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1ABE5-6A6C-4332-B8DD-DCF7D288A917}">
      <dsp:nvSpPr>
        <dsp:cNvPr id="0" name=""/>
        <dsp:cNvSpPr/>
      </dsp:nvSpPr>
      <dsp:spPr>
        <a:xfrm>
          <a:off x="0" y="0"/>
          <a:ext cx="9633155" cy="360000"/>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latin typeface="微软雅黑" panose="020B0503020204020204" pitchFamily="34" charset="-122"/>
              <a:ea typeface="微软雅黑" panose="020B0503020204020204" pitchFamily="34" charset="-122"/>
            </a:rPr>
            <a:t>Stack Foundry</a:t>
          </a:r>
          <a:endParaRPr lang="zh-CN" altLang="en-US" sz="1600" kern="1200" dirty="0">
            <a:latin typeface="微软雅黑" panose="020B0503020204020204" pitchFamily="34" charset="-122"/>
            <a:ea typeface="微软雅黑" panose="020B0503020204020204" pitchFamily="34" charset="-122"/>
          </a:endParaRPr>
        </a:p>
      </dsp:txBody>
      <dsp:txXfrm>
        <a:off x="10544" y="10544"/>
        <a:ext cx="9612067" cy="3389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1ABE5-6A6C-4332-B8DD-DCF7D288A917}">
      <dsp:nvSpPr>
        <dsp:cNvPr id="0" name=""/>
        <dsp:cNvSpPr/>
      </dsp:nvSpPr>
      <dsp:spPr>
        <a:xfrm>
          <a:off x="6669" y="0"/>
          <a:ext cx="6819260" cy="360000"/>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anose="020B0503020204020204" pitchFamily="34" charset="-122"/>
              <a:ea typeface="微软雅黑" panose="020B0503020204020204" pitchFamily="34" charset="-122"/>
            </a:rPr>
            <a:t>定制项目为主</a:t>
          </a:r>
          <a:endParaRPr lang="zh-CN" altLang="en-US" sz="1600" kern="1200" dirty="0">
            <a:latin typeface="微软雅黑" panose="020B0503020204020204" pitchFamily="34" charset="-122"/>
            <a:ea typeface="微软雅黑" panose="020B0503020204020204" pitchFamily="34" charset="-122"/>
          </a:endParaRPr>
        </a:p>
      </dsp:txBody>
      <dsp:txXfrm>
        <a:off x="17213" y="10544"/>
        <a:ext cx="6798172" cy="3389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1ABE5-6A6C-4332-B8DD-DCF7D288A917}">
      <dsp:nvSpPr>
        <dsp:cNvPr id="0" name=""/>
        <dsp:cNvSpPr/>
      </dsp:nvSpPr>
      <dsp:spPr>
        <a:xfrm>
          <a:off x="2670" y="0"/>
          <a:ext cx="2730658" cy="360000"/>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anose="020B0503020204020204" pitchFamily="34" charset="-122"/>
              <a:ea typeface="微软雅黑" panose="020B0503020204020204" pitchFamily="34" charset="-122"/>
            </a:rPr>
            <a:t>标准版</a:t>
          </a:r>
          <a:endParaRPr lang="zh-CN" altLang="en-US" sz="1600" kern="1200" dirty="0">
            <a:latin typeface="微软雅黑" panose="020B0503020204020204" pitchFamily="34" charset="-122"/>
            <a:ea typeface="微软雅黑" panose="020B0503020204020204" pitchFamily="34" charset="-122"/>
          </a:endParaRPr>
        </a:p>
      </dsp:txBody>
      <dsp:txXfrm>
        <a:off x="13214" y="10544"/>
        <a:ext cx="2709570" cy="3389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1ABE5-6A6C-4332-B8DD-DCF7D288A917}">
      <dsp:nvSpPr>
        <dsp:cNvPr id="0" name=""/>
        <dsp:cNvSpPr/>
      </dsp:nvSpPr>
      <dsp:spPr>
        <a:xfrm>
          <a:off x="9421" y="0"/>
          <a:ext cx="9633155" cy="360000"/>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anose="020B0503020204020204" pitchFamily="34" charset="-122"/>
              <a:ea typeface="微软雅黑" panose="020B0503020204020204" pitchFamily="34" charset="-122"/>
            </a:rPr>
            <a:t>能力类服务（依据项目按需开发）</a:t>
          </a:r>
          <a:endParaRPr lang="zh-CN" altLang="en-US" sz="1600" kern="1200" dirty="0">
            <a:latin typeface="微软雅黑" panose="020B0503020204020204" pitchFamily="34" charset="-122"/>
            <a:ea typeface="微软雅黑" panose="020B0503020204020204" pitchFamily="34" charset="-122"/>
          </a:endParaRPr>
        </a:p>
      </dsp:txBody>
      <dsp:txXfrm>
        <a:off x="19965" y="10544"/>
        <a:ext cx="9612067" cy="3389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1ABE5-6A6C-4332-B8DD-DCF7D288A917}">
      <dsp:nvSpPr>
        <dsp:cNvPr id="0" name=""/>
        <dsp:cNvSpPr/>
      </dsp:nvSpPr>
      <dsp:spPr>
        <a:xfrm>
          <a:off x="2670" y="0"/>
          <a:ext cx="2730658" cy="36000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err="1" smtClean="0">
              <a:latin typeface="微软雅黑" panose="020B0503020204020204" pitchFamily="34" charset="-122"/>
              <a:ea typeface="微软雅黑" panose="020B0503020204020204" pitchFamily="34" charset="-122"/>
            </a:rPr>
            <a:t>PaaS</a:t>
          </a:r>
          <a:r>
            <a:rPr lang="zh-CN" altLang="en-US" sz="1600" kern="1200" dirty="0" smtClean="0">
              <a:latin typeface="微软雅黑" panose="020B0503020204020204" pitchFamily="34" charset="-122"/>
              <a:ea typeface="微软雅黑" panose="020B0503020204020204" pitchFamily="34" charset="-122"/>
            </a:rPr>
            <a:t>框架</a:t>
          </a:r>
          <a:endParaRPr lang="zh-CN" altLang="en-US" sz="1600" kern="1200" dirty="0">
            <a:latin typeface="微软雅黑" panose="020B0503020204020204" pitchFamily="34" charset="-122"/>
            <a:ea typeface="微软雅黑" panose="020B0503020204020204" pitchFamily="34" charset="-122"/>
          </a:endParaRPr>
        </a:p>
      </dsp:txBody>
      <dsp:txXfrm>
        <a:off x="13214" y="10544"/>
        <a:ext cx="2709570" cy="33891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1ABE5-6A6C-4332-B8DD-DCF7D288A917}">
      <dsp:nvSpPr>
        <dsp:cNvPr id="0" name=""/>
        <dsp:cNvSpPr/>
      </dsp:nvSpPr>
      <dsp:spPr>
        <a:xfrm>
          <a:off x="5341" y="0"/>
          <a:ext cx="2730658" cy="36000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anose="020B0503020204020204" pitchFamily="34" charset="-122"/>
              <a:ea typeface="微软雅黑" panose="020B0503020204020204" pitchFamily="34" charset="-122"/>
            </a:rPr>
            <a:t>云运维服务</a:t>
          </a:r>
          <a:endParaRPr lang="zh-CN" altLang="en-US" sz="1600" kern="1200" dirty="0">
            <a:latin typeface="微软雅黑" panose="020B0503020204020204" pitchFamily="34" charset="-122"/>
            <a:ea typeface="微软雅黑" panose="020B0503020204020204" pitchFamily="34" charset="-122"/>
          </a:endParaRPr>
        </a:p>
      </dsp:txBody>
      <dsp:txXfrm>
        <a:off x="15885" y="10544"/>
        <a:ext cx="2709570" cy="33891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1ABE5-6A6C-4332-B8DD-DCF7D288A917}">
      <dsp:nvSpPr>
        <dsp:cNvPr id="0" name=""/>
        <dsp:cNvSpPr/>
      </dsp:nvSpPr>
      <dsp:spPr>
        <a:xfrm>
          <a:off x="2670" y="0"/>
          <a:ext cx="2730658" cy="36000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anose="020B0503020204020204" pitchFamily="34" charset="-122"/>
              <a:ea typeface="微软雅黑" panose="020B0503020204020204" pitchFamily="34" charset="-122"/>
            </a:rPr>
            <a:t>支撑类服务</a:t>
          </a:r>
          <a:endParaRPr lang="zh-CN" altLang="en-US" sz="1600" kern="1200" dirty="0">
            <a:latin typeface="微软雅黑" panose="020B0503020204020204" pitchFamily="34" charset="-122"/>
            <a:ea typeface="微软雅黑" panose="020B0503020204020204" pitchFamily="34" charset="-122"/>
          </a:endParaRPr>
        </a:p>
      </dsp:txBody>
      <dsp:txXfrm>
        <a:off x="13214" y="10544"/>
        <a:ext cx="2709570" cy="33891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1ABE5-6A6C-4332-B8DD-DCF7D288A917}">
      <dsp:nvSpPr>
        <dsp:cNvPr id="0" name=""/>
        <dsp:cNvSpPr/>
      </dsp:nvSpPr>
      <dsp:spPr>
        <a:xfrm>
          <a:off x="2670" y="0"/>
          <a:ext cx="2730658" cy="36000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anose="020B0503020204020204" pitchFamily="34" charset="-122"/>
              <a:ea typeface="微软雅黑" panose="020B0503020204020204" pitchFamily="34" charset="-122"/>
            </a:rPr>
            <a:t>应用研发服务</a:t>
          </a:r>
          <a:endParaRPr lang="zh-CN" altLang="en-US" sz="1600" kern="1200" dirty="0">
            <a:latin typeface="微软雅黑" panose="020B0503020204020204" pitchFamily="34" charset="-122"/>
            <a:ea typeface="微软雅黑" panose="020B0503020204020204" pitchFamily="34" charset="-122"/>
          </a:endParaRPr>
        </a:p>
      </dsp:txBody>
      <dsp:txXfrm>
        <a:off x="13214" y="10544"/>
        <a:ext cx="2709570" cy="338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EB94E-A51D-4D12-BA5D-0FE612F527F1}">
      <dsp:nvSpPr>
        <dsp:cNvPr id="0" name=""/>
        <dsp:cNvSpPr/>
      </dsp:nvSpPr>
      <dsp:spPr>
        <a:xfrm>
          <a:off x="-4314232" y="-661824"/>
          <a:ext cx="5140073" cy="5140073"/>
        </a:xfrm>
        <a:prstGeom prst="blockArc">
          <a:avLst>
            <a:gd name="adj1" fmla="val 18900000"/>
            <a:gd name="adj2" fmla="val 2700000"/>
            <a:gd name="adj3" fmla="val 42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ECB7E9-1595-43A3-8AB2-FBB4871F2E9F}">
      <dsp:nvSpPr>
        <dsp:cNvPr id="0" name=""/>
        <dsp:cNvSpPr/>
      </dsp:nvSpPr>
      <dsp:spPr>
        <a:xfrm>
          <a:off x="531109" y="381642"/>
          <a:ext cx="9786766" cy="763284"/>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05857" tIns="101600" rIns="101600" bIns="101600" numCol="1" spcCol="1270" anchor="ctr" anchorCtr="0">
          <a:noAutofit/>
        </a:bodyPr>
        <a:lstStyle/>
        <a:p>
          <a:pPr lvl="0" algn="l" defTabSz="1778000">
            <a:lnSpc>
              <a:spcPct val="90000"/>
            </a:lnSpc>
            <a:spcBef>
              <a:spcPct val="0"/>
            </a:spcBef>
            <a:spcAft>
              <a:spcPct val="35000"/>
            </a:spcAft>
          </a:pPr>
          <a:r>
            <a:rPr lang="zh-CN" altLang="en-US" sz="4000" kern="1200" dirty="0" smtClean="0"/>
            <a:t>什么是</a:t>
          </a:r>
          <a:r>
            <a:rPr lang="en-US" altLang="zh-CN" sz="4000" kern="1200" dirty="0" err="1" smtClean="0"/>
            <a:t>PaaS</a:t>
          </a:r>
          <a:r>
            <a:rPr lang="zh-CN" altLang="en-US" sz="4000" kern="1200" dirty="0" smtClean="0"/>
            <a:t>？</a:t>
          </a:r>
          <a:endParaRPr lang="zh-CN" altLang="en-US" sz="4000" kern="1200" dirty="0"/>
        </a:p>
      </dsp:txBody>
      <dsp:txXfrm>
        <a:off x="531109" y="381642"/>
        <a:ext cx="9786766" cy="763284"/>
      </dsp:txXfrm>
    </dsp:sp>
    <dsp:sp modelId="{B02F1396-D9BD-4BF6-B6B2-1A9B179BBC47}">
      <dsp:nvSpPr>
        <dsp:cNvPr id="0" name=""/>
        <dsp:cNvSpPr/>
      </dsp:nvSpPr>
      <dsp:spPr>
        <a:xfrm>
          <a:off x="54056" y="286231"/>
          <a:ext cx="954106" cy="954106"/>
        </a:xfrm>
        <a:prstGeom prst="ellipse">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993EAC3C-B85D-48EA-BB46-AF07F5AF0839}">
      <dsp:nvSpPr>
        <dsp:cNvPr id="0" name=""/>
        <dsp:cNvSpPr/>
      </dsp:nvSpPr>
      <dsp:spPr>
        <a:xfrm>
          <a:off x="808563" y="1526569"/>
          <a:ext cx="9509312" cy="763284"/>
        </a:xfrm>
        <a:prstGeom prst="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605857" tIns="101600" rIns="101600" bIns="101600" numCol="1" spcCol="1270" anchor="ctr" anchorCtr="0">
          <a:noAutofit/>
        </a:bodyPr>
        <a:lstStyle/>
        <a:p>
          <a:pPr lvl="0" algn="l" defTabSz="1778000">
            <a:lnSpc>
              <a:spcPct val="90000"/>
            </a:lnSpc>
            <a:spcBef>
              <a:spcPct val="0"/>
            </a:spcBef>
            <a:spcAft>
              <a:spcPct val="35000"/>
            </a:spcAft>
          </a:pPr>
          <a:r>
            <a:rPr lang="zh-CN" altLang="en-US" sz="4000" kern="1200" dirty="0" smtClean="0"/>
            <a:t>曙光</a:t>
          </a:r>
          <a:r>
            <a:rPr lang="en-US" altLang="zh-CN" sz="4000" kern="1200" dirty="0" err="1" smtClean="0"/>
            <a:t>PaaS</a:t>
          </a:r>
          <a:r>
            <a:rPr lang="zh-CN" altLang="en-US" sz="4000" kern="1200" dirty="0" smtClean="0"/>
            <a:t>解决方案</a:t>
          </a:r>
          <a:endParaRPr lang="zh-CN" altLang="en-US" sz="4000" kern="1200" dirty="0"/>
        </a:p>
      </dsp:txBody>
      <dsp:txXfrm>
        <a:off x="808563" y="1526569"/>
        <a:ext cx="9509312" cy="763284"/>
      </dsp:txXfrm>
    </dsp:sp>
    <dsp:sp modelId="{BD2B3D36-50D1-447E-9E92-F3717335DBAD}">
      <dsp:nvSpPr>
        <dsp:cNvPr id="0" name=""/>
        <dsp:cNvSpPr/>
      </dsp:nvSpPr>
      <dsp:spPr>
        <a:xfrm>
          <a:off x="331510" y="1431159"/>
          <a:ext cx="954106" cy="954106"/>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09804163-0821-4C8A-A9DC-E4D6F2200C71}">
      <dsp:nvSpPr>
        <dsp:cNvPr id="0" name=""/>
        <dsp:cNvSpPr/>
      </dsp:nvSpPr>
      <dsp:spPr>
        <a:xfrm>
          <a:off x="531109" y="2671496"/>
          <a:ext cx="9786766" cy="763284"/>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05857" tIns="101600" rIns="101600" bIns="101600" numCol="1" spcCol="1270" anchor="ctr" anchorCtr="0">
          <a:noAutofit/>
        </a:bodyPr>
        <a:lstStyle/>
        <a:p>
          <a:pPr lvl="0" algn="l" defTabSz="1778000">
            <a:lnSpc>
              <a:spcPct val="90000"/>
            </a:lnSpc>
            <a:spcBef>
              <a:spcPct val="0"/>
            </a:spcBef>
            <a:spcAft>
              <a:spcPct val="35000"/>
            </a:spcAft>
          </a:pPr>
          <a:r>
            <a:rPr lang="zh-CN" altLang="en-US" sz="4000" kern="1200" dirty="0" smtClean="0"/>
            <a:t>案例分享</a:t>
          </a:r>
          <a:endParaRPr lang="zh-CN" altLang="en-US" sz="4000" kern="1200" dirty="0"/>
        </a:p>
      </dsp:txBody>
      <dsp:txXfrm>
        <a:off x="531109" y="2671496"/>
        <a:ext cx="9786766" cy="763284"/>
      </dsp:txXfrm>
    </dsp:sp>
    <dsp:sp modelId="{56885DF4-7A24-46C7-9897-5D9B1925DEFF}">
      <dsp:nvSpPr>
        <dsp:cNvPr id="0" name=""/>
        <dsp:cNvSpPr/>
      </dsp:nvSpPr>
      <dsp:spPr>
        <a:xfrm>
          <a:off x="54056" y="2576086"/>
          <a:ext cx="954106" cy="954106"/>
        </a:xfrm>
        <a:prstGeom prst="ellipse">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EB94E-A51D-4D12-BA5D-0FE612F527F1}">
      <dsp:nvSpPr>
        <dsp:cNvPr id="0" name=""/>
        <dsp:cNvSpPr/>
      </dsp:nvSpPr>
      <dsp:spPr>
        <a:xfrm>
          <a:off x="-4314232" y="-661824"/>
          <a:ext cx="5140073" cy="5140073"/>
        </a:xfrm>
        <a:prstGeom prst="blockArc">
          <a:avLst>
            <a:gd name="adj1" fmla="val 18900000"/>
            <a:gd name="adj2" fmla="val 2700000"/>
            <a:gd name="adj3" fmla="val 42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ECB7E9-1595-43A3-8AB2-FBB4871F2E9F}">
      <dsp:nvSpPr>
        <dsp:cNvPr id="0" name=""/>
        <dsp:cNvSpPr/>
      </dsp:nvSpPr>
      <dsp:spPr>
        <a:xfrm>
          <a:off x="531109" y="381642"/>
          <a:ext cx="9786766" cy="763284"/>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05857" tIns="101600" rIns="101600" bIns="101600" numCol="1" spcCol="1270" anchor="ctr" anchorCtr="0">
          <a:noAutofit/>
        </a:bodyPr>
        <a:lstStyle/>
        <a:p>
          <a:pPr lvl="0" algn="l" defTabSz="1778000">
            <a:lnSpc>
              <a:spcPct val="90000"/>
            </a:lnSpc>
            <a:spcBef>
              <a:spcPct val="0"/>
            </a:spcBef>
            <a:spcAft>
              <a:spcPct val="35000"/>
            </a:spcAft>
          </a:pPr>
          <a:r>
            <a:rPr lang="zh-CN" altLang="en-US" sz="4000" kern="1200" dirty="0" smtClean="0">
              <a:latin typeface="微软雅黑" panose="020B0503020204020204" pitchFamily="34" charset="-122"/>
              <a:ea typeface="微软雅黑" panose="020B0503020204020204" pitchFamily="34" charset="-122"/>
            </a:rPr>
            <a:t>什么是</a:t>
          </a:r>
          <a:r>
            <a:rPr lang="en-US" altLang="zh-CN" sz="4000" kern="1200" dirty="0" err="1" smtClean="0">
              <a:latin typeface="微软雅黑" panose="020B0503020204020204" pitchFamily="34" charset="-122"/>
              <a:ea typeface="微软雅黑" panose="020B0503020204020204" pitchFamily="34" charset="-122"/>
            </a:rPr>
            <a:t>PaaS</a:t>
          </a:r>
          <a:r>
            <a:rPr lang="zh-CN" altLang="en-US" sz="4000" kern="1200" dirty="0" smtClean="0">
              <a:latin typeface="微软雅黑" panose="020B0503020204020204" pitchFamily="34" charset="-122"/>
              <a:ea typeface="微软雅黑" panose="020B0503020204020204" pitchFamily="34" charset="-122"/>
            </a:rPr>
            <a:t>？</a:t>
          </a:r>
          <a:endParaRPr lang="zh-CN" altLang="en-US" sz="4000" kern="1200" dirty="0">
            <a:latin typeface="微软雅黑" panose="020B0503020204020204" pitchFamily="34" charset="-122"/>
            <a:ea typeface="微软雅黑" panose="020B0503020204020204" pitchFamily="34" charset="-122"/>
          </a:endParaRPr>
        </a:p>
      </dsp:txBody>
      <dsp:txXfrm>
        <a:off x="531109" y="381642"/>
        <a:ext cx="9786766" cy="763284"/>
      </dsp:txXfrm>
    </dsp:sp>
    <dsp:sp modelId="{B02F1396-D9BD-4BF6-B6B2-1A9B179BBC47}">
      <dsp:nvSpPr>
        <dsp:cNvPr id="0" name=""/>
        <dsp:cNvSpPr/>
      </dsp:nvSpPr>
      <dsp:spPr>
        <a:xfrm>
          <a:off x="54056" y="286231"/>
          <a:ext cx="954106" cy="954106"/>
        </a:xfrm>
        <a:prstGeom prst="ellipse">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993EAC3C-B85D-48EA-BB46-AF07F5AF0839}">
      <dsp:nvSpPr>
        <dsp:cNvPr id="0" name=""/>
        <dsp:cNvSpPr/>
      </dsp:nvSpPr>
      <dsp:spPr>
        <a:xfrm>
          <a:off x="808563" y="1526569"/>
          <a:ext cx="9509312" cy="763284"/>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05857" tIns="101600" rIns="101600" bIns="101600" numCol="1" spcCol="1270" anchor="ctr" anchorCtr="0">
          <a:noAutofit/>
        </a:bodyPr>
        <a:lstStyle/>
        <a:p>
          <a:pPr lvl="0" algn="l" defTabSz="1778000">
            <a:lnSpc>
              <a:spcPct val="90000"/>
            </a:lnSpc>
            <a:spcBef>
              <a:spcPct val="0"/>
            </a:spcBef>
            <a:spcAft>
              <a:spcPct val="35000"/>
            </a:spcAft>
          </a:pPr>
          <a:r>
            <a:rPr lang="zh-CN" altLang="en-US" sz="4000" kern="1200" dirty="0" smtClean="0">
              <a:latin typeface="微软雅黑" panose="020B0503020204020204" pitchFamily="34" charset="-122"/>
              <a:ea typeface="微软雅黑" panose="020B0503020204020204" pitchFamily="34" charset="-122"/>
            </a:rPr>
            <a:t>曙光</a:t>
          </a:r>
          <a:r>
            <a:rPr lang="en-US" altLang="zh-CN" sz="4000" kern="1200" dirty="0" err="1" smtClean="0">
              <a:latin typeface="微软雅黑" panose="020B0503020204020204" pitchFamily="34" charset="-122"/>
              <a:ea typeface="微软雅黑" panose="020B0503020204020204" pitchFamily="34" charset="-122"/>
            </a:rPr>
            <a:t>PaaS</a:t>
          </a:r>
          <a:r>
            <a:rPr lang="zh-CN" altLang="en-US" sz="4000" kern="1200" dirty="0" smtClean="0">
              <a:latin typeface="微软雅黑" panose="020B0503020204020204" pitchFamily="34" charset="-122"/>
              <a:ea typeface="微软雅黑" panose="020B0503020204020204" pitchFamily="34" charset="-122"/>
            </a:rPr>
            <a:t>解决方案</a:t>
          </a:r>
          <a:endParaRPr lang="zh-CN" altLang="en-US" sz="4000" kern="1200" dirty="0">
            <a:latin typeface="微软雅黑" panose="020B0503020204020204" pitchFamily="34" charset="-122"/>
            <a:ea typeface="微软雅黑" panose="020B0503020204020204" pitchFamily="34" charset="-122"/>
          </a:endParaRPr>
        </a:p>
      </dsp:txBody>
      <dsp:txXfrm>
        <a:off x="808563" y="1526569"/>
        <a:ext cx="9509312" cy="763284"/>
      </dsp:txXfrm>
    </dsp:sp>
    <dsp:sp modelId="{BD2B3D36-50D1-447E-9E92-F3717335DBAD}">
      <dsp:nvSpPr>
        <dsp:cNvPr id="0" name=""/>
        <dsp:cNvSpPr/>
      </dsp:nvSpPr>
      <dsp:spPr>
        <a:xfrm>
          <a:off x="331510" y="1431159"/>
          <a:ext cx="954106" cy="954106"/>
        </a:xfrm>
        <a:prstGeom prst="ellipse">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sp>
    <dsp:sp modelId="{09804163-0821-4C8A-A9DC-E4D6F2200C71}">
      <dsp:nvSpPr>
        <dsp:cNvPr id="0" name=""/>
        <dsp:cNvSpPr/>
      </dsp:nvSpPr>
      <dsp:spPr>
        <a:xfrm>
          <a:off x="531109" y="2671496"/>
          <a:ext cx="9786766" cy="763284"/>
        </a:xfrm>
        <a:prstGeom prst="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605857" tIns="101600" rIns="101600" bIns="101600" numCol="1" spcCol="1270" anchor="ctr" anchorCtr="0">
          <a:noAutofit/>
        </a:bodyPr>
        <a:lstStyle/>
        <a:p>
          <a:pPr lvl="0" algn="l" defTabSz="1778000">
            <a:lnSpc>
              <a:spcPct val="90000"/>
            </a:lnSpc>
            <a:spcBef>
              <a:spcPct val="0"/>
            </a:spcBef>
            <a:spcAft>
              <a:spcPct val="35000"/>
            </a:spcAft>
          </a:pPr>
          <a:r>
            <a:rPr lang="zh-CN" altLang="en-US" sz="4000" kern="1200" dirty="0" smtClean="0">
              <a:latin typeface="微软雅黑" panose="020B0503020204020204" pitchFamily="34" charset="-122"/>
              <a:ea typeface="微软雅黑" panose="020B0503020204020204" pitchFamily="34" charset="-122"/>
            </a:rPr>
            <a:t>案例分享</a:t>
          </a:r>
          <a:endParaRPr lang="zh-CN" altLang="en-US" sz="4000" kern="1200" dirty="0">
            <a:latin typeface="微软雅黑" panose="020B0503020204020204" pitchFamily="34" charset="-122"/>
            <a:ea typeface="微软雅黑" panose="020B0503020204020204" pitchFamily="34" charset="-122"/>
          </a:endParaRPr>
        </a:p>
      </dsp:txBody>
      <dsp:txXfrm>
        <a:off x="531109" y="2671496"/>
        <a:ext cx="9786766" cy="763284"/>
      </dsp:txXfrm>
    </dsp:sp>
    <dsp:sp modelId="{56885DF4-7A24-46C7-9897-5D9B1925DEFF}">
      <dsp:nvSpPr>
        <dsp:cNvPr id="0" name=""/>
        <dsp:cNvSpPr/>
      </dsp:nvSpPr>
      <dsp:spPr>
        <a:xfrm>
          <a:off x="54056" y="2576086"/>
          <a:ext cx="954106" cy="954106"/>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BA156-D50D-4A96-B1B9-A582E43A9320}">
      <dsp:nvSpPr>
        <dsp:cNvPr id="0" name=""/>
        <dsp:cNvSpPr/>
      </dsp:nvSpPr>
      <dsp:spPr>
        <a:xfrm>
          <a:off x="6361717" y="3427412"/>
          <a:ext cx="3955652" cy="1612900"/>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zh-CN" altLang="en-US" sz="1100" b="0" kern="12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业务系统业务独立，业务间系统整合通常由业务系统厂商直接联系其他业务系统，低效并且迟缓</a:t>
          </a:r>
          <a:endParaRPr lang="en-US" altLang="zh-CN" sz="1100" b="0" kern="12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57150" lvl="1" indent="-57150" algn="l" defTabSz="488950">
            <a:lnSpc>
              <a:spcPct val="90000"/>
            </a:lnSpc>
            <a:spcBef>
              <a:spcPct val="0"/>
            </a:spcBef>
            <a:spcAft>
              <a:spcPct val="15000"/>
            </a:spcAft>
            <a:buChar char="••"/>
          </a:pPr>
          <a:r>
            <a:rPr lang="zh-CN" altLang="en-US" sz="1100" b="0" kern="12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没有平台层通用协作标准，系统间对接千遍万别</a:t>
          </a:r>
          <a:endParaRPr lang="en-US" altLang="zh-CN" sz="1100" b="0" kern="12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sp:txBody>
      <dsp:txXfrm>
        <a:off x="7583843" y="3866067"/>
        <a:ext cx="2698096" cy="1138815"/>
      </dsp:txXfrm>
    </dsp:sp>
    <dsp:sp modelId="{9A657D1E-850A-4DCB-99B5-8D2FB1B6D196}">
      <dsp:nvSpPr>
        <dsp:cNvPr id="0" name=""/>
        <dsp:cNvSpPr/>
      </dsp:nvSpPr>
      <dsp:spPr>
        <a:xfrm>
          <a:off x="1802437" y="3427412"/>
          <a:ext cx="3791816" cy="1612900"/>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zh-CN" altLang="en-US" sz="1100" b="0" kern="12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跨部门、跨区域的业务联动一直是大型企事业、政府部门主要关系的要点，复杂的业务环境、人事关系导致联动的技术实现无法从根本上突破。</a:t>
          </a:r>
          <a:endParaRPr lang="zh-CN" altLang="en-US" sz="1100" b="0" kern="120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sp:txBody>
      <dsp:txXfrm>
        <a:off x="1837867" y="3866067"/>
        <a:ext cx="2583411" cy="1138815"/>
      </dsp:txXfrm>
    </dsp:sp>
    <dsp:sp modelId="{3D506507-3CB2-4EFA-BF65-DFF393E5DF88}">
      <dsp:nvSpPr>
        <dsp:cNvPr id="0" name=""/>
        <dsp:cNvSpPr/>
      </dsp:nvSpPr>
      <dsp:spPr>
        <a:xfrm>
          <a:off x="6468335" y="0"/>
          <a:ext cx="3823587" cy="161290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zh-CN" altLang="en-US" sz="1100" b="0" kern="12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业务系统分阶段独立部署，数据分散，来源多样，关联性不高，共享效率无法得到保障</a:t>
          </a:r>
          <a:endParaRPr lang="zh-CN" altLang="en-US" sz="1100" b="0" kern="120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57150" lvl="1" indent="-57150" algn="l" defTabSz="488950">
            <a:lnSpc>
              <a:spcPct val="90000"/>
            </a:lnSpc>
            <a:spcBef>
              <a:spcPct val="0"/>
            </a:spcBef>
            <a:spcAft>
              <a:spcPct val="15000"/>
            </a:spcAft>
            <a:buChar char="••"/>
          </a:pPr>
          <a:r>
            <a:rPr lang="zh-CN" altLang="en-US" sz="1100" b="0" kern="12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各业务系统数据标准不一 ，针对数据缺乏好的分析模式和数据模型</a:t>
          </a:r>
          <a:endParaRPr lang="zh-CN" altLang="en-US" sz="1100" b="0" kern="120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sp:txBody>
      <dsp:txXfrm>
        <a:off x="7650841" y="35430"/>
        <a:ext cx="2605651" cy="1138815"/>
      </dsp:txXfrm>
    </dsp:sp>
    <dsp:sp modelId="{028CA0E2-71D8-42EE-A01C-C39460F36D5E}">
      <dsp:nvSpPr>
        <dsp:cNvPr id="0" name=""/>
        <dsp:cNvSpPr/>
      </dsp:nvSpPr>
      <dsp:spPr>
        <a:xfrm>
          <a:off x="1802039" y="0"/>
          <a:ext cx="3792613" cy="1612900"/>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zh-CN" altLang="en-US" sz="1100" b="0" kern="12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客户业务系统分阶段上线部署实施，平台多样，维护独立</a:t>
          </a:r>
          <a:endParaRPr lang="zh-CN" altLang="en-US" sz="1100" b="0" kern="120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57150" lvl="1" indent="-57150" algn="l" defTabSz="488950">
            <a:lnSpc>
              <a:spcPct val="90000"/>
            </a:lnSpc>
            <a:spcBef>
              <a:spcPct val="0"/>
            </a:spcBef>
            <a:spcAft>
              <a:spcPct val="15000"/>
            </a:spcAft>
            <a:buChar char="••"/>
          </a:pPr>
          <a:r>
            <a:rPr lang="zh-CN" altLang="en-US" sz="1100" b="0" kern="12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业务系统除自身软件实施维护，还要负责所使用操作系统、数据库、中间件等支撑层的部署、实施、维护工作。</a:t>
          </a:r>
          <a:endParaRPr lang="zh-CN" altLang="en-US" sz="1100" b="0" kern="120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sp:txBody>
      <dsp:txXfrm>
        <a:off x="1837469" y="35430"/>
        <a:ext cx="2583969" cy="1138815"/>
      </dsp:txXfrm>
    </dsp:sp>
    <dsp:sp modelId="{5087F7EE-BD08-4C17-8721-91177BA17A94}">
      <dsp:nvSpPr>
        <dsp:cNvPr id="0" name=""/>
        <dsp:cNvSpPr/>
      </dsp:nvSpPr>
      <dsp:spPr>
        <a:xfrm>
          <a:off x="3737881" y="287297"/>
          <a:ext cx="2182455" cy="2182455"/>
        </a:xfrm>
        <a:prstGeom prst="pieWedge">
          <a:avLst/>
        </a:prstGeom>
        <a:solidFill>
          <a:srgbClr val="0070C0"/>
        </a:soli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zh-CN" altLang="zh-CN" sz="2200" b="0" kern="1200" cap="none" spc="0" dirty="0" smtClean="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从平台层解放业务系统</a:t>
          </a:r>
          <a:endParaRPr lang="zh-CN" altLang="en-US" sz="2200" b="0" kern="1200" cap="none" spc="0"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sp:txBody>
      <dsp:txXfrm>
        <a:off x="4377107" y="926523"/>
        <a:ext cx="1543229" cy="1543229"/>
      </dsp:txXfrm>
    </dsp:sp>
    <dsp:sp modelId="{09421A66-1550-4059-9068-DFD13F54862D}">
      <dsp:nvSpPr>
        <dsp:cNvPr id="0" name=""/>
        <dsp:cNvSpPr/>
      </dsp:nvSpPr>
      <dsp:spPr>
        <a:xfrm rot="5400000">
          <a:off x="6021143" y="287297"/>
          <a:ext cx="2182455" cy="2182455"/>
        </a:xfrm>
        <a:prstGeom prst="pieWedge">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zh-CN" altLang="zh-CN" sz="2200" b="0" kern="1200" cap="none" spc="0" dirty="0" smtClean="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打破业务系统数据孤岛</a:t>
          </a:r>
          <a:endParaRPr lang="zh-CN" altLang="zh-CN" sz="2200" b="0" kern="1200" cap="none" spc="0"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sp:txBody>
      <dsp:txXfrm rot="-5400000">
        <a:off x="6021143" y="926523"/>
        <a:ext cx="1543229" cy="1543229"/>
      </dsp:txXfrm>
    </dsp:sp>
    <dsp:sp modelId="{E4AE3073-9B2F-4A7E-A102-C89572F268CB}">
      <dsp:nvSpPr>
        <dsp:cNvPr id="0" name=""/>
        <dsp:cNvSpPr/>
      </dsp:nvSpPr>
      <dsp:spPr>
        <a:xfrm rot="10800000">
          <a:off x="6021143" y="2570559"/>
          <a:ext cx="2182455" cy="2182455"/>
        </a:xfrm>
        <a:prstGeom prst="pieWedg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zh-CN" altLang="zh-CN" sz="2200" b="0" kern="1200" cap="none" spc="0" dirty="0" smtClean="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实现平台中心式业务协同</a:t>
          </a:r>
          <a:endParaRPr lang="en-US" altLang="zh-CN" sz="2200" b="0" kern="1200" cap="none" spc="0" dirty="0" smtClean="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sp:txBody>
      <dsp:txXfrm rot="10800000">
        <a:off x="6021143" y="2570559"/>
        <a:ext cx="1543229" cy="1543229"/>
      </dsp:txXfrm>
    </dsp:sp>
    <dsp:sp modelId="{49817EFA-390E-41DE-ADB4-5055FDD8B136}">
      <dsp:nvSpPr>
        <dsp:cNvPr id="0" name=""/>
        <dsp:cNvSpPr/>
      </dsp:nvSpPr>
      <dsp:spPr>
        <a:xfrm rot="16200000">
          <a:off x="3737881" y="2570559"/>
          <a:ext cx="2182455" cy="2182455"/>
        </a:xfrm>
        <a:prstGeom prst="pieWedge">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zh-CN" altLang="zh-CN" sz="2200" b="0" kern="1200" cap="none" spc="0" dirty="0" smtClean="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实现跨部门、跨区域业务系统联动。</a:t>
          </a:r>
          <a:endParaRPr lang="zh-CN" altLang="en-US" sz="2200" b="0" kern="1200" cap="none" spc="0"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sp:txBody>
      <dsp:txXfrm rot="5400000">
        <a:off x="4377107" y="2570559"/>
        <a:ext cx="1543229" cy="1543229"/>
      </dsp:txXfrm>
    </dsp:sp>
    <dsp:sp modelId="{705F2A4F-DA56-438D-880F-2B755D66E8A7}">
      <dsp:nvSpPr>
        <dsp:cNvPr id="0" name=""/>
        <dsp:cNvSpPr/>
      </dsp:nvSpPr>
      <dsp:spPr>
        <a:xfrm>
          <a:off x="5593976" y="2066528"/>
          <a:ext cx="753526" cy="655240"/>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729CA3-094E-4D47-AB38-1E39E4A2451E}">
      <dsp:nvSpPr>
        <dsp:cNvPr id="0" name=""/>
        <dsp:cNvSpPr/>
      </dsp:nvSpPr>
      <dsp:spPr>
        <a:xfrm rot="10800000">
          <a:off x="5593976" y="2318543"/>
          <a:ext cx="753526" cy="655240"/>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E3292-CF09-4B4A-A01F-0C649972D832}">
      <dsp:nvSpPr>
        <dsp:cNvPr id="0" name=""/>
        <dsp:cNvSpPr/>
      </dsp:nvSpPr>
      <dsp:spPr>
        <a:xfrm rot="16200000">
          <a:off x="1475713" y="-1475713"/>
          <a:ext cx="2520156" cy="5471584"/>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lvl="0" algn="l" defTabSz="1022350">
            <a:lnSpc>
              <a:spcPct val="90000"/>
            </a:lnSpc>
            <a:spcBef>
              <a:spcPct val="0"/>
            </a:spcBef>
            <a:spcAft>
              <a:spcPct val="35000"/>
            </a:spcAft>
          </a:pPr>
          <a:r>
            <a:rPr lang="zh-CN" altLang="en-US" sz="2300" kern="1200" dirty="0" smtClean="0">
              <a:ln w="0"/>
              <a:effectLst>
                <a:outerShdw blurRad="38100" dist="19050" dir="2700000" algn="tl" rotWithShape="0">
                  <a:schemeClr val="dk1">
                    <a:alpha val="40000"/>
                  </a:schemeClr>
                </a:outerShdw>
              </a:effectLst>
            </a:rPr>
            <a:t>平台整合</a:t>
          </a:r>
          <a:endParaRPr lang="zh-CN" altLang="en-US" sz="2300" kern="1200" dirty="0">
            <a:ln w="0"/>
            <a:effectLst>
              <a:outerShdw blurRad="38100" dist="19050" dir="2700000" algn="tl" rotWithShape="0">
                <a:schemeClr val="dk1">
                  <a:alpha val="40000"/>
                </a:schemeClr>
              </a:outerShdw>
            </a:effectLst>
          </a:endParaRPr>
        </a:p>
        <a:p>
          <a:pPr marL="171450" lvl="1" indent="-171450" algn="l" defTabSz="800100">
            <a:lnSpc>
              <a:spcPct val="90000"/>
            </a:lnSpc>
            <a:spcBef>
              <a:spcPct val="0"/>
            </a:spcBef>
            <a:spcAft>
              <a:spcPct val="15000"/>
            </a:spcAft>
            <a:buChar char="••"/>
          </a:pPr>
          <a:r>
            <a:rPr lang="zh-CN" altLang="en-US" sz="1800" kern="1200" dirty="0" smtClean="0">
              <a:ln w="0"/>
              <a:effectLst>
                <a:outerShdw blurRad="38100" dist="19050" dir="2700000" algn="tl" rotWithShape="0">
                  <a:schemeClr val="dk1">
                    <a:alpha val="40000"/>
                  </a:schemeClr>
                </a:outerShdw>
              </a:effectLst>
            </a:rPr>
            <a:t>将业务平台层进行剥离，以服务形式提供给业务系统</a:t>
          </a:r>
          <a:endParaRPr lang="zh-CN" altLang="en-US" sz="1800" kern="1200" dirty="0">
            <a:ln w="0"/>
            <a:effectLst>
              <a:outerShdw blurRad="38100" dist="19050" dir="2700000" algn="tl" rotWithShape="0">
                <a:schemeClr val="dk1">
                  <a:alpha val="40000"/>
                </a:schemeClr>
              </a:outerShdw>
            </a:effectLst>
          </a:endParaRPr>
        </a:p>
        <a:p>
          <a:pPr marL="171450" lvl="1" indent="-171450" algn="l" defTabSz="800100">
            <a:lnSpc>
              <a:spcPct val="90000"/>
            </a:lnSpc>
            <a:spcBef>
              <a:spcPct val="0"/>
            </a:spcBef>
            <a:spcAft>
              <a:spcPct val="15000"/>
            </a:spcAft>
            <a:buChar char="••"/>
          </a:pPr>
          <a:r>
            <a:rPr lang="zh-CN" altLang="en-US" sz="1800" kern="1200" dirty="0" smtClean="0">
              <a:ln w="0"/>
              <a:effectLst>
                <a:outerShdw blurRad="38100" dist="19050" dir="2700000" algn="tl" rotWithShape="0">
                  <a:schemeClr val="dk1">
                    <a:alpha val="40000"/>
                  </a:schemeClr>
                </a:outerShdw>
              </a:effectLst>
            </a:rPr>
            <a:t>提供先进的平台构建技术</a:t>
          </a:r>
          <a:endParaRPr lang="zh-CN" altLang="en-US" sz="1800" kern="1200" dirty="0">
            <a:ln w="0"/>
            <a:effectLst>
              <a:outerShdw blurRad="38100" dist="19050" dir="2700000" algn="tl" rotWithShape="0">
                <a:schemeClr val="dk1">
                  <a:alpha val="40000"/>
                </a:schemeClr>
              </a:outerShdw>
            </a:effectLst>
          </a:endParaRPr>
        </a:p>
        <a:p>
          <a:pPr marL="171450" lvl="1" indent="-171450" algn="l" defTabSz="800100">
            <a:lnSpc>
              <a:spcPct val="90000"/>
            </a:lnSpc>
            <a:spcBef>
              <a:spcPct val="0"/>
            </a:spcBef>
            <a:spcAft>
              <a:spcPct val="15000"/>
            </a:spcAft>
            <a:buChar char="••"/>
          </a:pPr>
          <a:r>
            <a:rPr lang="zh-CN" altLang="en-US" sz="1800" kern="1200" dirty="0" smtClean="0">
              <a:ln w="0"/>
              <a:effectLst>
                <a:outerShdw blurRad="38100" dist="19050" dir="2700000" algn="tl" rotWithShape="0">
                  <a:schemeClr val="dk1">
                    <a:alpha val="40000"/>
                  </a:schemeClr>
                </a:outerShdw>
              </a:effectLst>
            </a:rPr>
            <a:t>提供专业化平台运维服务</a:t>
          </a:r>
          <a:endParaRPr lang="zh-CN" altLang="en-US" sz="1800" kern="1200" dirty="0">
            <a:ln w="0"/>
            <a:effectLst>
              <a:outerShdw blurRad="38100" dist="19050" dir="2700000" algn="tl" rotWithShape="0">
                <a:schemeClr val="dk1">
                  <a:alpha val="40000"/>
                </a:schemeClr>
              </a:outerShdw>
            </a:effectLst>
          </a:endParaRPr>
        </a:p>
      </dsp:txBody>
      <dsp:txXfrm rot="5400000">
        <a:off x="0" y="0"/>
        <a:ext cx="5471584" cy="1890117"/>
      </dsp:txXfrm>
    </dsp:sp>
    <dsp:sp modelId="{F69A2F2E-47C4-4B13-A068-98BC50FAA189}">
      <dsp:nvSpPr>
        <dsp:cNvPr id="0" name=""/>
        <dsp:cNvSpPr/>
      </dsp:nvSpPr>
      <dsp:spPr>
        <a:xfrm>
          <a:off x="5471584" y="0"/>
          <a:ext cx="5471584" cy="2520156"/>
        </a:xfrm>
        <a:prstGeom prst="round1Rect">
          <a:avLst/>
        </a:prstGeom>
        <a:solidFill>
          <a:schemeClr val="accent2">
            <a:hueOff val="1560507"/>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lvl="0" algn="l" defTabSz="1022350">
            <a:lnSpc>
              <a:spcPct val="90000"/>
            </a:lnSpc>
            <a:spcBef>
              <a:spcPct val="0"/>
            </a:spcBef>
            <a:spcAft>
              <a:spcPct val="35000"/>
            </a:spcAft>
          </a:pPr>
          <a:r>
            <a:rPr lang="zh-CN" altLang="en-US" sz="2300" kern="1200" dirty="0" smtClean="0">
              <a:ln w="0"/>
              <a:effectLst>
                <a:outerShdw blurRad="38100" dist="19050" dir="2700000" algn="tl" rotWithShape="0">
                  <a:schemeClr val="dk1">
                    <a:alpha val="40000"/>
                  </a:schemeClr>
                </a:outerShdw>
              </a:effectLst>
            </a:rPr>
            <a:t>业务服务</a:t>
          </a:r>
          <a:endParaRPr lang="zh-CN" altLang="en-US" sz="2300" kern="1200" dirty="0">
            <a:ln w="0"/>
            <a:effectLst>
              <a:outerShdw blurRad="38100" dist="19050" dir="2700000" algn="tl" rotWithShape="0">
                <a:schemeClr val="dk1">
                  <a:alpha val="40000"/>
                </a:schemeClr>
              </a:outerShdw>
            </a:effectLst>
          </a:endParaRPr>
        </a:p>
        <a:p>
          <a:pPr marL="171450" lvl="1" indent="-171450" algn="l" defTabSz="800100">
            <a:lnSpc>
              <a:spcPct val="90000"/>
            </a:lnSpc>
            <a:spcBef>
              <a:spcPct val="0"/>
            </a:spcBef>
            <a:spcAft>
              <a:spcPct val="15000"/>
            </a:spcAft>
            <a:buChar char="••"/>
          </a:pPr>
          <a:r>
            <a:rPr lang="zh-CN" altLang="en-US" sz="1800" kern="1200" dirty="0" smtClean="0">
              <a:ln w="0"/>
              <a:effectLst>
                <a:outerShdw blurRad="38100" dist="19050" dir="2700000" algn="tl" rotWithShape="0">
                  <a:schemeClr val="dk1">
                    <a:alpha val="40000"/>
                  </a:schemeClr>
                </a:outerShdw>
              </a:effectLst>
            </a:rPr>
            <a:t>提供业务能力实现、部署、服务规范，各业务系统遵循此规范发布服务</a:t>
          </a:r>
          <a:endParaRPr lang="zh-CN" altLang="en-US" sz="1800" kern="1200" dirty="0">
            <a:ln w="0"/>
            <a:effectLst>
              <a:outerShdw blurRad="38100" dist="19050" dir="2700000" algn="tl" rotWithShape="0">
                <a:schemeClr val="dk1">
                  <a:alpha val="40000"/>
                </a:schemeClr>
              </a:outerShdw>
            </a:effectLst>
          </a:endParaRPr>
        </a:p>
        <a:p>
          <a:pPr marL="171450" lvl="1" indent="-171450" algn="l" defTabSz="800100">
            <a:lnSpc>
              <a:spcPct val="90000"/>
            </a:lnSpc>
            <a:spcBef>
              <a:spcPct val="0"/>
            </a:spcBef>
            <a:spcAft>
              <a:spcPct val="15000"/>
            </a:spcAft>
            <a:buChar char="••"/>
          </a:pPr>
          <a:r>
            <a:rPr lang="zh-CN" altLang="en-US" sz="1800" kern="1200" dirty="0" smtClean="0">
              <a:ln w="0"/>
              <a:effectLst>
                <a:outerShdw blurRad="38100" dist="19050" dir="2700000" algn="tl" rotWithShape="0">
                  <a:schemeClr val="dk1">
                    <a:alpha val="40000"/>
                  </a:schemeClr>
                </a:outerShdw>
              </a:effectLst>
            </a:rPr>
            <a:t>盘活业务系统资源，将数据 、功能、业务封装为服务</a:t>
          </a:r>
          <a:endParaRPr lang="zh-CN" altLang="en-US" sz="1800" kern="1200" dirty="0">
            <a:ln w="0"/>
            <a:effectLst>
              <a:outerShdw blurRad="38100" dist="19050" dir="2700000" algn="tl" rotWithShape="0">
                <a:schemeClr val="dk1">
                  <a:alpha val="40000"/>
                </a:schemeClr>
              </a:outerShdw>
            </a:effectLst>
          </a:endParaRPr>
        </a:p>
      </dsp:txBody>
      <dsp:txXfrm>
        <a:off x="5471584" y="0"/>
        <a:ext cx="5471584" cy="1890117"/>
      </dsp:txXfrm>
    </dsp:sp>
    <dsp:sp modelId="{4645FA78-40CF-44C2-90AD-0C9F20C8C0C5}">
      <dsp:nvSpPr>
        <dsp:cNvPr id="0" name=""/>
        <dsp:cNvSpPr/>
      </dsp:nvSpPr>
      <dsp:spPr>
        <a:xfrm rot="10800000">
          <a:off x="0" y="2520156"/>
          <a:ext cx="5471584" cy="2520156"/>
        </a:xfrm>
        <a:prstGeom prst="round1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lvl="0" algn="l" defTabSz="1022350">
            <a:lnSpc>
              <a:spcPct val="90000"/>
            </a:lnSpc>
            <a:spcBef>
              <a:spcPct val="0"/>
            </a:spcBef>
            <a:spcAft>
              <a:spcPct val="35000"/>
            </a:spcAft>
          </a:pPr>
          <a:r>
            <a:rPr lang="zh-CN" altLang="en-US" sz="2300" kern="1200" dirty="0" smtClean="0">
              <a:ln w="0"/>
              <a:effectLst>
                <a:outerShdw blurRad="38100" dist="19050" dir="2700000" algn="tl" rotWithShape="0">
                  <a:schemeClr val="dk1">
                    <a:alpha val="40000"/>
                  </a:schemeClr>
                </a:outerShdw>
              </a:effectLst>
            </a:rPr>
            <a:t>业务协作</a:t>
          </a:r>
          <a:endParaRPr lang="zh-CN" altLang="en-US" sz="2300" kern="1200" dirty="0">
            <a:ln w="0"/>
            <a:effectLst>
              <a:outerShdw blurRad="38100" dist="19050" dir="2700000" algn="tl" rotWithShape="0">
                <a:schemeClr val="dk1">
                  <a:alpha val="40000"/>
                </a:schemeClr>
              </a:outerShdw>
            </a:effectLst>
          </a:endParaRPr>
        </a:p>
        <a:p>
          <a:pPr marL="171450" lvl="1" indent="-171450" algn="l" defTabSz="800100">
            <a:lnSpc>
              <a:spcPct val="90000"/>
            </a:lnSpc>
            <a:spcBef>
              <a:spcPct val="0"/>
            </a:spcBef>
            <a:spcAft>
              <a:spcPct val="15000"/>
            </a:spcAft>
            <a:buChar char="••"/>
          </a:pPr>
          <a:r>
            <a:rPr lang="zh-CN" altLang="en-US" sz="1800" kern="1200" dirty="0" smtClean="0">
              <a:ln w="0"/>
              <a:effectLst>
                <a:outerShdw blurRad="38100" dist="19050" dir="2700000" algn="tl" rotWithShape="0">
                  <a:schemeClr val="dk1">
                    <a:alpha val="40000"/>
                  </a:schemeClr>
                </a:outerShdw>
              </a:effectLst>
            </a:rPr>
            <a:t>为业务系统提供通用协作平台</a:t>
          </a:r>
          <a:endParaRPr lang="zh-CN" altLang="en-US" sz="1800" kern="1200" dirty="0">
            <a:ln w="0"/>
            <a:effectLst>
              <a:outerShdw blurRad="38100" dist="19050" dir="2700000" algn="tl" rotWithShape="0">
                <a:schemeClr val="dk1">
                  <a:alpha val="40000"/>
                </a:schemeClr>
              </a:outerShdw>
            </a:effectLst>
          </a:endParaRPr>
        </a:p>
        <a:p>
          <a:pPr marL="171450" lvl="1" indent="-171450" algn="l" defTabSz="800100">
            <a:lnSpc>
              <a:spcPct val="90000"/>
            </a:lnSpc>
            <a:spcBef>
              <a:spcPct val="0"/>
            </a:spcBef>
            <a:spcAft>
              <a:spcPct val="15000"/>
            </a:spcAft>
            <a:buChar char="••"/>
          </a:pPr>
          <a:r>
            <a:rPr lang="zh-CN" altLang="en-US" sz="1800" kern="1200" dirty="0" smtClean="0">
              <a:ln w="0"/>
              <a:effectLst>
                <a:outerShdw blurRad="38100" dist="19050" dir="2700000" algn="tl" rotWithShape="0">
                  <a:schemeClr val="dk1">
                    <a:alpha val="40000"/>
                  </a:schemeClr>
                </a:outerShdw>
              </a:effectLst>
            </a:rPr>
            <a:t>为部门间、区域间提供多数据中心服务协作平台，并制定标准</a:t>
          </a:r>
          <a:endParaRPr lang="zh-CN" altLang="en-US" sz="1800" kern="1200" dirty="0">
            <a:ln w="0"/>
            <a:effectLst>
              <a:outerShdw blurRad="38100" dist="19050" dir="2700000" algn="tl" rotWithShape="0">
                <a:schemeClr val="dk1">
                  <a:alpha val="40000"/>
                </a:schemeClr>
              </a:outerShdw>
            </a:effectLst>
          </a:endParaRPr>
        </a:p>
      </dsp:txBody>
      <dsp:txXfrm rot="10800000">
        <a:off x="0" y="3150195"/>
        <a:ext cx="5471584" cy="1890117"/>
      </dsp:txXfrm>
    </dsp:sp>
    <dsp:sp modelId="{E76430B1-DBC9-41DA-A93A-54037A41CD54}">
      <dsp:nvSpPr>
        <dsp:cNvPr id="0" name=""/>
        <dsp:cNvSpPr/>
      </dsp:nvSpPr>
      <dsp:spPr>
        <a:xfrm rot="5400000">
          <a:off x="6947297" y="1044442"/>
          <a:ext cx="2520156" cy="5471584"/>
        </a:xfrm>
        <a:prstGeom prst="round1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lvl="0" algn="l" defTabSz="1022350">
            <a:lnSpc>
              <a:spcPct val="90000"/>
            </a:lnSpc>
            <a:spcBef>
              <a:spcPct val="0"/>
            </a:spcBef>
            <a:spcAft>
              <a:spcPct val="35000"/>
            </a:spcAft>
          </a:pPr>
          <a:r>
            <a:rPr lang="zh-CN" altLang="en-US" sz="2300" kern="1200" dirty="0" smtClean="0">
              <a:ln w="0"/>
              <a:effectLst>
                <a:outerShdw blurRad="38100" dist="19050" dir="2700000" algn="tl" rotWithShape="0">
                  <a:schemeClr val="dk1">
                    <a:alpha val="40000"/>
                  </a:schemeClr>
                </a:outerShdw>
              </a:effectLst>
            </a:rPr>
            <a:t>服务运维</a:t>
          </a:r>
          <a:endParaRPr lang="zh-CN" altLang="en-US" sz="2300" kern="1200" dirty="0">
            <a:ln w="0"/>
            <a:effectLst>
              <a:outerShdw blurRad="38100" dist="19050" dir="2700000" algn="tl" rotWithShape="0">
                <a:schemeClr val="dk1">
                  <a:alpha val="40000"/>
                </a:schemeClr>
              </a:outerShdw>
            </a:effectLst>
          </a:endParaRPr>
        </a:p>
        <a:p>
          <a:pPr marL="171450" lvl="1" indent="-171450" algn="l" defTabSz="800100">
            <a:lnSpc>
              <a:spcPct val="90000"/>
            </a:lnSpc>
            <a:spcBef>
              <a:spcPct val="0"/>
            </a:spcBef>
            <a:spcAft>
              <a:spcPct val="15000"/>
            </a:spcAft>
            <a:buChar char="••"/>
          </a:pPr>
          <a:r>
            <a:rPr lang="zh-CN" altLang="en-US" sz="1800" kern="1200" dirty="0" smtClean="0">
              <a:ln w="0"/>
              <a:effectLst>
                <a:outerShdw blurRad="38100" dist="19050" dir="2700000" algn="tl" rotWithShape="0">
                  <a:schemeClr val="dk1">
                    <a:alpha val="40000"/>
                  </a:schemeClr>
                </a:outerShdw>
              </a:effectLst>
            </a:rPr>
            <a:t>基于服务目录管理各类型云计算服务</a:t>
          </a:r>
          <a:endParaRPr lang="zh-CN" altLang="en-US" sz="1800" kern="1200" dirty="0">
            <a:ln w="0"/>
            <a:effectLst>
              <a:outerShdw blurRad="38100" dist="19050" dir="2700000" algn="tl" rotWithShape="0">
                <a:schemeClr val="dk1">
                  <a:alpha val="40000"/>
                </a:schemeClr>
              </a:outerShdw>
            </a:effectLst>
          </a:endParaRPr>
        </a:p>
        <a:p>
          <a:pPr marL="171450" lvl="1" indent="-171450" algn="l" defTabSz="800100">
            <a:lnSpc>
              <a:spcPct val="90000"/>
            </a:lnSpc>
            <a:spcBef>
              <a:spcPct val="0"/>
            </a:spcBef>
            <a:spcAft>
              <a:spcPct val="15000"/>
            </a:spcAft>
            <a:buChar char="••"/>
          </a:pPr>
          <a:r>
            <a:rPr lang="zh-CN" altLang="en-US" sz="1800" kern="1200" dirty="0" smtClean="0">
              <a:ln w="0"/>
              <a:effectLst>
                <a:outerShdw blurRad="38100" dist="19050" dir="2700000" algn="tl" rotWithShape="0">
                  <a:schemeClr val="dk1">
                    <a:alpha val="40000"/>
                  </a:schemeClr>
                </a:outerShdw>
              </a:effectLst>
            </a:rPr>
            <a:t>提供运营管理门户和自服务门户</a:t>
          </a:r>
          <a:endParaRPr lang="zh-CN" altLang="en-US" sz="1800" kern="1200" dirty="0">
            <a:ln w="0"/>
            <a:effectLst>
              <a:outerShdw blurRad="38100" dist="19050" dir="2700000" algn="tl" rotWithShape="0">
                <a:schemeClr val="dk1">
                  <a:alpha val="40000"/>
                </a:schemeClr>
              </a:outerShdw>
            </a:effectLst>
          </a:endParaRPr>
        </a:p>
      </dsp:txBody>
      <dsp:txXfrm rot="-5400000">
        <a:off x="5471584" y="3150195"/>
        <a:ext cx="5471584" cy="1890117"/>
      </dsp:txXfrm>
    </dsp:sp>
    <dsp:sp modelId="{D544EB6E-640F-41EE-A221-3B6A59A0A2F7}">
      <dsp:nvSpPr>
        <dsp:cNvPr id="0" name=""/>
        <dsp:cNvSpPr/>
      </dsp:nvSpPr>
      <dsp:spPr>
        <a:xfrm>
          <a:off x="3830108" y="1890117"/>
          <a:ext cx="3282950" cy="1260078"/>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zh-CN" altLang="en-US" sz="2300" kern="1200" dirty="0">
            <a:ln w="0"/>
            <a:effectLst>
              <a:outerShdw blurRad="38100" dist="19050" dir="2700000" algn="tl" rotWithShape="0">
                <a:schemeClr val="dk1">
                  <a:alpha val="40000"/>
                </a:schemeClr>
              </a:outerShdw>
            </a:effectLst>
          </a:endParaRPr>
        </a:p>
      </dsp:txBody>
      <dsp:txXfrm>
        <a:off x="3891620" y="1951629"/>
        <a:ext cx="3159926" cy="11370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379AB-5DA0-46AF-9239-AE68A104B65A}">
      <dsp:nvSpPr>
        <dsp:cNvPr id="0" name=""/>
        <dsp:cNvSpPr/>
      </dsp:nvSpPr>
      <dsp:spPr>
        <a:xfrm>
          <a:off x="1776076" y="3106389"/>
          <a:ext cx="2063881" cy="1771903"/>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lvl="0" algn="ctr" defTabSz="1778000">
            <a:lnSpc>
              <a:spcPct val="90000"/>
            </a:lnSpc>
            <a:spcBef>
              <a:spcPct val="0"/>
            </a:spcBef>
            <a:spcAft>
              <a:spcPct val="35000"/>
            </a:spcAft>
          </a:pPr>
          <a:r>
            <a:rPr lang="zh-CN" altLang="en-US" sz="4000" kern="1200" dirty="0" smtClean="0"/>
            <a:t>政府</a:t>
          </a:r>
          <a:endParaRPr lang="zh-CN" altLang="en-US" sz="4000" kern="1200" dirty="0"/>
        </a:p>
      </dsp:txBody>
      <dsp:txXfrm>
        <a:off x="2095725" y="3380817"/>
        <a:ext cx="1424583" cy="1223047"/>
      </dsp:txXfrm>
    </dsp:sp>
    <dsp:sp modelId="{B3995EFC-85D1-41BE-A3DB-214230E294A6}">
      <dsp:nvSpPr>
        <dsp:cNvPr id="0" name=""/>
        <dsp:cNvSpPr/>
      </dsp:nvSpPr>
      <dsp:spPr>
        <a:xfrm>
          <a:off x="1825320" y="3898723"/>
          <a:ext cx="240749" cy="20751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C064CD-E100-4375-BCBA-2B65DACEB846}">
      <dsp:nvSpPr>
        <dsp:cNvPr id="0" name=""/>
        <dsp:cNvSpPr/>
      </dsp:nvSpPr>
      <dsp:spPr>
        <a:xfrm>
          <a:off x="0" y="2126819"/>
          <a:ext cx="2063881" cy="1771903"/>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40BA7B-6156-45CB-AEB2-3E4436BE88CB}">
      <dsp:nvSpPr>
        <dsp:cNvPr id="0" name=""/>
        <dsp:cNvSpPr/>
      </dsp:nvSpPr>
      <dsp:spPr>
        <a:xfrm>
          <a:off x="1413857" y="3663381"/>
          <a:ext cx="240749" cy="20751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520169"/>
              <a:satOff val="-649"/>
              <a:lumOff val="153"/>
              <a:alphaOff val="0"/>
            </a:schemeClr>
          </a:solidFill>
          <a:prstDash val="solid"/>
        </a:ln>
        <a:effectLst/>
      </dsp:spPr>
      <dsp:style>
        <a:lnRef idx="2">
          <a:scrgbClr r="0" g="0" b="0"/>
        </a:lnRef>
        <a:fillRef idx="1">
          <a:scrgbClr r="0" g="0" b="0"/>
        </a:fillRef>
        <a:effectRef idx="0">
          <a:scrgbClr r="0" g="0" b="0"/>
        </a:effectRef>
        <a:fontRef idx="minor"/>
      </dsp:style>
    </dsp:sp>
    <dsp:sp modelId="{E6457641-D5CF-47DD-A229-F339D093FA9B}">
      <dsp:nvSpPr>
        <dsp:cNvPr id="0" name=""/>
        <dsp:cNvSpPr/>
      </dsp:nvSpPr>
      <dsp:spPr>
        <a:xfrm>
          <a:off x="3552152" y="2121159"/>
          <a:ext cx="2063881" cy="1771903"/>
        </a:xfrm>
        <a:prstGeom prst="hexagon">
          <a:avLst>
            <a:gd name="adj" fmla="val 25000"/>
            <a:gd name="vf" fmla="val 115470"/>
          </a:avLst>
        </a:prstGeom>
        <a:solidFill>
          <a:schemeClr val="accent2">
            <a:hueOff val="1170380"/>
            <a:satOff val="-1460"/>
            <a:lumOff val="343"/>
            <a:alphaOff val="0"/>
          </a:schemeClr>
        </a:solid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lvl="0" algn="ctr" defTabSz="1778000">
            <a:lnSpc>
              <a:spcPct val="90000"/>
            </a:lnSpc>
            <a:spcBef>
              <a:spcPct val="0"/>
            </a:spcBef>
            <a:spcAft>
              <a:spcPct val="35000"/>
            </a:spcAft>
          </a:pPr>
          <a:r>
            <a:rPr lang="zh-CN" altLang="en-US" sz="4000" kern="1200" dirty="0" smtClean="0"/>
            <a:t>科研机构</a:t>
          </a:r>
          <a:endParaRPr lang="zh-CN" altLang="en-US" sz="4000" kern="1200" dirty="0"/>
        </a:p>
      </dsp:txBody>
      <dsp:txXfrm>
        <a:off x="3871801" y="2395587"/>
        <a:ext cx="1424583" cy="1223047"/>
      </dsp:txXfrm>
    </dsp:sp>
    <dsp:sp modelId="{E8F803C7-6A4D-49C9-B909-8B23374E50AF}">
      <dsp:nvSpPr>
        <dsp:cNvPr id="0" name=""/>
        <dsp:cNvSpPr/>
      </dsp:nvSpPr>
      <dsp:spPr>
        <a:xfrm>
          <a:off x="4972575" y="3653948"/>
          <a:ext cx="240749" cy="20751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040338"/>
              <a:satOff val="-1298"/>
              <a:lumOff val="305"/>
              <a:alphaOff val="0"/>
            </a:schemeClr>
          </a:solidFill>
          <a:prstDash val="solid"/>
        </a:ln>
        <a:effectLst/>
      </dsp:spPr>
      <dsp:style>
        <a:lnRef idx="2">
          <a:scrgbClr r="0" g="0" b="0"/>
        </a:lnRef>
        <a:fillRef idx="1">
          <a:scrgbClr r="0" g="0" b="0"/>
        </a:fillRef>
        <a:effectRef idx="0">
          <a:scrgbClr r="0" g="0" b="0"/>
        </a:effectRef>
        <a:fontRef idx="minor"/>
      </dsp:style>
    </dsp:sp>
    <dsp:sp modelId="{B9B026A0-2905-4B80-A918-375F457D3E2B}">
      <dsp:nvSpPr>
        <dsp:cNvPr id="0" name=""/>
        <dsp:cNvSpPr/>
      </dsp:nvSpPr>
      <dsp:spPr>
        <a:xfrm>
          <a:off x="5327134" y="3102616"/>
          <a:ext cx="2063881" cy="1771903"/>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dsp:style>
    </dsp:sp>
    <dsp:sp modelId="{84B1B4E1-4FFB-45A2-85E8-147CEB5B58E9}">
      <dsp:nvSpPr>
        <dsp:cNvPr id="0" name=""/>
        <dsp:cNvSpPr/>
      </dsp:nvSpPr>
      <dsp:spPr>
        <a:xfrm>
          <a:off x="5377472" y="3891177"/>
          <a:ext cx="240749" cy="20751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560507"/>
              <a:satOff val="-1946"/>
              <a:lumOff val="458"/>
              <a:alphaOff val="0"/>
            </a:schemeClr>
          </a:solidFill>
          <a:prstDash val="solid"/>
        </a:ln>
        <a:effectLst/>
      </dsp:spPr>
      <dsp:style>
        <a:lnRef idx="2">
          <a:scrgbClr r="0" g="0" b="0"/>
        </a:lnRef>
        <a:fillRef idx="1">
          <a:scrgbClr r="0" g="0" b="0"/>
        </a:fillRef>
        <a:effectRef idx="0">
          <a:scrgbClr r="0" g="0" b="0"/>
        </a:effectRef>
        <a:fontRef idx="minor"/>
      </dsp:style>
    </dsp:sp>
    <dsp:sp modelId="{BC27C52F-691A-4766-8751-AE9476828F24}">
      <dsp:nvSpPr>
        <dsp:cNvPr id="0" name=""/>
        <dsp:cNvSpPr/>
      </dsp:nvSpPr>
      <dsp:spPr>
        <a:xfrm>
          <a:off x="1776076" y="1147249"/>
          <a:ext cx="2063881" cy="1771903"/>
        </a:xfrm>
        <a:prstGeom prst="hexagon">
          <a:avLst>
            <a:gd name="adj" fmla="val 25000"/>
            <a:gd name="vf" fmla="val 115470"/>
          </a:avLst>
        </a:prstGeom>
        <a:solidFill>
          <a:schemeClr val="accent2">
            <a:hueOff val="2340760"/>
            <a:satOff val="-2919"/>
            <a:lumOff val="686"/>
            <a:alphaOff val="0"/>
          </a:schemeClr>
        </a:solidFill>
        <a:ln w="25400" cap="flat" cmpd="sng" algn="ctr">
          <a:solidFill>
            <a:schemeClr val="accent2">
              <a:hueOff val="2340760"/>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lvl="0" algn="ctr" defTabSz="1778000">
            <a:lnSpc>
              <a:spcPct val="90000"/>
            </a:lnSpc>
            <a:spcBef>
              <a:spcPct val="0"/>
            </a:spcBef>
            <a:spcAft>
              <a:spcPct val="35000"/>
            </a:spcAft>
          </a:pPr>
          <a:r>
            <a:rPr lang="zh-CN" altLang="en-US" sz="4000" kern="1200" dirty="0" smtClean="0"/>
            <a:t>大中企业</a:t>
          </a:r>
          <a:endParaRPr lang="zh-CN" altLang="en-US" sz="4000" kern="1200" dirty="0"/>
        </a:p>
      </dsp:txBody>
      <dsp:txXfrm>
        <a:off x="2095725" y="1421677"/>
        <a:ext cx="1424583" cy="1223047"/>
      </dsp:txXfrm>
    </dsp:sp>
    <dsp:sp modelId="{2E36B063-144B-4330-AD50-383336767BA0}">
      <dsp:nvSpPr>
        <dsp:cNvPr id="0" name=""/>
        <dsp:cNvSpPr/>
      </dsp:nvSpPr>
      <dsp:spPr>
        <a:xfrm>
          <a:off x="3189933" y="1180734"/>
          <a:ext cx="240749" cy="20751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080676"/>
              <a:satOff val="-2595"/>
              <a:lumOff val="610"/>
              <a:alphaOff val="0"/>
            </a:schemeClr>
          </a:solidFill>
          <a:prstDash val="solid"/>
        </a:ln>
        <a:effectLst/>
      </dsp:spPr>
      <dsp:style>
        <a:lnRef idx="2">
          <a:scrgbClr r="0" g="0" b="0"/>
        </a:lnRef>
        <a:fillRef idx="1">
          <a:scrgbClr r="0" g="0" b="0"/>
        </a:fillRef>
        <a:effectRef idx="0">
          <a:scrgbClr r="0" g="0" b="0"/>
        </a:effectRef>
        <a:fontRef idx="minor"/>
      </dsp:style>
    </dsp:sp>
    <dsp:sp modelId="{0736517A-D0CA-40FC-81D6-24B24ED8664C}">
      <dsp:nvSpPr>
        <dsp:cNvPr id="0" name=""/>
        <dsp:cNvSpPr/>
      </dsp:nvSpPr>
      <dsp:spPr>
        <a:xfrm>
          <a:off x="3552152" y="162020"/>
          <a:ext cx="2063881" cy="1771903"/>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accent2">
              <a:hueOff val="2340760"/>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EC8C1E8E-AA7E-4EF6-B592-B4B7B2DD2D2C}">
      <dsp:nvSpPr>
        <dsp:cNvPr id="0" name=""/>
        <dsp:cNvSpPr/>
      </dsp:nvSpPr>
      <dsp:spPr>
        <a:xfrm>
          <a:off x="3610151" y="947279"/>
          <a:ext cx="240749" cy="20751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600844"/>
              <a:satOff val="-3244"/>
              <a:lumOff val="763"/>
              <a:alphaOff val="0"/>
            </a:schemeClr>
          </a:solidFill>
          <a:prstDash val="solid"/>
        </a:ln>
        <a:effectLst/>
      </dsp:spPr>
      <dsp:style>
        <a:lnRef idx="2">
          <a:scrgbClr r="0" g="0" b="0"/>
        </a:lnRef>
        <a:fillRef idx="1">
          <a:scrgbClr r="0" g="0" b="0"/>
        </a:fillRef>
        <a:effectRef idx="0">
          <a:scrgbClr r="0" g="0" b="0"/>
        </a:effectRef>
        <a:fontRef idx="minor"/>
      </dsp:style>
    </dsp:sp>
    <dsp:sp modelId="{88771B10-D594-47FC-B943-0E60C08A4EE7}">
      <dsp:nvSpPr>
        <dsp:cNvPr id="0" name=""/>
        <dsp:cNvSpPr/>
      </dsp:nvSpPr>
      <dsp:spPr>
        <a:xfrm>
          <a:off x="5327134" y="1143476"/>
          <a:ext cx="2063881" cy="1771903"/>
        </a:xfrm>
        <a:prstGeom prst="hexagon">
          <a:avLst>
            <a:gd name="adj" fmla="val 25000"/>
            <a:gd name="vf" fmla="val 115470"/>
          </a:avLst>
        </a:prstGeom>
        <a:solidFill>
          <a:schemeClr val="accent2">
            <a:hueOff val="3511140"/>
            <a:satOff val="-4379"/>
            <a:lumOff val="1030"/>
            <a:alphaOff val="0"/>
          </a:schemeClr>
        </a:solidFill>
        <a:ln w="25400" cap="flat" cmpd="sng" algn="ctr">
          <a:solidFill>
            <a:schemeClr val="accent2">
              <a:hueOff val="3511140"/>
              <a:satOff val="-4379"/>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lvl="0" algn="ctr" defTabSz="1778000">
            <a:lnSpc>
              <a:spcPct val="90000"/>
            </a:lnSpc>
            <a:spcBef>
              <a:spcPct val="0"/>
            </a:spcBef>
            <a:spcAft>
              <a:spcPct val="35000"/>
            </a:spcAft>
          </a:pPr>
          <a:r>
            <a:rPr lang="zh-CN" altLang="en-US" sz="4000" kern="1200" dirty="0" smtClean="0"/>
            <a:t>智慧城市</a:t>
          </a:r>
          <a:endParaRPr lang="zh-CN" altLang="en-US" sz="4000" kern="1200" dirty="0"/>
        </a:p>
      </dsp:txBody>
      <dsp:txXfrm>
        <a:off x="5646783" y="1417904"/>
        <a:ext cx="1424583" cy="1223047"/>
      </dsp:txXfrm>
    </dsp:sp>
    <dsp:sp modelId="{723FBDD4-A764-48AF-8156-61AADD68DC2D}">
      <dsp:nvSpPr>
        <dsp:cNvPr id="0" name=""/>
        <dsp:cNvSpPr/>
      </dsp:nvSpPr>
      <dsp:spPr>
        <a:xfrm>
          <a:off x="7113059" y="1928735"/>
          <a:ext cx="240749" cy="20751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sp>
    <dsp:sp modelId="{66EA02D3-E9D6-4098-952D-F97CAE341FC2}">
      <dsp:nvSpPr>
        <dsp:cNvPr id="0" name=""/>
        <dsp:cNvSpPr/>
      </dsp:nvSpPr>
      <dsp:spPr>
        <a:xfrm>
          <a:off x="7103210" y="2139553"/>
          <a:ext cx="2063881" cy="1771903"/>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w="25400" cap="flat" cmpd="sng" algn="ctr">
          <a:solidFill>
            <a:schemeClr val="accent2">
              <a:hueOff val="3511140"/>
              <a:satOff val="-4379"/>
              <a:lumOff val="1030"/>
              <a:alphaOff val="0"/>
            </a:schemeClr>
          </a:solidFill>
          <a:prstDash val="solid"/>
        </a:ln>
        <a:effectLst/>
      </dsp:spPr>
      <dsp:style>
        <a:lnRef idx="2">
          <a:scrgbClr r="0" g="0" b="0"/>
        </a:lnRef>
        <a:fillRef idx="1">
          <a:scrgbClr r="0" g="0" b="0"/>
        </a:fillRef>
        <a:effectRef idx="0">
          <a:scrgbClr r="0" g="0" b="0"/>
        </a:effectRef>
        <a:fontRef idx="minor"/>
      </dsp:style>
    </dsp:sp>
    <dsp:sp modelId="{6BC6CC8F-9FDB-43D3-9213-4DEBBDAE5CCB}">
      <dsp:nvSpPr>
        <dsp:cNvPr id="0" name=""/>
        <dsp:cNvSpPr/>
      </dsp:nvSpPr>
      <dsp:spPr>
        <a:xfrm>
          <a:off x="7505918" y="2171623"/>
          <a:ext cx="240749" cy="20751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641182"/>
              <a:satOff val="-4541"/>
              <a:lumOff val="1068"/>
              <a:alphaOff val="0"/>
            </a:schemeClr>
          </a:solidFill>
          <a:prstDash val="solid"/>
        </a:ln>
        <a:effectLst/>
      </dsp:spPr>
      <dsp:style>
        <a:lnRef idx="2">
          <a:scrgbClr r="0" g="0" b="0"/>
        </a:lnRef>
        <a:fillRef idx="1">
          <a:scrgbClr r="0" g="0" b="0"/>
        </a:fillRef>
        <a:effectRef idx="0">
          <a:scrgbClr r="0" g="0" b="0"/>
        </a:effectRef>
        <a:fontRef idx="minor"/>
      </dsp:style>
    </dsp:sp>
    <dsp:sp modelId="{7B01611B-B31F-4F2A-A44E-EEA61032C2F3}">
      <dsp:nvSpPr>
        <dsp:cNvPr id="0" name=""/>
        <dsp:cNvSpPr/>
      </dsp:nvSpPr>
      <dsp:spPr>
        <a:xfrm>
          <a:off x="7103210" y="180885"/>
          <a:ext cx="2063881" cy="1771903"/>
        </a:xfrm>
        <a:prstGeom prst="hexagon">
          <a:avLst>
            <a:gd name="adj" fmla="val 25000"/>
            <a:gd name="vf" fmla="val 115470"/>
          </a:avLst>
        </a:prstGeom>
        <a:solidFill>
          <a:schemeClr val="accent2">
            <a:hueOff val="4681520"/>
            <a:satOff val="-5839"/>
            <a:lumOff val="1373"/>
            <a:alphaOff val="0"/>
          </a:schemeClr>
        </a:solid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lvl="0" algn="ctr" defTabSz="1778000">
            <a:lnSpc>
              <a:spcPct val="90000"/>
            </a:lnSpc>
            <a:spcBef>
              <a:spcPct val="0"/>
            </a:spcBef>
            <a:spcAft>
              <a:spcPct val="35000"/>
            </a:spcAft>
          </a:pPr>
          <a:r>
            <a:rPr lang="zh-CN" altLang="en-US" sz="4000" kern="1200" dirty="0" smtClean="0"/>
            <a:t>技术</a:t>
          </a:r>
          <a:endParaRPr lang="zh-CN" altLang="en-US" sz="4000" kern="1200" dirty="0"/>
        </a:p>
      </dsp:txBody>
      <dsp:txXfrm>
        <a:off x="7422859" y="455313"/>
        <a:ext cx="1424583" cy="1223047"/>
      </dsp:txXfrm>
    </dsp:sp>
    <dsp:sp modelId="{3D2F8546-9DD8-4A7B-AB5C-DBE9B734196D}">
      <dsp:nvSpPr>
        <dsp:cNvPr id="0" name=""/>
        <dsp:cNvSpPr/>
      </dsp:nvSpPr>
      <dsp:spPr>
        <a:xfrm>
          <a:off x="8889135" y="975105"/>
          <a:ext cx="240749" cy="20751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161351"/>
              <a:satOff val="-5190"/>
              <a:lumOff val="1220"/>
              <a:alphaOff val="0"/>
            </a:schemeClr>
          </a:solidFill>
          <a:prstDash val="solid"/>
        </a:ln>
        <a:effectLst/>
      </dsp:spPr>
      <dsp:style>
        <a:lnRef idx="2">
          <a:scrgbClr r="0" g="0" b="0"/>
        </a:lnRef>
        <a:fillRef idx="1">
          <a:scrgbClr r="0" g="0" b="0"/>
        </a:fillRef>
        <a:effectRef idx="0">
          <a:scrgbClr r="0" g="0" b="0"/>
        </a:effectRef>
        <a:fontRef idx="minor"/>
      </dsp:style>
    </dsp:sp>
    <dsp:sp modelId="{A606F4BD-7DD0-4CAD-8E52-F324856412D2}">
      <dsp:nvSpPr>
        <dsp:cNvPr id="0" name=""/>
        <dsp:cNvSpPr/>
      </dsp:nvSpPr>
      <dsp:spPr>
        <a:xfrm>
          <a:off x="8879286" y="1169415"/>
          <a:ext cx="2063881" cy="1771903"/>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A2EC4A24-329A-433C-BEC0-1D9864898B96}">
      <dsp:nvSpPr>
        <dsp:cNvPr id="0" name=""/>
        <dsp:cNvSpPr/>
      </dsp:nvSpPr>
      <dsp:spPr>
        <a:xfrm>
          <a:off x="9290749" y="1209032"/>
          <a:ext cx="240749" cy="20751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81F0A-2CEE-4FBD-A018-44391E1748BC}">
      <dsp:nvSpPr>
        <dsp:cNvPr id="0" name=""/>
        <dsp:cNvSpPr/>
      </dsp:nvSpPr>
      <dsp:spPr>
        <a:xfrm>
          <a:off x="4114" y="27246"/>
          <a:ext cx="2473968" cy="604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zh-CN" sz="2100" kern="1200" dirty="0" smtClean="0"/>
            <a:t>资源池管理</a:t>
          </a:r>
          <a:endParaRPr lang="zh-CN" altLang="en-US" sz="2100" kern="1200" dirty="0"/>
        </a:p>
      </dsp:txBody>
      <dsp:txXfrm>
        <a:off x="4114" y="27246"/>
        <a:ext cx="2473968" cy="604800"/>
      </dsp:txXfrm>
    </dsp:sp>
    <dsp:sp modelId="{ABFEBB62-E8B3-4647-913D-28582249582A}">
      <dsp:nvSpPr>
        <dsp:cNvPr id="0" name=""/>
        <dsp:cNvSpPr/>
      </dsp:nvSpPr>
      <dsp:spPr>
        <a:xfrm>
          <a:off x="4114" y="632046"/>
          <a:ext cx="2473968" cy="438102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zh-CN" sz="2100" kern="1200" dirty="0" smtClean="0"/>
            <a:t>数据库集群化、池化</a:t>
          </a:r>
          <a:endParaRPr lang="zh-CN" altLang="en-US" sz="2100" kern="1200" dirty="0"/>
        </a:p>
        <a:p>
          <a:pPr marL="228600" lvl="1" indent="-228600" algn="l" defTabSz="933450">
            <a:lnSpc>
              <a:spcPct val="90000"/>
            </a:lnSpc>
            <a:spcBef>
              <a:spcPct val="0"/>
            </a:spcBef>
            <a:spcAft>
              <a:spcPct val="15000"/>
            </a:spcAft>
            <a:buChar char="••"/>
          </a:pPr>
          <a:r>
            <a:rPr lang="zh-CN" sz="2100" kern="1200" smtClean="0"/>
            <a:t>服务实例化、自动部署</a:t>
          </a:r>
          <a:endParaRPr lang="zh-CN" sz="2100" kern="1200"/>
        </a:p>
        <a:p>
          <a:pPr marL="228600" lvl="1" indent="-228600" algn="l" defTabSz="933450">
            <a:lnSpc>
              <a:spcPct val="90000"/>
            </a:lnSpc>
            <a:spcBef>
              <a:spcPct val="0"/>
            </a:spcBef>
            <a:spcAft>
              <a:spcPct val="15000"/>
            </a:spcAft>
            <a:buChar char="••"/>
          </a:pPr>
          <a:r>
            <a:rPr lang="zh-CN" sz="2100" kern="1200" smtClean="0"/>
            <a:t>资源池监控</a:t>
          </a:r>
          <a:endParaRPr lang="zh-CN" sz="2100" kern="1200"/>
        </a:p>
        <a:p>
          <a:pPr marL="228600" lvl="1" indent="-228600" algn="l" defTabSz="933450">
            <a:lnSpc>
              <a:spcPct val="90000"/>
            </a:lnSpc>
            <a:spcBef>
              <a:spcPct val="0"/>
            </a:spcBef>
            <a:spcAft>
              <a:spcPct val="15000"/>
            </a:spcAft>
            <a:buChar char="••"/>
          </a:pPr>
          <a:r>
            <a:rPr lang="zh-CN" sz="2100" kern="1200" smtClean="0"/>
            <a:t>自动</a:t>
          </a:r>
          <a:r>
            <a:rPr lang="en-US" sz="2100" kern="1200" smtClean="0"/>
            <a:t>/</a:t>
          </a:r>
          <a:r>
            <a:rPr lang="zh-CN" sz="2100" kern="1200" smtClean="0"/>
            <a:t>手动负载均衡</a:t>
          </a:r>
          <a:endParaRPr lang="zh-CN" sz="2100" kern="1200"/>
        </a:p>
        <a:p>
          <a:pPr marL="228600" lvl="1" indent="-228600" algn="l" defTabSz="933450">
            <a:lnSpc>
              <a:spcPct val="90000"/>
            </a:lnSpc>
            <a:spcBef>
              <a:spcPct val="0"/>
            </a:spcBef>
            <a:spcAft>
              <a:spcPct val="15000"/>
            </a:spcAft>
            <a:buChar char="••"/>
          </a:pPr>
          <a:r>
            <a:rPr lang="zh-CN" sz="2100" kern="1200" smtClean="0"/>
            <a:t>数据复制、备份、还原支持</a:t>
          </a:r>
          <a:endParaRPr lang="zh-CN" sz="2100" kern="1200"/>
        </a:p>
        <a:p>
          <a:pPr marL="228600" lvl="1" indent="-228600" algn="l" defTabSz="933450">
            <a:lnSpc>
              <a:spcPct val="90000"/>
            </a:lnSpc>
            <a:spcBef>
              <a:spcPct val="0"/>
            </a:spcBef>
            <a:spcAft>
              <a:spcPct val="15000"/>
            </a:spcAft>
            <a:buChar char="••"/>
          </a:pPr>
          <a:r>
            <a:rPr lang="zh-CN" sz="2100" kern="1200" smtClean="0"/>
            <a:t>数据灾备支持</a:t>
          </a:r>
          <a:endParaRPr lang="zh-CN" sz="2100" kern="1200"/>
        </a:p>
        <a:p>
          <a:pPr marL="228600" lvl="1" indent="-228600" algn="l" defTabSz="933450">
            <a:lnSpc>
              <a:spcPct val="90000"/>
            </a:lnSpc>
            <a:spcBef>
              <a:spcPct val="0"/>
            </a:spcBef>
            <a:spcAft>
              <a:spcPct val="15000"/>
            </a:spcAft>
            <a:buChar char="••"/>
          </a:pPr>
          <a:r>
            <a:rPr lang="zh-CN" sz="2100" kern="1200" smtClean="0"/>
            <a:t>服务隔离、数据隔离</a:t>
          </a:r>
          <a:endParaRPr lang="zh-CN" sz="2100" kern="1200"/>
        </a:p>
        <a:p>
          <a:pPr marL="228600" lvl="1" indent="-228600" algn="l" defTabSz="933450">
            <a:lnSpc>
              <a:spcPct val="90000"/>
            </a:lnSpc>
            <a:spcBef>
              <a:spcPct val="0"/>
            </a:spcBef>
            <a:spcAft>
              <a:spcPct val="15000"/>
            </a:spcAft>
            <a:buChar char="••"/>
          </a:pPr>
          <a:r>
            <a:rPr lang="zh-CN" sz="2100" kern="1200" smtClean="0"/>
            <a:t>资源池动态伸缩</a:t>
          </a:r>
          <a:endParaRPr lang="zh-CN" altLang="en-US" sz="2100" kern="1200"/>
        </a:p>
      </dsp:txBody>
      <dsp:txXfrm>
        <a:off x="4114" y="632046"/>
        <a:ext cx="2473968" cy="4381020"/>
      </dsp:txXfrm>
    </dsp:sp>
    <dsp:sp modelId="{D67DC664-4329-4CAE-B018-56C94FAAE459}">
      <dsp:nvSpPr>
        <dsp:cNvPr id="0" name=""/>
        <dsp:cNvSpPr/>
      </dsp:nvSpPr>
      <dsp:spPr>
        <a:xfrm>
          <a:off x="2824438" y="27246"/>
          <a:ext cx="2473968" cy="604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zh-CN" sz="2100" kern="1200" dirty="0" smtClean="0"/>
            <a:t>服务目录</a:t>
          </a:r>
          <a:endParaRPr lang="zh-CN" sz="2100" kern="1200" dirty="0"/>
        </a:p>
      </dsp:txBody>
      <dsp:txXfrm>
        <a:off x="2824438" y="27246"/>
        <a:ext cx="2473968" cy="604800"/>
      </dsp:txXfrm>
    </dsp:sp>
    <dsp:sp modelId="{51F356FE-D898-4C51-B978-E9A22F3E10C9}">
      <dsp:nvSpPr>
        <dsp:cNvPr id="0" name=""/>
        <dsp:cNvSpPr/>
      </dsp:nvSpPr>
      <dsp:spPr>
        <a:xfrm>
          <a:off x="2824438" y="632046"/>
          <a:ext cx="2473968" cy="438102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zh-CN" sz="2100" kern="1200" dirty="0" smtClean="0"/>
            <a:t>服务注册</a:t>
          </a:r>
          <a:endParaRPr lang="zh-CN" sz="2100" kern="1200" dirty="0"/>
        </a:p>
        <a:p>
          <a:pPr marL="228600" lvl="1" indent="-228600" algn="l" defTabSz="933450">
            <a:lnSpc>
              <a:spcPct val="90000"/>
            </a:lnSpc>
            <a:spcBef>
              <a:spcPct val="0"/>
            </a:spcBef>
            <a:spcAft>
              <a:spcPct val="15000"/>
            </a:spcAft>
            <a:buChar char="••"/>
          </a:pPr>
          <a:r>
            <a:rPr lang="zh-CN" sz="2100" kern="1200" smtClean="0"/>
            <a:t>服务展示</a:t>
          </a:r>
          <a:endParaRPr lang="zh-CN" sz="2100" kern="1200"/>
        </a:p>
        <a:p>
          <a:pPr marL="228600" lvl="1" indent="-228600" algn="l" defTabSz="933450">
            <a:lnSpc>
              <a:spcPct val="90000"/>
            </a:lnSpc>
            <a:spcBef>
              <a:spcPct val="0"/>
            </a:spcBef>
            <a:spcAft>
              <a:spcPct val="15000"/>
            </a:spcAft>
            <a:buChar char="••"/>
          </a:pPr>
          <a:r>
            <a:rPr lang="zh-CN" sz="2100" kern="1200" smtClean="0"/>
            <a:t>服务申请、审批</a:t>
          </a:r>
          <a:endParaRPr lang="zh-CN" sz="2100" kern="1200"/>
        </a:p>
        <a:p>
          <a:pPr marL="228600" lvl="1" indent="-228600" algn="l" defTabSz="933450">
            <a:lnSpc>
              <a:spcPct val="90000"/>
            </a:lnSpc>
            <a:spcBef>
              <a:spcPct val="0"/>
            </a:spcBef>
            <a:spcAft>
              <a:spcPct val="15000"/>
            </a:spcAft>
            <a:buChar char="••"/>
          </a:pPr>
          <a:r>
            <a:rPr lang="zh-CN" sz="2100" kern="1200" smtClean="0"/>
            <a:t>服务自助管理</a:t>
          </a:r>
          <a:endParaRPr lang="zh-CN" sz="2100" kern="1200"/>
        </a:p>
      </dsp:txBody>
      <dsp:txXfrm>
        <a:off x="2824438" y="632046"/>
        <a:ext cx="2473968" cy="4381020"/>
      </dsp:txXfrm>
    </dsp:sp>
    <dsp:sp modelId="{68FC4290-1E48-4087-B9C5-B8570545773E}">
      <dsp:nvSpPr>
        <dsp:cNvPr id="0" name=""/>
        <dsp:cNvSpPr/>
      </dsp:nvSpPr>
      <dsp:spPr>
        <a:xfrm>
          <a:off x="5644761" y="27246"/>
          <a:ext cx="2473968" cy="604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zh-CN" sz="2100" kern="1200" dirty="0" smtClean="0"/>
            <a:t>数据库数据总线</a:t>
          </a:r>
          <a:endParaRPr lang="zh-CN" sz="2100" kern="1200" dirty="0"/>
        </a:p>
      </dsp:txBody>
      <dsp:txXfrm>
        <a:off x="5644761" y="27246"/>
        <a:ext cx="2473968" cy="604800"/>
      </dsp:txXfrm>
    </dsp:sp>
    <dsp:sp modelId="{4ABAB2E5-FE72-4A01-B6B1-49F063A83DDA}">
      <dsp:nvSpPr>
        <dsp:cNvPr id="0" name=""/>
        <dsp:cNvSpPr/>
      </dsp:nvSpPr>
      <dsp:spPr>
        <a:xfrm>
          <a:off x="5644761" y="632046"/>
          <a:ext cx="2473968" cy="438102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smtClean="0"/>
            <a:t>SLA</a:t>
          </a:r>
          <a:r>
            <a:rPr lang="zh-CN" sz="2100" kern="1200" smtClean="0"/>
            <a:t>管理（带宽、并发度、响应时间等）</a:t>
          </a:r>
          <a:endParaRPr lang="zh-CN" sz="2100" kern="1200" dirty="0"/>
        </a:p>
        <a:p>
          <a:pPr marL="228600" lvl="1" indent="-228600" algn="l" defTabSz="933450">
            <a:lnSpc>
              <a:spcPct val="90000"/>
            </a:lnSpc>
            <a:spcBef>
              <a:spcPct val="0"/>
            </a:spcBef>
            <a:spcAft>
              <a:spcPct val="15000"/>
            </a:spcAft>
            <a:buChar char="••"/>
          </a:pPr>
          <a:r>
            <a:rPr lang="zh-CN" sz="2100" kern="1200" smtClean="0"/>
            <a:t>通信隔离</a:t>
          </a:r>
          <a:endParaRPr lang="zh-CN" sz="2100" kern="1200"/>
        </a:p>
        <a:p>
          <a:pPr marL="228600" lvl="1" indent="-228600" algn="l" defTabSz="933450">
            <a:lnSpc>
              <a:spcPct val="90000"/>
            </a:lnSpc>
            <a:spcBef>
              <a:spcPct val="0"/>
            </a:spcBef>
            <a:spcAft>
              <a:spcPct val="15000"/>
            </a:spcAft>
            <a:buChar char="••"/>
          </a:pPr>
          <a:r>
            <a:rPr lang="zh-CN" sz="2100" kern="1200" smtClean="0"/>
            <a:t>访问负载均衡</a:t>
          </a:r>
          <a:endParaRPr lang="zh-CN" altLang="en-US" sz="2100" kern="1200"/>
        </a:p>
      </dsp:txBody>
      <dsp:txXfrm>
        <a:off x="5644761" y="632046"/>
        <a:ext cx="2473968" cy="4381020"/>
      </dsp:txXfrm>
    </dsp:sp>
    <dsp:sp modelId="{9F30CA3F-BB9E-44E9-B717-B758C8F881F9}">
      <dsp:nvSpPr>
        <dsp:cNvPr id="0" name=""/>
        <dsp:cNvSpPr/>
      </dsp:nvSpPr>
      <dsp:spPr>
        <a:xfrm>
          <a:off x="8465085" y="27246"/>
          <a:ext cx="2473968" cy="604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smtClean="0"/>
            <a:t>SDK</a:t>
          </a:r>
          <a:endParaRPr lang="zh-CN" sz="2100" kern="1200" dirty="0"/>
        </a:p>
      </dsp:txBody>
      <dsp:txXfrm>
        <a:off x="8465085" y="27246"/>
        <a:ext cx="2473968" cy="604800"/>
      </dsp:txXfrm>
    </dsp:sp>
    <dsp:sp modelId="{445ABF66-99D9-43B7-9BB8-0348D3043F6A}">
      <dsp:nvSpPr>
        <dsp:cNvPr id="0" name=""/>
        <dsp:cNvSpPr/>
      </dsp:nvSpPr>
      <dsp:spPr>
        <a:xfrm>
          <a:off x="8465085" y="632046"/>
          <a:ext cx="2473968" cy="438102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zh-CN" sz="2100" kern="1200" smtClean="0"/>
            <a:t>异构数据库封装</a:t>
          </a:r>
          <a:endParaRPr lang="zh-CN" sz="2100" kern="1200" dirty="0"/>
        </a:p>
        <a:p>
          <a:pPr marL="228600" lvl="1" indent="-228600" algn="l" defTabSz="933450">
            <a:lnSpc>
              <a:spcPct val="90000"/>
            </a:lnSpc>
            <a:spcBef>
              <a:spcPct val="0"/>
            </a:spcBef>
            <a:spcAft>
              <a:spcPct val="15000"/>
            </a:spcAft>
            <a:buChar char="••"/>
          </a:pPr>
          <a:r>
            <a:rPr lang="zh-CN" sz="2100" kern="1200" smtClean="0"/>
            <a:t>自动认证</a:t>
          </a:r>
          <a:endParaRPr lang="zh-CN" sz="2100" kern="1200"/>
        </a:p>
        <a:p>
          <a:pPr marL="228600" lvl="1" indent="-228600" algn="l" defTabSz="933450">
            <a:lnSpc>
              <a:spcPct val="90000"/>
            </a:lnSpc>
            <a:spcBef>
              <a:spcPct val="0"/>
            </a:spcBef>
            <a:spcAft>
              <a:spcPct val="15000"/>
            </a:spcAft>
            <a:buChar char="••"/>
          </a:pPr>
          <a:r>
            <a:rPr lang="zh-CN" sz="2100" kern="1200" smtClean="0"/>
            <a:t>自动更新</a:t>
          </a:r>
          <a:endParaRPr lang="zh-CN" altLang="en-US" sz="2100" kern="1200"/>
        </a:p>
      </dsp:txBody>
      <dsp:txXfrm>
        <a:off x="8465085" y="632046"/>
        <a:ext cx="2473968" cy="43810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379AB-5DA0-46AF-9239-AE68A104B65A}">
      <dsp:nvSpPr>
        <dsp:cNvPr id="0" name=""/>
        <dsp:cNvSpPr/>
      </dsp:nvSpPr>
      <dsp:spPr>
        <a:xfrm>
          <a:off x="2462094" y="3132050"/>
          <a:ext cx="2223085" cy="1908262"/>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610" rIns="0" bIns="54610" numCol="1" spcCol="1270" anchor="ctr" anchorCtr="0">
          <a:noAutofit/>
        </a:bodyPr>
        <a:lstStyle/>
        <a:p>
          <a:pPr lvl="0" algn="ctr" defTabSz="1911350">
            <a:lnSpc>
              <a:spcPct val="90000"/>
            </a:lnSpc>
            <a:spcBef>
              <a:spcPct val="0"/>
            </a:spcBef>
            <a:spcAft>
              <a:spcPct val="35000"/>
            </a:spcAft>
          </a:pPr>
          <a:r>
            <a:rPr lang="zh-CN" altLang="en-US" sz="4300" kern="1200" dirty="0" smtClean="0"/>
            <a:t>科研院校</a:t>
          </a:r>
          <a:endParaRPr lang="zh-CN" altLang="en-US" sz="4300" kern="1200" dirty="0"/>
        </a:p>
      </dsp:txBody>
      <dsp:txXfrm>
        <a:off x="2806373" y="3427574"/>
        <a:ext cx="1534527" cy="1317214"/>
      </dsp:txXfrm>
    </dsp:sp>
    <dsp:sp modelId="{B3995EFC-85D1-41BE-A3DB-214230E294A6}">
      <dsp:nvSpPr>
        <dsp:cNvPr id="0" name=""/>
        <dsp:cNvSpPr/>
      </dsp:nvSpPr>
      <dsp:spPr>
        <a:xfrm>
          <a:off x="2531626" y="3975294"/>
          <a:ext cx="259523" cy="223789"/>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C064CD-E100-4375-BCBA-2B65DACEB846}">
      <dsp:nvSpPr>
        <dsp:cNvPr id="0" name=""/>
        <dsp:cNvSpPr/>
      </dsp:nvSpPr>
      <dsp:spPr>
        <a:xfrm>
          <a:off x="574919" y="2094754"/>
          <a:ext cx="2223085" cy="1908262"/>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40BA7B-6156-45CB-AEB2-3E4436BE88CB}">
      <dsp:nvSpPr>
        <dsp:cNvPr id="0" name=""/>
        <dsp:cNvSpPr/>
      </dsp:nvSpPr>
      <dsp:spPr>
        <a:xfrm>
          <a:off x="2080154" y="3738400"/>
          <a:ext cx="259523" cy="223789"/>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668789"/>
              <a:satOff val="-834"/>
              <a:lumOff val="196"/>
              <a:alphaOff val="0"/>
            </a:schemeClr>
          </a:solidFill>
          <a:prstDash val="solid"/>
        </a:ln>
        <a:effectLst/>
      </dsp:spPr>
      <dsp:style>
        <a:lnRef idx="2">
          <a:scrgbClr r="0" g="0" b="0"/>
        </a:lnRef>
        <a:fillRef idx="1">
          <a:scrgbClr r="0" g="0" b="0"/>
        </a:fillRef>
        <a:effectRef idx="0">
          <a:scrgbClr r="0" g="0" b="0"/>
        </a:effectRef>
        <a:fontRef idx="minor"/>
      </dsp:style>
    </dsp:sp>
    <dsp:sp modelId="{BC27C52F-691A-4766-8751-AE9476828F24}">
      <dsp:nvSpPr>
        <dsp:cNvPr id="0" name=""/>
        <dsp:cNvSpPr/>
      </dsp:nvSpPr>
      <dsp:spPr>
        <a:xfrm>
          <a:off x="4347309" y="2080137"/>
          <a:ext cx="2223085" cy="1908262"/>
        </a:xfrm>
        <a:prstGeom prst="hexagon">
          <a:avLst>
            <a:gd name="adj" fmla="val 25000"/>
            <a:gd name="vf" fmla="val 115470"/>
          </a:avLst>
        </a:prstGeom>
        <a:solidFill>
          <a:schemeClr val="accent2">
            <a:hueOff val="1560507"/>
            <a:satOff val="-1946"/>
            <a:lumOff val="458"/>
            <a:alphaOff val="0"/>
          </a:schemeClr>
        </a:solidFill>
        <a:ln w="25400" cap="flat" cmpd="sng" algn="ctr">
          <a:solidFill>
            <a:schemeClr val="accent2">
              <a:hueOff val="1560507"/>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610" rIns="0" bIns="54610" numCol="1" spcCol="1270" anchor="ctr" anchorCtr="0">
          <a:noAutofit/>
        </a:bodyPr>
        <a:lstStyle/>
        <a:p>
          <a:pPr lvl="0" algn="ctr" defTabSz="1911350">
            <a:lnSpc>
              <a:spcPct val="90000"/>
            </a:lnSpc>
            <a:spcBef>
              <a:spcPct val="0"/>
            </a:spcBef>
            <a:spcAft>
              <a:spcPct val="35000"/>
            </a:spcAft>
          </a:pPr>
          <a:r>
            <a:rPr lang="zh-CN" altLang="en-US" sz="4300" kern="1200" dirty="0" smtClean="0"/>
            <a:t>企业</a:t>
          </a:r>
          <a:endParaRPr lang="zh-CN" altLang="en-US" sz="4300" kern="1200" dirty="0"/>
        </a:p>
      </dsp:txBody>
      <dsp:txXfrm>
        <a:off x="4691588" y="2375661"/>
        <a:ext cx="1534527" cy="1317214"/>
      </dsp:txXfrm>
    </dsp:sp>
    <dsp:sp modelId="{2E36B063-144B-4330-AD50-383336767BA0}">
      <dsp:nvSpPr>
        <dsp:cNvPr id="0" name=""/>
        <dsp:cNvSpPr/>
      </dsp:nvSpPr>
      <dsp:spPr>
        <a:xfrm>
          <a:off x="5870172" y="3721767"/>
          <a:ext cx="259523" cy="223789"/>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337577"/>
              <a:satOff val="-1668"/>
              <a:lumOff val="392"/>
              <a:alphaOff val="0"/>
            </a:schemeClr>
          </a:solidFill>
          <a:prstDash val="solid"/>
        </a:ln>
        <a:effectLst/>
      </dsp:spPr>
      <dsp:style>
        <a:lnRef idx="2">
          <a:scrgbClr r="0" g="0" b="0"/>
        </a:lnRef>
        <a:fillRef idx="1">
          <a:scrgbClr r="0" g="0" b="0"/>
        </a:fillRef>
        <a:effectRef idx="0">
          <a:scrgbClr r="0" g="0" b="0"/>
        </a:effectRef>
        <a:fontRef idx="minor"/>
      </dsp:style>
    </dsp:sp>
    <dsp:sp modelId="{0736517A-D0CA-40FC-81D6-24B24ED8664C}">
      <dsp:nvSpPr>
        <dsp:cNvPr id="0" name=""/>
        <dsp:cNvSpPr/>
      </dsp:nvSpPr>
      <dsp:spPr>
        <a:xfrm>
          <a:off x="6242318" y="3129026"/>
          <a:ext cx="2223085" cy="1908262"/>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25400" cap="flat" cmpd="sng" algn="ctr">
          <a:solidFill>
            <a:schemeClr val="accent2">
              <a:hueOff val="1560507"/>
              <a:satOff val="-1946"/>
              <a:lumOff val="458"/>
              <a:alphaOff val="0"/>
            </a:schemeClr>
          </a:solidFill>
          <a:prstDash val="solid"/>
        </a:ln>
        <a:effectLst/>
      </dsp:spPr>
      <dsp:style>
        <a:lnRef idx="2">
          <a:scrgbClr r="0" g="0" b="0"/>
        </a:lnRef>
        <a:fillRef idx="1">
          <a:scrgbClr r="0" g="0" b="0"/>
        </a:fillRef>
        <a:effectRef idx="0">
          <a:scrgbClr r="0" g="0" b="0"/>
        </a:effectRef>
        <a:fontRef idx="minor"/>
      </dsp:style>
    </dsp:sp>
    <dsp:sp modelId="{EC8C1E8E-AA7E-4EF6-B592-B4B7B2DD2D2C}">
      <dsp:nvSpPr>
        <dsp:cNvPr id="0" name=""/>
        <dsp:cNvSpPr/>
      </dsp:nvSpPr>
      <dsp:spPr>
        <a:xfrm>
          <a:off x="6293244" y="3983863"/>
          <a:ext cx="259523" cy="223789"/>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006366"/>
              <a:satOff val="-2502"/>
              <a:lumOff val="588"/>
              <a:alphaOff val="0"/>
            </a:schemeClr>
          </a:solidFill>
          <a:prstDash val="solid"/>
        </a:ln>
        <a:effectLst/>
      </dsp:spPr>
      <dsp:style>
        <a:lnRef idx="2">
          <a:scrgbClr r="0" g="0" b="0"/>
        </a:lnRef>
        <a:fillRef idx="1">
          <a:scrgbClr r="0" g="0" b="0"/>
        </a:fillRef>
        <a:effectRef idx="0">
          <a:scrgbClr r="0" g="0" b="0"/>
        </a:effectRef>
        <a:fontRef idx="minor"/>
      </dsp:style>
    </dsp:sp>
    <dsp:sp modelId="{88771B10-D594-47FC-B943-0E60C08A4EE7}">
      <dsp:nvSpPr>
        <dsp:cNvPr id="0" name=""/>
        <dsp:cNvSpPr/>
      </dsp:nvSpPr>
      <dsp:spPr>
        <a:xfrm>
          <a:off x="2462094" y="1051913"/>
          <a:ext cx="2223085" cy="1908262"/>
        </a:xfrm>
        <a:prstGeom prst="hexagon">
          <a:avLst>
            <a:gd name="adj" fmla="val 25000"/>
            <a:gd name="vf" fmla="val 115470"/>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610" rIns="0" bIns="54610" numCol="1" spcCol="1270" anchor="ctr" anchorCtr="0">
          <a:noAutofit/>
        </a:bodyPr>
        <a:lstStyle/>
        <a:p>
          <a:pPr lvl="0" algn="ctr" defTabSz="1911350">
            <a:lnSpc>
              <a:spcPct val="90000"/>
            </a:lnSpc>
            <a:spcBef>
              <a:spcPct val="0"/>
            </a:spcBef>
            <a:spcAft>
              <a:spcPct val="35000"/>
            </a:spcAft>
          </a:pPr>
          <a:r>
            <a:rPr lang="zh-CN" altLang="en-US" sz="4300" kern="1200" dirty="0" smtClean="0"/>
            <a:t>数据中心</a:t>
          </a:r>
          <a:endParaRPr lang="zh-CN" altLang="en-US" sz="4300" kern="1200" dirty="0"/>
        </a:p>
      </dsp:txBody>
      <dsp:txXfrm>
        <a:off x="2806373" y="1347437"/>
        <a:ext cx="1534527" cy="1317214"/>
      </dsp:txXfrm>
    </dsp:sp>
    <dsp:sp modelId="{723FBDD4-A764-48AF-8156-61AADD68DC2D}">
      <dsp:nvSpPr>
        <dsp:cNvPr id="0" name=""/>
        <dsp:cNvSpPr/>
      </dsp:nvSpPr>
      <dsp:spPr>
        <a:xfrm>
          <a:off x="3975163" y="1091227"/>
          <a:ext cx="259523" cy="223789"/>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675154"/>
              <a:satOff val="-3337"/>
              <a:lumOff val="785"/>
              <a:alphaOff val="0"/>
            </a:schemeClr>
          </a:solidFill>
          <a:prstDash val="solid"/>
        </a:ln>
        <a:effectLst/>
      </dsp:spPr>
      <dsp:style>
        <a:lnRef idx="2">
          <a:scrgbClr r="0" g="0" b="0"/>
        </a:lnRef>
        <a:fillRef idx="1">
          <a:scrgbClr r="0" g="0" b="0"/>
        </a:fillRef>
        <a:effectRef idx="0">
          <a:scrgbClr r="0" g="0" b="0"/>
        </a:effectRef>
        <a:fontRef idx="minor"/>
      </dsp:style>
    </dsp:sp>
    <dsp:sp modelId="{66EA02D3-E9D6-4098-952D-F97CAE341FC2}">
      <dsp:nvSpPr>
        <dsp:cNvPr id="0" name=""/>
        <dsp:cNvSpPr/>
      </dsp:nvSpPr>
      <dsp:spPr>
        <a:xfrm>
          <a:off x="4347309" y="0"/>
          <a:ext cx="2223085" cy="1908262"/>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sp>
    <dsp:sp modelId="{6BC6CC8F-9FDB-43D3-9213-4DEBBDAE5CCB}">
      <dsp:nvSpPr>
        <dsp:cNvPr id="0" name=""/>
        <dsp:cNvSpPr/>
      </dsp:nvSpPr>
      <dsp:spPr>
        <a:xfrm>
          <a:off x="4398235" y="845764"/>
          <a:ext cx="259523" cy="223789"/>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343943"/>
              <a:satOff val="-4171"/>
              <a:lumOff val="981"/>
              <a:alphaOff val="0"/>
            </a:schemeClr>
          </a:solidFill>
          <a:prstDash val="solid"/>
        </a:ln>
        <a:effectLst/>
      </dsp:spPr>
      <dsp:style>
        <a:lnRef idx="2">
          <a:scrgbClr r="0" g="0" b="0"/>
        </a:lnRef>
        <a:fillRef idx="1">
          <a:scrgbClr r="0" g="0" b="0"/>
        </a:fillRef>
        <a:effectRef idx="0">
          <a:scrgbClr r="0" g="0" b="0"/>
        </a:effectRef>
        <a:fontRef idx="minor"/>
      </dsp:style>
    </dsp:sp>
    <dsp:sp modelId="{EDFD8439-7705-4EB0-AFB0-20AC021E02EB}">
      <dsp:nvSpPr>
        <dsp:cNvPr id="0" name=""/>
        <dsp:cNvSpPr/>
      </dsp:nvSpPr>
      <dsp:spPr>
        <a:xfrm>
          <a:off x="6242318" y="1048889"/>
          <a:ext cx="2223085" cy="1908262"/>
        </a:xfrm>
        <a:prstGeom prst="hexagon">
          <a:avLst>
            <a:gd name="adj" fmla="val 25000"/>
            <a:gd name="vf" fmla="val 115470"/>
          </a:avLst>
        </a:prstGeom>
        <a:solidFill>
          <a:schemeClr val="accent2">
            <a:hueOff val="4681520"/>
            <a:satOff val="-5839"/>
            <a:lumOff val="1373"/>
            <a:alphaOff val="0"/>
          </a:schemeClr>
        </a:solid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610" rIns="0" bIns="54610" numCol="1" spcCol="1270" anchor="ctr" anchorCtr="0">
          <a:noAutofit/>
        </a:bodyPr>
        <a:lstStyle/>
        <a:p>
          <a:pPr lvl="0" algn="ctr" defTabSz="1911350">
            <a:lnSpc>
              <a:spcPct val="90000"/>
            </a:lnSpc>
            <a:spcBef>
              <a:spcPct val="0"/>
            </a:spcBef>
            <a:spcAft>
              <a:spcPct val="35000"/>
            </a:spcAft>
          </a:pPr>
          <a:r>
            <a:rPr lang="zh-CN" altLang="en-US" sz="4300" kern="1200" dirty="0" smtClean="0"/>
            <a:t>行业</a:t>
          </a:r>
          <a:endParaRPr lang="zh-CN" altLang="en-US" sz="4300" kern="1200" dirty="0"/>
        </a:p>
      </dsp:txBody>
      <dsp:txXfrm>
        <a:off x="6586597" y="1344413"/>
        <a:ext cx="1534527" cy="1317214"/>
      </dsp:txXfrm>
    </dsp:sp>
    <dsp:sp modelId="{3E786DCF-F9ED-4AF8-ADFF-22CD3638E30B}">
      <dsp:nvSpPr>
        <dsp:cNvPr id="0" name=""/>
        <dsp:cNvSpPr/>
      </dsp:nvSpPr>
      <dsp:spPr>
        <a:xfrm>
          <a:off x="8153976" y="1891125"/>
          <a:ext cx="259523" cy="223789"/>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012731"/>
              <a:satOff val="-5005"/>
              <a:lumOff val="1177"/>
              <a:alphaOff val="0"/>
            </a:schemeClr>
          </a:solidFill>
          <a:prstDash val="solid"/>
        </a:ln>
        <a:effectLst/>
      </dsp:spPr>
      <dsp:style>
        <a:lnRef idx="2">
          <a:scrgbClr r="0" g="0" b="0"/>
        </a:lnRef>
        <a:fillRef idx="1">
          <a:scrgbClr r="0" g="0" b="0"/>
        </a:fillRef>
        <a:effectRef idx="0">
          <a:scrgbClr r="0" g="0" b="0"/>
        </a:effectRef>
        <a:fontRef idx="minor"/>
      </dsp:style>
    </dsp:sp>
    <dsp:sp modelId="{92132BD0-0681-4B1C-89EE-37B614445B2D}">
      <dsp:nvSpPr>
        <dsp:cNvPr id="0" name=""/>
        <dsp:cNvSpPr/>
      </dsp:nvSpPr>
      <dsp:spPr>
        <a:xfrm>
          <a:off x="8145162" y="2097778"/>
          <a:ext cx="2223085" cy="1908262"/>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9000" b="-9000"/>
          </a:stretch>
        </a:blip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3097DA76-19BA-48EB-B229-8672C7621001}">
      <dsp:nvSpPr>
        <dsp:cNvPr id="0" name=""/>
        <dsp:cNvSpPr/>
      </dsp:nvSpPr>
      <dsp:spPr>
        <a:xfrm>
          <a:off x="8593697" y="2131548"/>
          <a:ext cx="259523" cy="223789"/>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EFEEF-EAA2-445F-AA14-21CBA2DDA39B}">
      <dsp:nvSpPr>
        <dsp:cNvPr id="0" name=""/>
        <dsp:cNvSpPr/>
      </dsp:nvSpPr>
      <dsp:spPr>
        <a:xfrm>
          <a:off x="0" y="37010"/>
          <a:ext cx="9000760" cy="647595"/>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kern="1200" dirty="0" smtClean="0"/>
            <a:t>具有自主研发能力或者有专业的研发支撑</a:t>
          </a:r>
          <a:endParaRPr lang="zh-CN" altLang="en-US" sz="2700" kern="1200" dirty="0"/>
        </a:p>
      </dsp:txBody>
      <dsp:txXfrm>
        <a:off x="31613" y="68623"/>
        <a:ext cx="8937534" cy="584369"/>
      </dsp:txXfrm>
    </dsp:sp>
    <dsp:sp modelId="{C8CCFEC9-8DA0-4046-A626-947E5FEDCBFE}">
      <dsp:nvSpPr>
        <dsp:cNvPr id="0" name=""/>
        <dsp:cNvSpPr/>
      </dsp:nvSpPr>
      <dsp:spPr>
        <a:xfrm>
          <a:off x="0" y="762365"/>
          <a:ext cx="9000760" cy="647595"/>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kern="1200" dirty="0" smtClean="0"/>
            <a:t>项目繁多、研发环境繁复，开发测试频繁</a:t>
          </a:r>
          <a:endParaRPr lang="zh-CN" altLang="en-US" sz="2700" kern="1200" dirty="0"/>
        </a:p>
      </dsp:txBody>
      <dsp:txXfrm>
        <a:off x="31613" y="793978"/>
        <a:ext cx="8937534" cy="584369"/>
      </dsp:txXfrm>
    </dsp:sp>
    <dsp:sp modelId="{5A566D9E-631A-49ED-84F6-E273D6886976}">
      <dsp:nvSpPr>
        <dsp:cNvPr id="0" name=""/>
        <dsp:cNvSpPr/>
      </dsp:nvSpPr>
      <dsp:spPr>
        <a:xfrm>
          <a:off x="0" y="1487721"/>
          <a:ext cx="9000760" cy="647595"/>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kern="1200" dirty="0" smtClean="0"/>
            <a:t>具有规模性，投入能够产生更大的回报</a:t>
          </a:r>
          <a:endParaRPr lang="zh-CN" altLang="en-US" sz="2700" kern="1200" dirty="0"/>
        </a:p>
      </dsp:txBody>
      <dsp:txXfrm>
        <a:off x="31613" y="1519334"/>
        <a:ext cx="8937534" cy="584369"/>
      </dsp:txXfrm>
    </dsp:sp>
    <dsp:sp modelId="{E4F7DEAE-2905-4BBA-8269-5AE19876D768}">
      <dsp:nvSpPr>
        <dsp:cNvPr id="0" name=""/>
        <dsp:cNvSpPr/>
      </dsp:nvSpPr>
      <dsp:spPr>
        <a:xfrm>
          <a:off x="0" y="2213076"/>
          <a:ext cx="9000760" cy="647595"/>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kern="1200" dirty="0" smtClean="0"/>
            <a:t>资源紧张，希望最大程度节省成本</a:t>
          </a:r>
          <a:endParaRPr lang="zh-CN" altLang="en-US" sz="2700" kern="1200" dirty="0"/>
        </a:p>
      </dsp:txBody>
      <dsp:txXfrm>
        <a:off x="31613" y="2244689"/>
        <a:ext cx="8937534" cy="5843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0F075-B53F-4E0F-83AE-831985313AD0}">
      <dsp:nvSpPr>
        <dsp:cNvPr id="0" name=""/>
        <dsp:cNvSpPr/>
      </dsp:nvSpPr>
      <dsp:spPr>
        <a:xfrm rot="16200000">
          <a:off x="-1705979" y="2582268"/>
          <a:ext cx="3931444" cy="38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2372" bIns="0" numCol="1" spcCol="1270" anchor="t" anchorCtr="0">
          <a:noAutofit/>
        </a:bodyPr>
        <a:lstStyle/>
        <a:p>
          <a:pPr lvl="0" algn="r" defTabSz="1200150">
            <a:lnSpc>
              <a:spcPct val="90000"/>
            </a:lnSpc>
            <a:spcBef>
              <a:spcPct val="0"/>
            </a:spcBef>
            <a:spcAft>
              <a:spcPct val="35000"/>
            </a:spcAft>
          </a:pPr>
          <a:r>
            <a:rPr lang="zh-CN" altLang="en-US" sz="2700" kern="1200" dirty="0" smtClean="0"/>
            <a:t>行业</a:t>
          </a:r>
          <a:endParaRPr lang="zh-CN" altLang="en-US" sz="2700" kern="1200" dirty="0"/>
        </a:p>
      </dsp:txBody>
      <dsp:txXfrm>
        <a:off x="-1705979" y="2582268"/>
        <a:ext cx="3931444" cy="388201"/>
      </dsp:txXfrm>
    </dsp:sp>
    <dsp:sp modelId="{1EA17180-C885-4564-A0D1-FB3AABCF2932}">
      <dsp:nvSpPr>
        <dsp:cNvPr id="0" name=""/>
        <dsp:cNvSpPr/>
      </dsp:nvSpPr>
      <dsp:spPr>
        <a:xfrm>
          <a:off x="453843" y="810647"/>
          <a:ext cx="1933655" cy="393144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342372" rIns="234696" bIns="234696" numCol="1" spcCol="1270" anchor="t" anchorCtr="0">
          <a:noAutofit/>
        </a:bodyPr>
        <a:lstStyle/>
        <a:p>
          <a:pPr marL="228600" lvl="1" indent="-228600" algn="l" defTabSz="1155700">
            <a:lnSpc>
              <a:spcPct val="90000"/>
            </a:lnSpc>
            <a:spcBef>
              <a:spcPct val="0"/>
            </a:spcBef>
            <a:spcAft>
              <a:spcPct val="15000"/>
            </a:spcAft>
            <a:buChar char="••"/>
          </a:pPr>
          <a:r>
            <a:rPr lang="zh-CN" altLang="en-US" sz="2600" kern="1200" dirty="0" smtClean="0"/>
            <a:t>运营商</a:t>
          </a:r>
          <a:endParaRPr lang="zh-CN" altLang="en-US" sz="2600" kern="1200" dirty="0"/>
        </a:p>
        <a:p>
          <a:pPr marL="228600" lvl="1" indent="-228600" algn="l" defTabSz="1155700">
            <a:lnSpc>
              <a:spcPct val="90000"/>
            </a:lnSpc>
            <a:spcBef>
              <a:spcPct val="0"/>
            </a:spcBef>
            <a:spcAft>
              <a:spcPct val="15000"/>
            </a:spcAft>
            <a:buChar char="••"/>
          </a:pPr>
          <a:r>
            <a:rPr lang="zh-CN" altLang="en-US" sz="2600" kern="1200" dirty="0" smtClean="0"/>
            <a:t>金融</a:t>
          </a:r>
          <a:endParaRPr lang="zh-CN" altLang="en-US" sz="2600" kern="1200" dirty="0"/>
        </a:p>
        <a:p>
          <a:pPr marL="228600" lvl="1" indent="-228600" algn="l" defTabSz="1155700">
            <a:lnSpc>
              <a:spcPct val="90000"/>
            </a:lnSpc>
            <a:spcBef>
              <a:spcPct val="0"/>
            </a:spcBef>
            <a:spcAft>
              <a:spcPct val="15000"/>
            </a:spcAft>
            <a:buChar char="••"/>
          </a:pPr>
          <a:r>
            <a:rPr lang="zh-CN" altLang="en-US" sz="2600" kern="1200" dirty="0" smtClean="0"/>
            <a:t>地产</a:t>
          </a:r>
          <a:endParaRPr lang="zh-CN" altLang="en-US" sz="2600" kern="1200" dirty="0"/>
        </a:p>
        <a:p>
          <a:pPr marL="228600" lvl="1" indent="-228600" algn="l" defTabSz="1155700">
            <a:lnSpc>
              <a:spcPct val="90000"/>
            </a:lnSpc>
            <a:spcBef>
              <a:spcPct val="0"/>
            </a:spcBef>
            <a:spcAft>
              <a:spcPct val="15000"/>
            </a:spcAft>
            <a:buChar char="••"/>
          </a:pPr>
          <a:endParaRPr lang="zh-CN" altLang="en-US" sz="2600" kern="1200" dirty="0"/>
        </a:p>
      </dsp:txBody>
      <dsp:txXfrm>
        <a:off x="453843" y="810647"/>
        <a:ext cx="1933655" cy="3931444"/>
      </dsp:txXfrm>
    </dsp:sp>
    <dsp:sp modelId="{4F1EC5CB-7638-4F76-8BBA-BC4C65890C73}">
      <dsp:nvSpPr>
        <dsp:cNvPr id="0" name=""/>
        <dsp:cNvSpPr/>
      </dsp:nvSpPr>
      <dsp:spPr>
        <a:xfrm>
          <a:off x="65641" y="298221"/>
          <a:ext cx="776403" cy="776403"/>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DF1C25-E0B4-490A-8C3F-D4B447079146}">
      <dsp:nvSpPr>
        <dsp:cNvPr id="0" name=""/>
        <dsp:cNvSpPr/>
      </dsp:nvSpPr>
      <dsp:spPr>
        <a:xfrm rot="16200000">
          <a:off x="1124029" y="2582268"/>
          <a:ext cx="3931444" cy="38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2372" bIns="0" numCol="1" spcCol="1270" anchor="t" anchorCtr="0">
          <a:noAutofit/>
        </a:bodyPr>
        <a:lstStyle/>
        <a:p>
          <a:pPr lvl="0" algn="r" defTabSz="1200150">
            <a:lnSpc>
              <a:spcPct val="90000"/>
            </a:lnSpc>
            <a:spcBef>
              <a:spcPct val="0"/>
            </a:spcBef>
            <a:spcAft>
              <a:spcPct val="35000"/>
            </a:spcAft>
          </a:pPr>
          <a:r>
            <a:rPr lang="zh-CN" altLang="en-US" sz="2700" kern="1200" dirty="0" smtClean="0"/>
            <a:t>智慧城市</a:t>
          </a:r>
          <a:endParaRPr lang="zh-CN" altLang="en-US" sz="2700" kern="1200" dirty="0"/>
        </a:p>
      </dsp:txBody>
      <dsp:txXfrm>
        <a:off x="1124029" y="2582268"/>
        <a:ext cx="3931444" cy="388201"/>
      </dsp:txXfrm>
    </dsp:sp>
    <dsp:sp modelId="{FF8809D9-12E0-4CB7-91E6-0472C1853FF5}">
      <dsp:nvSpPr>
        <dsp:cNvPr id="0" name=""/>
        <dsp:cNvSpPr/>
      </dsp:nvSpPr>
      <dsp:spPr>
        <a:xfrm>
          <a:off x="3283852" y="810647"/>
          <a:ext cx="1933655" cy="3931444"/>
        </a:xfrm>
        <a:prstGeom prst="rect">
          <a:avLst/>
        </a:prstGeom>
        <a:solidFill>
          <a:schemeClr val="accent2">
            <a:hueOff val="1560507"/>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342372" rIns="234696" bIns="234696" numCol="1" spcCol="1270" anchor="t" anchorCtr="0">
          <a:noAutofit/>
        </a:bodyPr>
        <a:lstStyle/>
        <a:p>
          <a:pPr marL="228600" lvl="1" indent="-228600" algn="l" defTabSz="1155700">
            <a:lnSpc>
              <a:spcPct val="90000"/>
            </a:lnSpc>
            <a:spcBef>
              <a:spcPct val="0"/>
            </a:spcBef>
            <a:spcAft>
              <a:spcPct val="15000"/>
            </a:spcAft>
            <a:buChar char="••"/>
          </a:pPr>
          <a:r>
            <a:rPr lang="zh-CN" altLang="en-US" sz="2600" kern="1200" dirty="0" smtClean="0"/>
            <a:t>公安云</a:t>
          </a:r>
          <a:endParaRPr lang="zh-CN" altLang="en-US" sz="2600" kern="1200" dirty="0"/>
        </a:p>
        <a:p>
          <a:pPr marL="228600" lvl="1" indent="-228600" algn="l" defTabSz="1155700">
            <a:lnSpc>
              <a:spcPct val="90000"/>
            </a:lnSpc>
            <a:spcBef>
              <a:spcPct val="0"/>
            </a:spcBef>
            <a:spcAft>
              <a:spcPct val="15000"/>
            </a:spcAft>
            <a:buChar char="••"/>
          </a:pPr>
          <a:r>
            <a:rPr lang="zh-CN" altLang="en-US" sz="2600" kern="1200" dirty="0" smtClean="0"/>
            <a:t>政务云</a:t>
          </a:r>
          <a:endParaRPr lang="zh-CN" altLang="en-US" sz="2600" kern="1200" dirty="0"/>
        </a:p>
        <a:p>
          <a:pPr marL="228600" lvl="1" indent="-228600" algn="l" defTabSz="1155700">
            <a:lnSpc>
              <a:spcPct val="90000"/>
            </a:lnSpc>
            <a:spcBef>
              <a:spcPct val="0"/>
            </a:spcBef>
            <a:spcAft>
              <a:spcPct val="15000"/>
            </a:spcAft>
            <a:buChar char="••"/>
          </a:pPr>
          <a:r>
            <a:rPr lang="zh-CN" altLang="en-US" sz="2600" kern="1200" dirty="0" smtClean="0"/>
            <a:t>医疗云</a:t>
          </a:r>
          <a:endParaRPr lang="zh-CN" altLang="en-US" sz="2600" kern="1200" dirty="0"/>
        </a:p>
        <a:p>
          <a:pPr marL="228600" lvl="1" indent="-228600" algn="l" defTabSz="1155700">
            <a:lnSpc>
              <a:spcPct val="90000"/>
            </a:lnSpc>
            <a:spcBef>
              <a:spcPct val="0"/>
            </a:spcBef>
            <a:spcAft>
              <a:spcPct val="15000"/>
            </a:spcAft>
            <a:buChar char="••"/>
          </a:pPr>
          <a:r>
            <a:rPr lang="zh-CN" altLang="en-US" sz="2600" kern="1200" dirty="0" smtClean="0"/>
            <a:t>交通云</a:t>
          </a:r>
          <a:endParaRPr lang="zh-CN" altLang="en-US" sz="2600" kern="1200" dirty="0"/>
        </a:p>
        <a:p>
          <a:pPr marL="228600" lvl="1" indent="-228600" algn="l" defTabSz="1155700">
            <a:lnSpc>
              <a:spcPct val="90000"/>
            </a:lnSpc>
            <a:spcBef>
              <a:spcPct val="0"/>
            </a:spcBef>
            <a:spcAft>
              <a:spcPct val="15000"/>
            </a:spcAft>
            <a:buChar char="••"/>
          </a:pPr>
          <a:endParaRPr lang="zh-CN" altLang="en-US" sz="2600" kern="1200" dirty="0"/>
        </a:p>
        <a:p>
          <a:pPr marL="228600" lvl="1" indent="-228600" algn="l" defTabSz="1155700">
            <a:lnSpc>
              <a:spcPct val="90000"/>
            </a:lnSpc>
            <a:spcBef>
              <a:spcPct val="0"/>
            </a:spcBef>
            <a:spcAft>
              <a:spcPct val="15000"/>
            </a:spcAft>
            <a:buChar char="••"/>
          </a:pPr>
          <a:endParaRPr lang="zh-CN" altLang="en-US" sz="2600" kern="1200" dirty="0"/>
        </a:p>
        <a:p>
          <a:pPr marL="228600" lvl="1" indent="-228600" algn="l" defTabSz="1155700">
            <a:lnSpc>
              <a:spcPct val="90000"/>
            </a:lnSpc>
            <a:spcBef>
              <a:spcPct val="0"/>
            </a:spcBef>
            <a:spcAft>
              <a:spcPct val="15000"/>
            </a:spcAft>
            <a:buChar char="••"/>
          </a:pPr>
          <a:endParaRPr lang="zh-CN" altLang="en-US" sz="2600" kern="1200" dirty="0"/>
        </a:p>
      </dsp:txBody>
      <dsp:txXfrm>
        <a:off x="3283852" y="810647"/>
        <a:ext cx="1933655" cy="3931444"/>
      </dsp:txXfrm>
    </dsp:sp>
    <dsp:sp modelId="{50A46098-4947-4E5F-96D8-D04696B18636}">
      <dsp:nvSpPr>
        <dsp:cNvPr id="0" name=""/>
        <dsp:cNvSpPr/>
      </dsp:nvSpPr>
      <dsp:spPr>
        <a:xfrm>
          <a:off x="2895650" y="298221"/>
          <a:ext cx="776403" cy="776403"/>
        </a:xfrm>
        <a:prstGeom prst="rect">
          <a:avLst/>
        </a:prstGeom>
        <a:solidFill>
          <a:schemeClr val="accent2">
            <a:tint val="50000"/>
            <a:hueOff val="1667625"/>
            <a:satOff val="-1491"/>
            <a:lumOff val="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C547BA-43CC-4E2E-801E-F2B9475C61E7}">
      <dsp:nvSpPr>
        <dsp:cNvPr id="0" name=""/>
        <dsp:cNvSpPr/>
      </dsp:nvSpPr>
      <dsp:spPr>
        <a:xfrm rot="16200000">
          <a:off x="3954038" y="2582268"/>
          <a:ext cx="3931444" cy="38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2372" bIns="0" numCol="1" spcCol="1270" anchor="t" anchorCtr="0">
          <a:noAutofit/>
        </a:bodyPr>
        <a:lstStyle/>
        <a:p>
          <a:pPr lvl="0" algn="r" defTabSz="1200150">
            <a:lnSpc>
              <a:spcPct val="90000"/>
            </a:lnSpc>
            <a:spcBef>
              <a:spcPct val="0"/>
            </a:spcBef>
            <a:spcAft>
              <a:spcPct val="35000"/>
            </a:spcAft>
          </a:pPr>
          <a:r>
            <a:rPr lang="zh-CN" altLang="en-US" sz="2700" kern="1200" dirty="0" smtClean="0"/>
            <a:t>互联网</a:t>
          </a:r>
          <a:endParaRPr lang="zh-CN" altLang="en-US" sz="2700" kern="1200" dirty="0"/>
        </a:p>
      </dsp:txBody>
      <dsp:txXfrm>
        <a:off x="3954038" y="2582268"/>
        <a:ext cx="3931444" cy="388201"/>
      </dsp:txXfrm>
    </dsp:sp>
    <dsp:sp modelId="{0510D977-AAA7-49CA-BE85-8D3043EC834D}">
      <dsp:nvSpPr>
        <dsp:cNvPr id="0" name=""/>
        <dsp:cNvSpPr/>
      </dsp:nvSpPr>
      <dsp:spPr>
        <a:xfrm>
          <a:off x="6113861" y="810647"/>
          <a:ext cx="1933655" cy="3931444"/>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342372" rIns="234696" bIns="234696" numCol="1" spcCol="1270" anchor="t" anchorCtr="0">
          <a:noAutofit/>
        </a:bodyPr>
        <a:lstStyle/>
        <a:p>
          <a:pPr marL="228600" lvl="1" indent="-228600" algn="l" defTabSz="1155700">
            <a:lnSpc>
              <a:spcPct val="90000"/>
            </a:lnSpc>
            <a:spcBef>
              <a:spcPct val="0"/>
            </a:spcBef>
            <a:spcAft>
              <a:spcPct val="15000"/>
            </a:spcAft>
            <a:buChar char="••"/>
          </a:pPr>
          <a:r>
            <a:rPr lang="zh-CN" altLang="en-US" sz="2600" kern="1200" dirty="0" smtClean="0"/>
            <a:t>开放平台</a:t>
          </a:r>
          <a:endParaRPr lang="zh-CN" altLang="en-US" sz="2600" kern="1200" dirty="0"/>
        </a:p>
      </dsp:txBody>
      <dsp:txXfrm>
        <a:off x="6113861" y="810647"/>
        <a:ext cx="1933655" cy="3931444"/>
      </dsp:txXfrm>
    </dsp:sp>
    <dsp:sp modelId="{220239C4-DDAE-45CB-943D-D81F8954DE98}">
      <dsp:nvSpPr>
        <dsp:cNvPr id="0" name=""/>
        <dsp:cNvSpPr/>
      </dsp:nvSpPr>
      <dsp:spPr>
        <a:xfrm>
          <a:off x="5725659" y="298221"/>
          <a:ext cx="776403" cy="776403"/>
        </a:xfrm>
        <a:prstGeom prst="rect">
          <a:avLst/>
        </a:prstGeom>
        <a:solidFill>
          <a:schemeClr val="accent2">
            <a:tint val="50000"/>
            <a:hueOff val="3335250"/>
            <a:satOff val="-2982"/>
            <a:lumOff val="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4C67E-D8B6-409D-B78A-F63512E84F4E}">
      <dsp:nvSpPr>
        <dsp:cNvPr id="0" name=""/>
        <dsp:cNvSpPr/>
      </dsp:nvSpPr>
      <dsp:spPr>
        <a:xfrm rot="16200000">
          <a:off x="6784047" y="2582268"/>
          <a:ext cx="3931444" cy="38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2372" bIns="0" numCol="1" spcCol="1270" anchor="t" anchorCtr="0">
          <a:noAutofit/>
        </a:bodyPr>
        <a:lstStyle/>
        <a:p>
          <a:pPr lvl="0" algn="r" defTabSz="1200150">
            <a:lnSpc>
              <a:spcPct val="90000"/>
            </a:lnSpc>
            <a:spcBef>
              <a:spcPct val="0"/>
            </a:spcBef>
            <a:spcAft>
              <a:spcPct val="35000"/>
            </a:spcAft>
          </a:pPr>
          <a:r>
            <a:rPr lang="zh-CN" altLang="en-US" sz="2700" kern="1200" dirty="0" smtClean="0"/>
            <a:t>数据中心</a:t>
          </a:r>
          <a:endParaRPr lang="zh-CN" altLang="en-US" sz="2700" kern="1200" dirty="0"/>
        </a:p>
      </dsp:txBody>
      <dsp:txXfrm>
        <a:off x="6784047" y="2582268"/>
        <a:ext cx="3931444" cy="388201"/>
      </dsp:txXfrm>
    </dsp:sp>
    <dsp:sp modelId="{FE6A087B-9CA7-4286-B47A-52B22A74D904}">
      <dsp:nvSpPr>
        <dsp:cNvPr id="0" name=""/>
        <dsp:cNvSpPr/>
      </dsp:nvSpPr>
      <dsp:spPr>
        <a:xfrm>
          <a:off x="8943870" y="810647"/>
          <a:ext cx="1933655" cy="3931444"/>
        </a:xfrm>
        <a:prstGeom prst="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342372" rIns="234696" bIns="234696" numCol="1" spcCol="1270" anchor="t" anchorCtr="0">
          <a:noAutofit/>
        </a:bodyPr>
        <a:lstStyle/>
        <a:p>
          <a:pPr marL="228600" lvl="1" indent="-228600" algn="l" defTabSz="1155700">
            <a:lnSpc>
              <a:spcPct val="90000"/>
            </a:lnSpc>
            <a:spcBef>
              <a:spcPct val="0"/>
            </a:spcBef>
            <a:spcAft>
              <a:spcPct val="15000"/>
            </a:spcAft>
            <a:buChar char="••"/>
          </a:pPr>
          <a:r>
            <a:rPr lang="zh-CN" altLang="en-US" sz="2600" kern="1200" dirty="0" smtClean="0"/>
            <a:t>大数据</a:t>
          </a:r>
          <a:endParaRPr lang="zh-CN" altLang="en-US" sz="2600" kern="1200" dirty="0"/>
        </a:p>
        <a:p>
          <a:pPr marL="228600" lvl="1" indent="-228600" algn="l" defTabSz="1155700">
            <a:lnSpc>
              <a:spcPct val="90000"/>
            </a:lnSpc>
            <a:spcBef>
              <a:spcPct val="0"/>
            </a:spcBef>
            <a:spcAft>
              <a:spcPct val="15000"/>
            </a:spcAft>
            <a:buChar char="••"/>
          </a:pPr>
          <a:r>
            <a:rPr lang="zh-CN" altLang="en-US" sz="2600" kern="1200" dirty="0" smtClean="0"/>
            <a:t>高性能计算</a:t>
          </a:r>
          <a:endParaRPr lang="zh-CN" altLang="en-US" sz="2600" kern="1200" dirty="0"/>
        </a:p>
      </dsp:txBody>
      <dsp:txXfrm>
        <a:off x="8943870" y="810647"/>
        <a:ext cx="1933655" cy="3931444"/>
      </dsp:txXfrm>
    </dsp:sp>
    <dsp:sp modelId="{0536F2DB-BE9D-4DF3-9140-52F32104F9E0}">
      <dsp:nvSpPr>
        <dsp:cNvPr id="0" name=""/>
        <dsp:cNvSpPr/>
      </dsp:nvSpPr>
      <dsp:spPr>
        <a:xfrm>
          <a:off x="8555669" y="298221"/>
          <a:ext cx="776403" cy="776403"/>
        </a:xfrm>
        <a:prstGeom prst="rect">
          <a:avLst/>
        </a:prstGeom>
        <a:solidFill>
          <a:schemeClr val="accent2">
            <a:tint val="50000"/>
            <a:hueOff val="5002875"/>
            <a:satOff val="-4473"/>
            <a:lumOff val="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8.png"/><Relationship Id="rId2" Type="http://schemas.openxmlformats.org/officeDocument/2006/relationships/image" Target="../media/image20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8.png"/><Relationship Id="rId2" Type="http://schemas.openxmlformats.org/officeDocument/2006/relationships/image" Target="../media/image20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0648E9-0916-4956-B025-CAE282ED9C47}" type="datetimeFigureOut">
              <a:rPr lang="zh-CN" altLang="en-US" smtClean="0"/>
              <a:t>5/24/15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326843-F55E-43B0-81DA-434FAE732DB2}" type="slidenum">
              <a:rPr lang="zh-CN" altLang="en-US" smtClean="0"/>
              <a:t>‹#›</a:t>
            </a:fld>
            <a:endParaRPr lang="zh-CN" altLang="en-US"/>
          </a:p>
        </p:txBody>
      </p:sp>
    </p:spTree>
    <p:extLst>
      <p:ext uri="{BB962C8B-B14F-4D97-AF65-F5344CB8AC3E}">
        <p14:creationId xmlns:p14="http://schemas.microsoft.com/office/powerpoint/2010/main" val="117721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E77D49-39E1-4E03-B374-7B8AD7F60555}" type="datetimeFigureOut">
              <a:rPr lang="zh-CN" altLang="en-US" smtClean="0"/>
              <a:t>5/24/15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BF47F-8CE3-4B88-BDE2-918453ED9410}" type="slidenum">
              <a:rPr lang="zh-CN" altLang="en-US" smtClean="0"/>
              <a:t>‹#›</a:t>
            </a:fld>
            <a:endParaRPr lang="zh-CN" altLang="en-US"/>
          </a:p>
        </p:txBody>
      </p:sp>
    </p:spTree>
    <p:extLst>
      <p:ext uri="{BB962C8B-B14F-4D97-AF65-F5344CB8AC3E}">
        <p14:creationId xmlns:p14="http://schemas.microsoft.com/office/powerpoint/2010/main" val="4292486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notesMaster" Target="../notesMasters/notesMaster1.xml"/><Relationship Id="rId3"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notesMaster" Target="../notesMasters/notesMaster1.xml"/><Relationship Id="rId3"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notesMaster" Target="../notesMasters/notesMaster1.xml"/><Relationship Id="rId3"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notesMaster" Target="../notesMasters/notesMaster1.xml"/><Relationship Id="rId3"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notesMaster" Target="../notesMasters/notesMaster1.xml"/><Relationship Id="rId3"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notesMaster" Target="../notesMasters/notesMaster1.xml"/><Relationship Id="rId3"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notesMaster" Target="../notesMasters/notesMaster1.xml"/><Relationship Id="rId3"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notesMaster" Target="../notesMasters/notesMaster1.xml"/><Relationship Id="rId3"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notesMaster" Target="../notesMasters/notesMaster1.xml"/><Relationship Id="rId3"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notesMaster" Target="../notesMasters/notesMaster1.xml"/><Relationship Id="rId3"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notesMaster" Target="../notesMasters/notesMaster1.xml"/><Relationship Id="rId3"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notesMaster" Target="../notesMasters/notesMaster1.xml"/><Relationship Id="rId3"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notesMaster" Target="../notesMasters/notesMaster1.xml"/><Relationship Id="rId3"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notesMaster" Target="../notesMasters/notesMaster1.xml"/><Relationship Id="rId3"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themeOverride" Target="../theme/themeOverride18.xml"/><Relationship Id="rId2" Type="http://schemas.openxmlformats.org/officeDocument/2006/relationships/notesMaster" Target="../notesMasters/notesMaster1.xml"/><Relationship Id="rId3"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notesMaster" Target="../notesMasters/notesMaster1.xml"/><Relationship Id="rId3"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themeOverride" Target="../theme/themeOverride20.xml"/><Relationship Id="rId2" Type="http://schemas.openxmlformats.org/officeDocument/2006/relationships/notesMaster" Target="../notesMasters/notesMaster1.xml"/><Relationship Id="rId3"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themeOverride" Target="../theme/themeOverride21.xml"/><Relationship Id="rId2" Type="http://schemas.openxmlformats.org/officeDocument/2006/relationships/notesMaster" Target="../notesMasters/notesMaster1.xml"/><Relationship Id="rId3"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themeOverride" Target="../theme/themeOverride22.xml"/><Relationship Id="rId2" Type="http://schemas.openxmlformats.org/officeDocument/2006/relationships/notesMaster" Target="../notesMasters/notesMaster1.xml"/><Relationship Id="rId3"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5.xml.rels><?xml version="1.0" encoding="UTF-8" standalone="yes"?>
<Relationships xmlns="http://schemas.openxmlformats.org/package/2006/relationships"><Relationship Id="rId1" Type="http://schemas.openxmlformats.org/officeDocument/2006/relationships/themeOverride" Target="../theme/themeOverride23.xml"/><Relationship Id="rId2" Type="http://schemas.openxmlformats.org/officeDocument/2006/relationships/notesMaster" Target="../notesMasters/notesMaster1.xml"/><Relationship Id="rId3" Type="http://schemas.openxmlformats.org/officeDocument/2006/relationships/slide" Target="../slides/slide90.xml"/></Relationships>
</file>

<file path=ppt/notesSlides/_rels/notesSlide46.xml.rels><?xml version="1.0" encoding="UTF-8" standalone="yes"?>
<Relationships xmlns="http://schemas.openxmlformats.org/package/2006/relationships"><Relationship Id="rId1" Type="http://schemas.openxmlformats.org/officeDocument/2006/relationships/themeOverride" Target="../theme/themeOverride24.xml"/><Relationship Id="rId2" Type="http://schemas.openxmlformats.org/officeDocument/2006/relationships/notesMaster" Target="../notesMasters/notesMaster1.xml"/><Relationship Id="rId3" Type="http://schemas.openxmlformats.org/officeDocument/2006/relationships/slide" Target="../slides/slide9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notesMaster" Target="../notesMasters/notesMaster1.xml"/><Relationship Id="rId3"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notesMaster" Target="../notesMasters/notesMaster1.xml"/><Relationship Id="rId3"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notesMaster" Target="../notesMasters/notesMaster1.xml"/><Relationship Id="rId3"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smtClean="0"/>
              <a:t>先讲整个</a:t>
            </a:r>
            <a:r>
              <a:rPr lang="en-US" altLang="zh-CN" dirty="0" smtClean="0"/>
              <a:t>IT</a:t>
            </a:r>
            <a:r>
              <a:rPr lang="zh-CN" altLang="en-US" dirty="0" smtClean="0"/>
              <a:t>行业的大背景</a:t>
            </a:r>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2</a:t>
            </a:fld>
            <a:endParaRPr lang="en-US" altLang="zh-CN" dirty="0"/>
          </a:p>
        </p:txBody>
      </p:sp>
    </p:spTree>
    <p:extLst>
      <p:ext uri="{BB962C8B-B14F-4D97-AF65-F5344CB8AC3E}">
        <p14:creationId xmlns:p14="http://schemas.microsoft.com/office/powerpoint/2010/main" val="1024974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12291"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在美国享有盛誉的最大的</a:t>
            </a:r>
            <a:r>
              <a:rPr lang="en-US"/>
              <a:t>IDC</a:t>
            </a:r>
            <a:r>
              <a:rPr lang="zh-CN" altLang="en-US"/>
              <a:t>公司</a:t>
            </a:r>
            <a:r>
              <a:rPr lang="en-US"/>
              <a:t>softlayer</a:t>
            </a:r>
            <a:r>
              <a:rPr lang="zh-CN" altLang="en-US"/>
              <a:t>被</a:t>
            </a:r>
            <a:r>
              <a:rPr lang="en-US"/>
              <a:t>IBM</a:t>
            </a:r>
            <a:r>
              <a:rPr lang="zh-CN" altLang="en-US"/>
              <a:t>收购；</a:t>
            </a:r>
            <a:r>
              <a:rPr lang="en-US"/>
              <a:t>VMWare</a:t>
            </a:r>
            <a:r>
              <a:rPr lang="zh-CN" altLang="en-US"/>
              <a:t>开始搭建自己的公有云数据中心；阿里、腾讯这些大的互联网公司在提供稳定公有云平台的基础上，纷纷开始将触角伸向政府、电信等行业，借由自身的规模优势，到处圈地。</a:t>
            </a:r>
            <a:endParaRPr lang="en-US"/>
          </a:p>
          <a:p>
            <a:r>
              <a:rPr lang="zh-CN" altLang="en-US"/>
              <a:t>在群雄纷争的云计算行业中，标准之争愈演愈烈，曙光必须要占据自己的一席之地。</a:t>
            </a:r>
            <a:endParaRPr lang="en-US"/>
          </a:p>
          <a:p>
            <a:endParaRPr lang="zh-CN" altLang="en-US"/>
          </a:p>
          <a:p>
            <a:r>
              <a:rPr lang="zh-CN" altLang="en-US"/>
              <a:t>大T：telecom电信</a:t>
            </a:r>
          </a:p>
          <a:p>
            <a:r>
              <a:rPr lang="zh-CN" altLang="en-US"/>
              <a:t>NFV：network function vitualization </a:t>
            </a:r>
          </a:p>
          <a:p>
            <a:r>
              <a:rPr lang="zh-CN" altLang="en-US"/>
              <a:t>NFVI：network function vitualization infrastructure</a:t>
            </a:r>
          </a:p>
          <a:p>
            <a:r>
              <a:rPr lang="zh-CN" altLang="en-US"/>
              <a:t>VIM：</a:t>
            </a:r>
          </a:p>
          <a:p>
            <a:r>
              <a:rPr lang="zh-CN" altLang="en-US"/>
              <a:t>VNF：虚拟网络功能</a:t>
            </a:r>
          </a:p>
          <a:p>
            <a:r>
              <a:rPr lang="zh-CN" altLang="en-US"/>
              <a:t>COTS：commercial off-the-shelf，商用现代成品和技术</a:t>
            </a:r>
          </a:p>
          <a:p>
            <a:endParaRPr lang="zh-CN" altLang="en-US"/>
          </a:p>
          <a:p>
            <a:r>
              <a:rPr lang="zh-CN" altLang="en-US" b="1"/>
              <a:t>业务的发展需要企业IT更加灵活、高效，这就要求系统的：</a:t>
            </a:r>
          </a:p>
          <a:p>
            <a:endParaRPr lang="zh-CN" altLang="en-US" b="1"/>
          </a:p>
          <a:p>
            <a:r>
              <a:rPr lang="zh-CN" altLang="en-US" b="1"/>
              <a:t> 实施运维趋于简单化</a:t>
            </a:r>
          </a:p>
          <a:p>
            <a:endParaRPr lang="zh-CN" altLang="en-US" b="1"/>
          </a:p>
          <a:p>
            <a:r>
              <a:rPr lang="zh-CN" altLang="en-US" b="1"/>
              <a:t> 基础设施的平台化</a:t>
            </a:r>
          </a:p>
          <a:p>
            <a:endParaRPr lang="zh-CN" altLang="en-US" b="1"/>
          </a:p>
          <a:p>
            <a:r>
              <a:rPr lang="zh-CN" altLang="en-US" b="1"/>
              <a:t> 业务呈现服务化</a:t>
            </a:r>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14339"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pPr>
              <a:lnSpc>
                <a:spcPct val="160000"/>
              </a:lnSpc>
            </a:pPr>
            <a:r>
              <a:rPr lang="zh-CN" altLang="en-US" sz="1800" b="1">
                <a:latin typeface="微软雅黑" charset="0"/>
                <a:ea typeface="微软雅黑" charset="0"/>
                <a:cs typeface="微软雅黑" charset="0"/>
              </a:rPr>
              <a:t>交付：私有云和混合云解决方案；</a:t>
            </a:r>
            <a:endParaRPr lang="en-US" sz="1800" b="1">
              <a:latin typeface="微软雅黑" charset="0"/>
              <a:ea typeface="微软雅黑" charset="0"/>
              <a:cs typeface="微软雅黑" charset="0"/>
            </a:endParaRPr>
          </a:p>
          <a:p>
            <a:pPr>
              <a:lnSpc>
                <a:spcPct val="160000"/>
              </a:lnSpc>
            </a:pPr>
            <a:r>
              <a:rPr lang="zh-CN" altLang="en-US" sz="1800" b="1">
                <a:latin typeface="微软雅黑" charset="0"/>
                <a:ea typeface="微软雅黑" charset="0"/>
                <a:cs typeface="微软雅黑" charset="0"/>
              </a:rPr>
              <a:t>功能：虚拟化、池化、软件定义数据中心，运维流程的支持，组织架构及人员管理（CVM+COC+CSP功能范围）；</a:t>
            </a:r>
          </a:p>
          <a:p>
            <a:pPr>
              <a:lnSpc>
                <a:spcPct val="160000"/>
              </a:lnSpc>
            </a:pPr>
            <a:r>
              <a:rPr lang="zh-CN" altLang="en-US" sz="1800" b="1">
                <a:latin typeface="微软雅黑" charset="0"/>
                <a:ea typeface="微软雅黑" charset="0"/>
                <a:cs typeface="微软雅黑" charset="0"/>
              </a:rPr>
              <a:t>规模：小规模+大规模</a:t>
            </a:r>
          </a:p>
          <a:p>
            <a:pPr>
              <a:lnSpc>
                <a:spcPct val="160000"/>
              </a:lnSpc>
            </a:pPr>
            <a:r>
              <a:rPr lang="zh-CN" altLang="en-US" sz="1800" b="1">
                <a:latin typeface="微软雅黑" charset="0"/>
                <a:ea typeface="微软雅黑" charset="0"/>
                <a:cs typeface="微软雅黑" charset="0"/>
              </a:rPr>
              <a:t>市场：政府、大型企业、军工（自主可控、定制化）。</a:t>
            </a:r>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379413" y="684213"/>
            <a:ext cx="6096000" cy="3429000"/>
          </a:xfrm>
          <a:noFill/>
          <a:ln/>
          <a:extLst>
            <a:ext uri="{909E8E84-426E-40dd-AFC4-6F175D3DCCD1}">
              <a14:hiddenFill xmlns:a14="http://schemas.microsoft.com/office/drawing/2010/main">
                <a:solidFill>
                  <a:schemeClr val="accent1"/>
                </a:solidFill>
              </a14:hiddenFill>
            </a:ext>
          </a:extLst>
        </p:spPr>
      </p:sp>
      <p:sp>
        <p:nvSpPr>
          <p:cNvPr id="17411" name="Rectangle 3"/>
          <p:cNvSpPr>
            <a:spLocks noGrp="1" noRot="1" noChangeAspect="1" noChangeArrowheads="1"/>
          </p:cNvSpPr>
          <p:nvPr>
            <p:ph type="body" idx="1"/>
          </p:nvPr>
        </p:nvSpPr>
        <p:spPr bwMode="auto">
          <a:xfrm>
            <a:off x="-611188" y="8208963"/>
            <a:ext cx="7032626"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pPr algn="just">
              <a:lnSpc>
                <a:spcPct val="90000"/>
              </a:lnSpc>
              <a:buFont typeface="Wingdings" charset="0"/>
              <a:buNone/>
            </a:pPr>
            <a:endParaRPr lang="en-US" b="1">
              <a:latin typeface="微软雅黑" charset="0"/>
              <a:ea typeface="微软雅黑" charset="0"/>
              <a:cs typeface="微软雅黑" charset="0"/>
            </a:endParaRPr>
          </a:p>
          <a:p>
            <a:pPr algn="just">
              <a:lnSpc>
                <a:spcPct val="90000"/>
              </a:lnSpc>
              <a:buFont typeface="Wingdings" charset="0"/>
              <a:buChar char="n"/>
            </a:pPr>
            <a:r>
              <a:rPr lang="en-US" b="1">
                <a:latin typeface="微软雅黑" charset="0"/>
                <a:ea typeface="微软雅黑" charset="0"/>
                <a:cs typeface="微软雅黑" charset="0"/>
              </a:rPr>
              <a:t>SDC</a:t>
            </a:r>
            <a:r>
              <a:rPr lang="zh-CN" altLang="en-US" b="1">
                <a:latin typeface="微软雅黑" charset="0"/>
                <a:ea typeface="微软雅黑" charset="0"/>
                <a:cs typeface="微软雅黑" charset="0"/>
              </a:rPr>
              <a:t>（</a:t>
            </a:r>
            <a:r>
              <a:rPr lang="en-US" b="1">
                <a:latin typeface="微软雅黑" charset="0"/>
                <a:ea typeface="微软雅黑" charset="0"/>
                <a:cs typeface="微软雅黑" charset="0"/>
              </a:rPr>
              <a:t>vCell</a:t>
            </a:r>
            <a:r>
              <a:rPr lang="zh-CN" altLang="en-US" b="1">
                <a:latin typeface="微软雅黑" charset="0"/>
                <a:ea typeface="微软雅黑" charset="0"/>
                <a:cs typeface="微软雅黑" charset="0"/>
              </a:rPr>
              <a:t>） </a:t>
            </a:r>
            <a:r>
              <a:rPr lang="en-US" b="1">
                <a:latin typeface="微软雅黑" charset="0"/>
                <a:ea typeface="微软雅黑" charset="0"/>
                <a:cs typeface="微软雅黑" charset="0"/>
              </a:rPr>
              <a:t>Software Define Compute </a:t>
            </a:r>
            <a:r>
              <a:rPr lang="zh-CN" altLang="en-US" b="1">
                <a:latin typeface="微软雅黑" charset="0"/>
                <a:ea typeface="微软雅黑" charset="0"/>
                <a:cs typeface="微软雅黑" charset="0"/>
              </a:rPr>
              <a:t>服务器虚拟化</a:t>
            </a:r>
            <a:endParaRPr lang="en-US" b="1">
              <a:latin typeface="微软雅黑" charset="0"/>
              <a:ea typeface="微软雅黑" charset="0"/>
              <a:cs typeface="微软雅黑" charset="0"/>
            </a:endParaRPr>
          </a:p>
          <a:p>
            <a:pPr lvl="1" algn="just">
              <a:lnSpc>
                <a:spcPct val="90000"/>
              </a:lnSpc>
              <a:buFontTx/>
              <a:buChar char="•"/>
            </a:pPr>
            <a:r>
              <a:rPr lang="zh-CN" altLang="en-US">
                <a:latin typeface="微软雅黑" charset="0"/>
                <a:ea typeface="微软雅黑" charset="0"/>
                <a:cs typeface="微软雅黑" charset="0"/>
              </a:rPr>
              <a:t>裸金属架构、融合的异构虚拟化技术       </a:t>
            </a:r>
            <a:endParaRPr lang="en-US">
              <a:latin typeface="微软雅黑" charset="0"/>
              <a:ea typeface="微软雅黑" charset="0"/>
              <a:cs typeface="微软雅黑" charset="0"/>
            </a:endParaRPr>
          </a:p>
          <a:p>
            <a:pPr lvl="1" algn="just">
              <a:lnSpc>
                <a:spcPct val="90000"/>
              </a:lnSpc>
              <a:buFontTx/>
              <a:buChar char="•"/>
            </a:pPr>
            <a:r>
              <a:rPr lang="zh-CN" altLang="en-US">
                <a:latin typeface="微软雅黑" charset="0"/>
                <a:ea typeface="微软雅黑" charset="0"/>
                <a:cs typeface="微软雅黑" charset="0"/>
              </a:rPr>
              <a:t>实现一键式安装部署，轻松、便捷、以维护</a:t>
            </a:r>
            <a:endParaRPr lang="en-US">
              <a:latin typeface="微软雅黑" charset="0"/>
              <a:ea typeface="微软雅黑" charset="0"/>
              <a:cs typeface="微软雅黑" charset="0"/>
            </a:endParaRPr>
          </a:p>
          <a:p>
            <a:pPr algn="just">
              <a:lnSpc>
                <a:spcPct val="90000"/>
              </a:lnSpc>
              <a:buFont typeface="Wingdings" charset="0"/>
              <a:buChar char="n"/>
            </a:pPr>
            <a:r>
              <a:rPr lang="en-US" b="1">
                <a:latin typeface="微软雅黑" charset="0"/>
                <a:ea typeface="微软雅黑" charset="0"/>
                <a:cs typeface="微软雅黑" charset="0"/>
              </a:rPr>
              <a:t>SDS  Software Define Storage</a:t>
            </a:r>
            <a:endParaRPr lang="zh-CN" altLang="en-US" b="1">
              <a:latin typeface="微软雅黑" charset="0"/>
              <a:ea typeface="微软雅黑" charset="0"/>
              <a:cs typeface="微软雅黑" charset="0"/>
            </a:endParaRPr>
          </a:p>
          <a:p>
            <a:pPr lvl="1" algn="just">
              <a:lnSpc>
                <a:spcPct val="90000"/>
              </a:lnSpc>
              <a:buFontTx/>
              <a:buChar char="•"/>
            </a:pPr>
            <a:r>
              <a:rPr lang="zh-CN" altLang="en-US">
                <a:latin typeface="微软雅黑" charset="0"/>
                <a:ea typeface="微软雅黑" charset="0"/>
                <a:cs typeface="微软雅黑" charset="0"/>
              </a:rPr>
              <a:t>虚拟分布式块存储（</a:t>
            </a:r>
            <a:r>
              <a:rPr lang="en-US">
                <a:latin typeface="微软雅黑" charset="0"/>
                <a:ea typeface="微软雅黑" charset="0"/>
                <a:cs typeface="微软雅黑" charset="0"/>
              </a:rPr>
              <a:t>vDBS</a:t>
            </a:r>
            <a:r>
              <a:rPr lang="zh-CN" altLang="en-US">
                <a:latin typeface="微软雅黑" charset="0"/>
                <a:ea typeface="微软雅黑" charset="0"/>
                <a:cs typeface="微软雅黑" charset="0"/>
              </a:rPr>
              <a:t>）</a:t>
            </a:r>
            <a:endParaRPr lang="en-US">
              <a:latin typeface="微软雅黑" charset="0"/>
              <a:ea typeface="微软雅黑" charset="0"/>
              <a:cs typeface="微软雅黑" charset="0"/>
            </a:endParaRPr>
          </a:p>
          <a:p>
            <a:pPr lvl="1" algn="just">
              <a:lnSpc>
                <a:spcPct val="90000"/>
              </a:lnSpc>
              <a:buFontTx/>
              <a:buChar char="•"/>
            </a:pPr>
            <a:r>
              <a:rPr lang="zh-CN" altLang="en-US">
                <a:latin typeface="微软雅黑" charset="0"/>
                <a:ea typeface="微软雅黑" charset="0"/>
                <a:cs typeface="微软雅黑" charset="0"/>
              </a:rPr>
              <a:t>存储分级管理：存储系统、存储池、虚拟磁盘</a:t>
            </a:r>
          </a:p>
          <a:p>
            <a:pPr lvl="1" algn="just">
              <a:lnSpc>
                <a:spcPct val="90000"/>
              </a:lnSpc>
              <a:buFontTx/>
              <a:buChar char="•"/>
            </a:pPr>
            <a:r>
              <a:rPr lang="zh-CN" altLang="en-US">
                <a:latin typeface="微软雅黑" charset="0"/>
                <a:ea typeface="微软雅黑" charset="0"/>
                <a:cs typeface="微软雅黑" charset="0"/>
              </a:rPr>
              <a:t>存储池、多级存储目录池化管理</a:t>
            </a:r>
          </a:p>
          <a:p>
            <a:pPr lvl="1" algn="just">
              <a:lnSpc>
                <a:spcPct val="90000"/>
              </a:lnSpc>
              <a:buFontTx/>
              <a:buChar char="•"/>
            </a:pPr>
            <a:r>
              <a:rPr lang="zh-CN" altLang="en-US">
                <a:latin typeface="微软雅黑" charset="0"/>
                <a:ea typeface="微软雅黑" charset="0"/>
                <a:cs typeface="微软雅黑" charset="0"/>
              </a:rPr>
              <a:t>虚拟磁盘精简配置、克隆、快照、导入磁盘</a:t>
            </a:r>
          </a:p>
          <a:p>
            <a:pPr algn="just">
              <a:lnSpc>
                <a:spcPct val="90000"/>
              </a:lnSpc>
              <a:buFont typeface="Wingdings" charset="0"/>
              <a:buChar char="n"/>
            </a:pPr>
            <a:r>
              <a:rPr lang="en-US" b="1">
                <a:latin typeface="微软雅黑" charset="0"/>
                <a:ea typeface="微软雅黑" charset="0"/>
                <a:cs typeface="微软雅黑" charset="0"/>
              </a:rPr>
              <a:t>SDN   Software Define Network</a:t>
            </a:r>
          </a:p>
          <a:p>
            <a:pPr lvl="1" algn="just">
              <a:lnSpc>
                <a:spcPct val="90000"/>
              </a:lnSpc>
              <a:buFontTx/>
              <a:buChar char="•"/>
            </a:pPr>
            <a:r>
              <a:rPr lang="en-US">
                <a:latin typeface="微软雅黑" charset="0"/>
                <a:ea typeface="微软雅黑" charset="0"/>
                <a:cs typeface="微软雅黑" charset="0"/>
              </a:rPr>
              <a:t>VPC</a:t>
            </a:r>
            <a:r>
              <a:rPr lang="zh-CN" altLang="en-US">
                <a:latin typeface="微软雅黑" charset="0"/>
                <a:ea typeface="微软雅黑" charset="0"/>
                <a:cs typeface="微软雅黑" charset="0"/>
              </a:rPr>
              <a:t>（虚拟私有云）、基础网络管理</a:t>
            </a:r>
          </a:p>
          <a:p>
            <a:pPr lvl="1" algn="just">
              <a:lnSpc>
                <a:spcPct val="90000"/>
              </a:lnSpc>
              <a:buFontTx/>
              <a:buChar char="•"/>
            </a:pPr>
            <a:r>
              <a:rPr lang="zh-CN" altLang="en-US">
                <a:latin typeface="微软雅黑" charset="0"/>
                <a:ea typeface="微软雅黑" charset="0"/>
                <a:cs typeface="微软雅黑" charset="0"/>
              </a:rPr>
              <a:t>分布式交换机、</a:t>
            </a:r>
            <a:r>
              <a:rPr lang="en-US">
                <a:latin typeface="微软雅黑" charset="0"/>
                <a:ea typeface="微软雅黑" charset="0"/>
                <a:cs typeface="微软雅黑" charset="0"/>
              </a:rPr>
              <a:t>vRouter</a:t>
            </a:r>
            <a:r>
              <a:rPr lang="zh-CN" altLang="en-US">
                <a:latin typeface="微软雅黑" charset="0"/>
                <a:ea typeface="微软雅黑" charset="0"/>
                <a:cs typeface="微软雅黑" charset="0"/>
              </a:rPr>
              <a:t>、虚拟网关、防火墙</a:t>
            </a:r>
          </a:p>
          <a:p>
            <a:pPr lvl="1" algn="just">
              <a:lnSpc>
                <a:spcPct val="90000"/>
              </a:lnSpc>
              <a:buFontTx/>
              <a:buChar char="•"/>
            </a:pPr>
            <a:r>
              <a:rPr lang="zh-CN" altLang="en-US">
                <a:latin typeface="微软雅黑" charset="0"/>
                <a:ea typeface="微软雅黑" charset="0"/>
                <a:cs typeface="微软雅黑" charset="0"/>
              </a:rPr>
              <a:t>网络安全、</a:t>
            </a:r>
            <a:r>
              <a:rPr lang="en-US">
                <a:latin typeface="微软雅黑" charset="0"/>
                <a:ea typeface="微软雅黑" charset="0"/>
                <a:cs typeface="微软雅黑" charset="0"/>
              </a:rPr>
              <a:t>QoS</a:t>
            </a:r>
            <a:r>
              <a:rPr lang="zh-CN" altLang="en-US">
                <a:latin typeface="微软雅黑" charset="0"/>
                <a:ea typeface="微软雅黑" charset="0"/>
                <a:cs typeface="微软雅黑" charset="0"/>
              </a:rPr>
              <a:t>、带宽限制、地址绑定、协议保护</a:t>
            </a:r>
            <a:endParaRPr lang="en-US">
              <a:latin typeface="微软雅黑" charset="0"/>
              <a:ea typeface="微软雅黑" charset="0"/>
              <a:cs typeface="微软雅黑" charset="0"/>
            </a:endParaRPr>
          </a:p>
          <a:p>
            <a:pPr algn="just">
              <a:lnSpc>
                <a:spcPct val="90000"/>
              </a:lnSpc>
              <a:buFont typeface="Wingdings" charset="0"/>
              <a:buChar char="n"/>
            </a:pPr>
            <a:r>
              <a:rPr lang="zh-CN" altLang="en-US" b="1">
                <a:latin typeface="微软雅黑" charset="0"/>
                <a:ea typeface="微软雅黑" charset="0"/>
                <a:cs typeface="微软雅黑" charset="0"/>
              </a:rPr>
              <a:t>细粒度的监控管理</a:t>
            </a:r>
          </a:p>
          <a:p>
            <a:pPr lvl="1" algn="just">
              <a:lnSpc>
                <a:spcPct val="110000"/>
              </a:lnSpc>
              <a:buFontTx/>
              <a:buChar char="•"/>
            </a:pPr>
            <a:r>
              <a:rPr lang="zh-CN" altLang="en-US">
                <a:latin typeface="微软雅黑" charset="0"/>
                <a:ea typeface="微软雅黑" charset="0"/>
                <a:cs typeface="微软雅黑" charset="0"/>
              </a:rPr>
              <a:t>预设置规则进行判断，及时发送性能事件、告警</a:t>
            </a:r>
          </a:p>
          <a:p>
            <a:pPr lvl="1" algn="just">
              <a:lnSpc>
                <a:spcPct val="110000"/>
              </a:lnSpc>
              <a:buFontTx/>
              <a:buChar char="•"/>
            </a:pPr>
            <a:r>
              <a:rPr lang="zh-CN" altLang="en-US">
                <a:latin typeface="微软雅黑" charset="0"/>
                <a:ea typeface="微软雅黑" charset="0"/>
                <a:cs typeface="微软雅黑" charset="0"/>
              </a:rPr>
              <a:t>自由设置监控指标的事件发送规则</a:t>
            </a:r>
            <a:endParaRPr lang="en-US">
              <a:latin typeface="微软雅黑" charset="0"/>
              <a:ea typeface="微软雅黑" charset="0"/>
              <a:cs typeface="微软雅黑" charset="0"/>
            </a:endParaRPr>
          </a:p>
          <a:p>
            <a:pPr lvl="1" algn="just">
              <a:lnSpc>
                <a:spcPct val="110000"/>
              </a:lnSpc>
              <a:buFontTx/>
              <a:buChar char="•"/>
            </a:pPr>
            <a:r>
              <a:rPr lang="zh-CN" altLang="en-US">
                <a:latin typeface="微软雅黑" charset="0"/>
                <a:ea typeface="微软雅黑" charset="0"/>
                <a:cs typeface="微软雅黑" charset="0"/>
              </a:rPr>
              <a:t>基于性能原始数据或者采样数据并生成报表功能</a:t>
            </a:r>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a:xfrm>
            <a:off x="381000" y="685800"/>
            <a:ext cx="6096000" cy="3429000"/>
          </a:xfrm>
        </p:spPr>
      </p:sp>
      <p:sp>
        <p:nvSpPr>
          <p:cNvPr id="19459" name="备注占位符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其中，</a:t>
            </a:r>
            <a:r>
              <a:rPr lang="en-US"/>
              <a:t>CVM</a:t>
            </a:r>
            <a:r>
              <a:rPr lang="zh-CN" altLang="en-US"/>
              <a:t>、</a:t>
            </a:r>
            <a:r>
              <a:rPr lang="en-US"/>
              <a:t>COC</a:t>
            </a:r>
            <a:r>
              <a:rPr lang="zh-CN" altLang="en-US"/>
              <a:t>、</a:t>
            </a:r>
            <a:r>
              <a:rPr lang="en-US"/>
              <a:t>CSP</a:t>
            </a:r>
            <a:r>
              <a:rPr lang="zh-CN" altLang="en-US"/>
              <a:t>是</a:t>
            </a:r>
            <a:r>
              <a:rPr lang="en-US"/>
              <a:t>Cloudview</a:t>
            </a:r>
            <a:r>
              <a:rPr lang="zh-CN" altLang="en-US"/>
              <a:t>产品族的核心软件组件，起着承上启下的关键作用。</a:t>
            </a:r>
            <a:endParaRPr lang="en-US"/>
          </a:p>
          <a:p>
            <a:r>
              <a:rPr lang="en-US"/>
              <a:t>CVM</a:t>
            </a:r>
            <a:r>
              <a:rPr lang="zh-CN" altLang="en-US"/>
              <a:t>的主要功能是资源管理和运维管理，是整个</a:t>
            </a:r>
            <a:r>
              <a:rPr lang="en-US"/>
              <a:t>Cloudview</a:t>
            </a:r>
            <a:r>
              <a:rPr lang="zh-CN" altLang="en-US"/>
              <a:t>云计算产品体系的心脏；</a:t>
            </a:r>
            <a:endParaRPr lang="en-US"/>
          </a:p>
          <a:p>
            <a:r>
              <a:rPr lang="en-US"/>
              <a:t>COC</a:t>
            </a:r>
            <a:r>
              <a:rPr lang="zh-CN" altLang="en-US"/>
              <a:t>则侧重于运营，是用户接触到最多的功能组件，包括了企业组织架构、人员、审批等功能，可以说是</a:t>
            </a:r>
            <a:r>
              <a:rPr lang="en-US"/>
              <a:t>Cloudview</a:t>
            </a:r>
            <a:r>
              <a:rPr lang="zh-CN" altLang="en-US"/>
              <a:t>的大脑；</a:t>
            </a:r>
            <a:endParaRPr lang="en-US"/>
          </a:p>
          <a:p>
            <a:r>
              <a:rPr lang="en-US"/>
              <a:t>CSP</a:t>
            </a:r>
            <a:r>
              <a:rPr lang="zh-CN" altLang="en-US"/>
              <a:t>则是给终端用户提供的统一界面，这里将不仅仅提供</a:t>
            </a:r>
            <a:r>
              <a:rPr lang="en-US"/>
              <a:t>IaaS</a:t>
            </a:r>
            <a:r>
              <a:rPr lang="zh-CN" altLang="en-US"/>
              <a:t>服务的入口，还将包括</a:t>
            </a:r>
            <a:r>
              <a:rPr lang="en-US"/>
              <a:t>PaaS</a:t>
            </a:r>
            <a:r>
              <a:rPr lang="zh-CN" altLang="en-US"/>
              <a:t>以及其它所有应用的入口，为用户提供一站式的服务。这里也将是曙光</a:t>
            </a:r>
            <a:r>
              <a:rPr lang="en-US"/>
              <a:t>Cloudview</a:t>
            </a:r>
            <a:r>
              <a:rPr lang="zh-CN" altLang="en-US"/>
              <a:t>定制最多的组件。</a:t>
            </a:r>
          </a:p>
        </p:txBody>
      </p:sp>
      <p:sp>
        <p:nvSpPr>
          <p:cNvPr id="19460" name="日期占位符 3"/>
          <p:cNvSpPr txBox="1">
            <a:spLocks noGrp="1"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r" defTabSz="784225" eaLnBrk="1" fontAlgn="base" hangingPunct="1">
              <a:spcBef>
                <a:spcPct val="0"/>
              </a:spcBef>
              <a:spcAft>
                <a:spcPct val="0"/>
              </a:spcAft>
              <a:buFont typeface="Arial" charset="0"/>
              <a:buNone/>
            </a:pPr>
            <a:fld id="{5DBE0A68-8791-704A-8572-120EA3E45D2A}" type="datetime1">
              <a:rPr lang="zh-CN" altLang="en-US" smtClean="0">
                <a:solidFill>
                  <a:srgbClr val="000000"/>
                </a:solidFill>
              </a:rPr>
              <a:pPr algn="r" defTabSz="784225" eaLnBrk="1" fontAlgn="base" hangingPunct="1">
                <a:spcBef>
                  <a:spcPct val="0"/>
                </a:spcBef>
                <a:spcAft>
                  <a:spcPct val="0"/>
                </a:spcAft>
                <a:buFont typeface="Arial" charset="0"/>
                <a:buNone/>
              </a:pPr>
              <a:t>5/24/15</a:t>
            </a:fld>
            <a:endParaRPr lang="zh-CN" altLang="en-US" sz="1200" smtClean="0">
              <a:solidFill>
                <a:srgbClr val="000000"/>
              </a:solidFill>
            </a:endParaRPr>
          </a:p>
        </p:txBody>
      </p:sp>
      <p:sp>
        <p:nvSpPr>
          <p:cNvPr id="19461" name="灯片编号占位符 4"/>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r" defTabSz="784225" eaLnBrk="1" fontAlgn="base" hangingPunct="1">
              <a:spcBef>
                <a:spcPct val="0"/>
              </a:spcBef>
              <a:spcAft>
                <a:spcPct val="0"/>
              </a:spcAft>
              <a:buFont typeface="Arial" charset="0"/>
              <a:buNone/>
            </a:pPr>
            <a:fld id="{F6C933A4-BC63-7B40-B00A-D1006BF5283E}" type="slidenum">
              <a:rPr lang="zh-CN" altLang="en-US" smtClean="0">
                <a:solidFill>
                  <a:srgbClr val="000000"/>
                </a:solidFill>
              </a:rPr>
              <a:pPr algn="r" defTabSz="784225" eaLnBrk="1" fontAlgn="base" hangingPunct="1">
                <a:spcBef>
                  <a:spcPct val="0"/>
                </a:spcBef>
                <a:spcAft>
                  <a:spcPct val="0"/>
                </a:spcAft>
                <a:buFont typeface="Arial" charset="0"/>
                <a:buNone/>
              </a:pPr>
              <a:t>17</a:t>
            </a:fld>
            <a:endParaRPr lang="zh-CN" altLang="en-US" sz="1200" smtClean="0">
              <a:solidFill>
                <a:srgbClr val="000000"/>
              </a:solidFill>
            </a:endParaRPr>
          </a:p>
        </p:txBody>
      </p:sp>
    </p:spTree>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28675"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高度融合</a:t>
            </a:r>
          </a:p>
          <a:p>
            <a:endParaRPr lang="zh-CN" altLang="en-US"/>
          </a:p>
          <a:p>
            <a:r>
              <a:rPr lang="zh-CN" altLang="en-US"/>
              <a:t>深入融合曙光自主研发云计算操作系统Cloudview和定制化硬件平台。基于特定配置的服务器硬件，将Cloudview的管理功能模块植根于一体化服务器中，精简管理系统，优化功能模块，提高管理性能。</a:t>
            </a:r>
          </a:p>
          <a:p>
            <a:endParaRPr lang="zh-CN" altLang="en-US"/>
          </a:p>
          <a:p>
            <a:r>
              <a:rPr lang="zh-CN" altLang="en-US"/>
              <a:t>简单易用</a:t>
            </a:r>
          </a:p>
          <a:p>
            <a:endParaRPr lang="zh-CN" altLang="en-US"/>
          </a:p>
          <a:p>
            <a:r>
              <a:rPr lang="zh-CN" altLang="en-US"/>
              <a:t>开机之后经简单配置即可实现云平台的快速部署。用户在收到云控制器之后，只需要通过管理界面进行简单的配置，就可以搭建一套符合自身业务需求的云平台。</a:t>
            </a:r>
          </a:p>
          <a:p>
            <a:endParaRPr lang="zh-CN" altLang="en-US"/>
          </a:p>
          <a:p>
            <a:r>
              <a:rPr lang="zh-CN" altLang="en-US"/>
              <a:t>可扩展性</a:t>
            </a:r>
          </a:p>
          <a:p>
            <a:endParaRPr lang="zh-CN" altLang="en-US"/>
          </a:p>
          <a:p>
            <a:r>
              <a:rPr lang="zh-CN" altLang="en-US"/>
              <a:t>控制器后面级联计算资源，物理接入之后自动化发现系统并纳入资源池进行管理。对于计算节点（计算资源）兼容性，只需要满足通用的X86架构，符合一定的硬件配置要求即可，具有线性的扩展能力。</a:t>
            </a:r>
          </a:p>
          <a:p>
            <a:endParaRPr lang="zh-CN" altLang="en-US"/>
          </a:p>
          <a:p>
            <a:r>
              <a:rPr lang="zh-CN" altLang="en-US"/>
              <a:t>缩短POC周期</a:t>
            </a:r>
          </a:p>
          <a:p>
            <a:endParaRPr lang="zh-CN" altLang="en-US"/>
          </a:p>
          <a:p>
            <a:r>
              <a:rPr lang="zh-CN" altLang="en-US"/>
              <a:t>云控制器本地支持小规模测试，一台设备完成POC测试，缩短测试周期。云控制器本地除运行自身管理功能之外，支持运行4台用户自定义的虚拟机，用于进行测试和调试。</a:t>
            </a:r>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32771"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sz="1000">
                <a:latin typeface="微软雅黑" charset="0"/>
                <a:ea typeface="微软雅黑" charset="0"/>
                <a:cs typeface="微软雅黑" charset="0"/>
              </a:rPr>
              <a:t>主要功能：</a:t>
            </a:r>
          </a:p>
          <a:p>
            <a:r>
              <a:rPr lang="zh-CN" altLang="en-US" sz="1000" b="1">
                <a:latin typeface="微软雅黑" charset="0"/>
                <a:ea typeface="微软雅黑" charset="0"/>
                <a:cs typeface="微软雅黑" charset="0"/>
              </a:rPr>
              <a:t>针对备份、灾难恢复、存档和合规自动同步、自动分层排列、自动持续数据保护 (CDP)。</a:t>
            </a:r>
            <a:r>
              <a:rPr lang="zh-CN" altLang="en-US" sz="1000">
                <a:latin typeface="微软雅黑" charset="0"/>
                <a:ea typeface="微软雅黑" charset="0"/>
                <a:cs typeface="微软雅黑" charset="0"/>
              </a:rPr>
              <a:t>轻松实现 DR 配置。异构块和文件复制。收件箱病毒扫描。强大的HA和灾备模块提供完善的数据保护和灾备功能，通过弹性扩展的授权和多种选项使管理员能够最佳地满足其复制需求，可以使用本地或远程副本进行文件还原、备份，应用程序测试、数据发掘和灾难恢复。</a:t>
            </a:r>
          </a:p>
          <a:p>
            <a:r>
              <a:rPr lang="zh-CN" altLang="en-US" sz="1000" b="1">
                <a:latin typeface="微软雅黑" charset="0"/>
                <a:ea typeface="微软雅黑" charset="0"/>
                <a:cs typeface="微软雅黑" charset="0"/>
              </a:rPr>
              <a:t>重复数据删除、精简配置、数据压缩。</a:t>
            </a:r>
            <a:r>
              <a:rPr lang="zh-CN" altLang="en-US" sz="1000">
                <a:latin typeface="微软雅黑" charset="0"/>
                <a:ea typeface="微软雅黑" charset="0"/>
                <a:cs typeface="微软雅黑" charset="0"/>
              </a:rPr>
              <a:t>以及预留和配额可使成本大幅下降，且提供针对不同应用场景和存储要求，分别提供StackStor100、StackStor200不同的可选存储类型，满足不同的用户需求。</a:t>
            </a:r>
          </a:p>
          <a:p>
            <a:r>
              <a:rPr lang="zh-CN" altLang="en-US" sz="1000">
                <a:latin typeface="微软雅黑" charset="0"/>
                <a:ea typeface="微软雅黑" charset="0"/>
                <a:cs typeface="微软雅黑" charset="0"/>
              </a:rPr>
              <a:t>通过定制化的存储设备硬件配置，和云计算操作系统做深度整合，推出云计算专用存储设备，优化存储系统和云操作系统的接入，提供高效的存储服务能力。</a:t>
            </a:r>
          </a:p>
          <a:p>
            <a:r>
              <a:rPr lang="zh-CN" altLang="en-US" sz="1000">
                <a:latin typeface="微软雅黑" charset="0"/>
                <a:ea typeface="微软雅黑" charset="0"/>
                <a:cs typeface="微软雅黑" charset="0"/>
              </a:rPr>
              <a:t>针对不同的应用场景，提供多种不同的存储型号供选择，且内嵌云计算专用存储系统简单易维护。分别针对云主机数量的不同、存储容量要求不同以及对于成本的要求，可选择相应的存储型号。</a:t>
            </a:r>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a:xfrm>
            <a:off x="381000" y="685800"/>
            <a:ext cx="6096000" cy="3429000"/>
          </a:xfrm>
        </p:spPr>
      </p:sp>
      <p:sp>
        <p:nvSpPr>
          <p:cNvPr id="34819" name="备注占位符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a:latin typeface="微软雅黑" charset="0"/>
                <a:ea typeface="微软雅黑" charset="0"/>
                <a:cs typeface="微软雅黑" charset="0"/>
              </a:rPr>
              <a:t>CDP</a:t>
            </a:r>
            <a:r>
              <a:rPr lang="zh-CN" altLang="en-US" sz="1000">
                <a:latin typeface="微软雅黑" charset="0"/>
                <a:ea typeface="微软雅黑" charset="0"/>
                <a:cs typeface="微软雅黑" charset="0"/>
              </a:rPr>
              <a:t>技术</a:t>
            </a:r>
          </a:p>
          <a:p>
            <a:r>
              <a:rPr lang="zh-CN" altLang="en-US" sz="1000">
                <a:latin typeface="微软雅黑" charset="0"/>
                <a:ea typeface="微软雅黑" charset="0"/>
                <a:cs typeface="微软雅黑" charset="0"/>
              </a:rPr>
              <a:t>通过在操作系统核心层中植入文件过滤驱动程序，来实时捕获所有文件访问操作。对于需要</a:t>
            </a:r>
            <a:r>
              <a:rPr lang="en-US" sz="1000">
                <a:latin typeface="微软雅黑" charset="0"/>
                <a:ea typeface="微软雅黑" charset="0"/>
                <a:cs typeface="微软雅黑" charset="0"/>
              </a:rPr>
              <a:t>CDP</a:t>
            </a:r>
            <a:r>
              <a:rPr lang="zh-CN" altLang="en-US" sz="1000">
                <a:latin typeface="微软雅黑" charset="0"/>
                <a:ea typeface="微软雅黑" charset="0"/>
                <a:cs typeface="微软雅黑" charset="0"/>
              </a:rPr>
              <a:t>连续备份保护的文件，当</a:t>
            </a:r>
            <a:r>
              <a:rPr lang="en-US" sz="1000">
                <a:latin typeface="微软雅黑" charset="0"/>
                <a:ea typeface="微软雅黑" charset="0"/>
                <a:cs typeface="微软雅黑" charset="0"/>
              </a:rPr>
              <a:t>CDP</a:t>
            </a:r>
            <a:r>
              <a:rPr lang="zh-CN" altLang="en-US" sz="1000">
                <a:latin typeface="微软雅黑" charset="0"/>
                <a:ea typeface="微软雅黑" charset="0"/>
                <a:cs typeface="微软雅黑" charset="0"/>
              </a:rPr>
              <a:t>管理模块经由文件过滤驱动拦截到其改写操作时，则预先将文件数据变化部分连同当前的系统时间戳</a:t>
            </a:r>
            <a:r>
              <a:rPr lang="en-US" sz="1000">
                <a:latin typeface="微软雅黑" charset="0"/>
                <a:ea typeface="微软雅黑" charset="0"/>
                <a:cs typeface="微软雅黑" charset="0"/>
              </a:rPr>
              <a:t>(System Time Stamp)</a:t>
            </a:r>
            <a:r>
              <a:rPr lang="zh-CN" altLang="en-US" sz="1000">
                <a:latin typeface="微软雅黑" charset="0"/>
                <a:ea typeface="微软雅黑" charset="0"/>
                <a:cs typeface="微软雅黑" charset="0"/>
              </a:rPr>
              <a:t>一起自动备份到</a:t>
            </a:r>
            <a:r>
              <a:rPr lang="en-US" sz="1000">
                <a:latin typeface="微软雅黑" charset="0"/>
                <a:ea typeface="微软雅黑" charset="0"/>
                <a:cs typeface="微软雅黑" charset="0"/>
              </a:rPr>
              <a:t>UnaCDP</a:t>
            </a:r>
            <a:r>
              <a:rPr lang="zh-CN" altLang="en-US" sz="1000">
                <a:latin typeface="微软雅黑" charset="0"/>
                <a:ea typeface="微软雅黑" charset="0"/>
                <a:cs typeface="微软雅黑" charset="0"/>
              </a:rPr>
              <a:t>存储体。从理论上说，任何一次的文件数据变化都会被自动记录，因而称之为持续数据保护。</a:t>
            </a:r>
          </a:p>
        </p:txBody>
      </p:sp>
      <p:sp>
        <p:nvSpPr>
          <p:cNvPr id="34820" name="日期占位符 3"/>
          <p:cNvSpPr txBox="1">
            <a:spLocks noGrp="1"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r" defTabSz="784225" eaLnBrk="1" fontAlgn="base" hangingPunct="1">
              <a:spcBef>
                <a:spcPct val="0"/>
              </a:spcBef>
              <a:spcAft>
                <a:spcPct val="0"/>
              </a:spcAft>
              <a:buFont typeface="Arial" charset="0"/>
              <a:buNone/>
            </a:pPr>
            <a:fld id="{6507DE74-5288-FA4C-8D3E-C3FE1293E59D}" type="datetime1">
              <a:rPr lang="zh-CN" altLang="en-US" smtClean="0">
                <a:solidFill>
                  <a:srgbClr val="000000"/>
                </a:solidFill>
              </a:rPr>
              <a:pPr algn="r" defTabSz="784225" eaLnBrk="1" fontAlgn="base" hangingPunct="1">
                <a:spcBef>
                  <a:spcPct val="0"/>
                </a:spcBef>
                <a:spcAft>
                  <a:spcPct val="0"/>
                </a:spcAft>
                <a:buFont typeface="Arial" charset="0"/>
                <a:buNone/>
              </a:pPr>
              <a:t>5/24/15</a:t>
            </a:fld>
            <a:endParaRPr lang="zh-CN" altLang="en-US" sz="1200" smtClean="0">
              <a:solidFill>
                <a:srgbClr val="000000"/>
              </a:solidFill>
            </a:endParaRPr>
          </a:p>
        </p:txBody>
      </p:sp>
      <p:sp>
        <p:nvSpPr>
          <p:cNvPr id="34821" name="灯片编号占位符 4"/>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r" defTabSz="784225" eaLnBrk="1" fontAlgn="base" hangingPunct="1">
              <a:spcBef>
                <a:spcPct val="0"/>
              </a:spcBef>
              <a:spcAft>
                <a:spcPct val="0"/>
              </a:spcAft>
              <a:buFont typeface="Arial" charset="0"/>
              <a:buNone/>
            </a:pPr>
            <a:fld id="{4D1A6B1C-8590-C841-A838-5DFD294E5964}" type="slidenum">
              <a:rPr lang="zh-CN" altLang="en-US" smtClean="0">
                <a:solidFill>
                  <a:srgbClr val="000000"/>
                </a:solidFill>
              </a:rPr>
              <a:pPr algn="r" defTabSz="784225" eaLnBrk="1" fontAlgn="base" hangingPunct="1">
                <a:spcBef>
                  <a:spcPct val="0"/>
                </a:spcBef>
                <a:spcAft>
                  <a:spcPct val="0"/>
                </a:spcAft>
                <a:buFont typeface="Arial" charset="0"/>
                <a:buNone/>
              </a:pPr>
              <a:t>29</a:t>
            </a:fld>
            <a:endParaRPr lang="zh-CN" altLang="en-US" sz="1200" smtClean="0">
              <a:solidFill>
                <a:srgbClr val="000000"/>
              </a:solidFill>
            </a:endParaRPr>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xfrm>
            <a:off x="381000" y="685800"/>
            <a:ext cx="6096000" cy="3429000"/>
          </a:xfrm>
        </p:spPr>
      </p:sp>
      <p:sp>
        <p:nvSpPr>
          <p:cNvPr id="38915" name="备注占位符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a:latin typeface="微软雅黑" charset="0"/>
                <a:ea typeface="微软雅黑" charset="0"/>
                <a:cs typeface="微软雅黑" charset="0"/>
              </a:rPr>
              <a:t>TCO</a:t>
            </a:r>
          </a:p>
          <a:p>
            <a:r>
              <a:rPr lang="en-US" sz="1000">
                <a:latin typeface="微软雅黑" charset="0"/>
                <a:ea typeface="微软雅黑" charset="0"/>
                <a:cs typeface="微软雅黑" charset="0"/>
              </a:rPr>
              <a:t>Total Cost of Ownership </a:t>
            </a:r>
            <a:r>
              <a:rPr lang="zh-CN" altLang="en-US" sz="1000">
                <a:latin typeface="微软雅黑" charset="0"/>
                <a:ea typeface="微软雅黑" charset="0"/>
                <a:cs typeface="微软雅黑" charset="0"/>
              </a:rPr>
              <a:t>总拥有成本从产品采购到后期使用、维护的总的成本。</a:t>
            </a:r>
          </a:p>
        </p:txBody>
      </p:sp>
      <p:sp>
        <p:nvSpPr>
          <p:cNvPr id="38916" name="日期占位符 3"/>
          <p:cNvSpPr txBox="1">
            <a:spLocks noGrp="1"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r" defTabSz="784225" eaLnBrk="1" fontAlgn="base" hangingPunct="1">
              <a:spcBef>
                <a:spcPct val="0"/>
              </a:spcBef>
              <a:spcAft>
                <a:spcPct val="0"/>
              </a:spcAft>
              <a:buFont typeface="Arial" charset="0"/>
              <a:buNone/>
            </a:pPr>
            <a:fld id="{98C446F9-93F2-2B44-AC34-ADA645A20584}" type="datetime1">
              <a:rPr lang="zh-CN" altLang="en-US" smtClean="0">
                <a:solidFill>
                  <a:srgbClr val="000000"/>
                </a:solidFill>
              </a:rPr>
              <a:pPr algn="r" defTabSz="784225" eaLnBrk="1" fontAlgn="base" hangingPunct="1">
                <a:spcBef>
                  <a:spcPct val="0"/>
                </a:spcBef>
                <a:spcAft>
                  <a:spcPct val="0"/>
                </a:spcAft>
                <a:buFont typeface="Arial" charset="0"/>
                <a:buNone/>
              </a:pPr>
              <a:t>5/24/15</a:t>
            </a:fld>
            <a:endParaRPr lang="zh-CN" altLang="en-US" sz="1200" smtClean="0">
              <a:solidFill>
                <a:srgbClr val="000000"/>
              </a:solidFill>
            </a:endParaRPr>
          </a:p>
        </p:txBody>
      </p:sp>
      <p:sp>
        <p:nvSpPr>
          <p:cNvPr id="38917" name="灯片编号占位符 4"/>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r" defTabSz="784225" eaLnBrk="1" fontAlgn="base" hangingPunct="1">
              <a:spcBef>
                <a:spcPct val="0"/>
              </a:spcBef>
              <a:spcAft>
                <a:spcPct val="0"/>
              </a:spcAft>
              <a:buFont typeface="Arial" charset="0"/>
              <a:buNone/>
            </a:pPr>
            <a:fld id="{BD626D8B-7547-1F4E-A271-C723122B8012}" type="slidenum">
              <a:rPr lang="zh-CN" altLang="en-US" smtClean="0">
                <a:solidFill>
                  <a:srgbClr val="000000"/>
                </a:solidFill>
              </a:rPr>
              <a:pPr algn="r" defTabSz="784225" eaLnBrk="1" fontAlgn="base" hangingPunct="1">
                <a:spcBef>
                  <a:spcPct val="0"/>
                </a:spcBef>
                <a:spcAft>
                  <a:spcPct val="0"/>
                </a:spcAft>
                <a:buFont typeface="Arial" charset="0"/>
                <a:buNone/>
              </a:pPr>
              <a:t>32</a:t>
            </a:fld>
            <a:endParaRPr lang="zh-CN" altLang="en-US" sz="1200" smtClean="0">
              <a:solidFill>
                <a:srgbClr val="000000"/>
              </a:solidFill>
            </a:endParaRPr>
          </a:p>
        </p:txBody>
      </p:sp>
    </p:spTree>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6082" name="Rectangle 2"/>
          <p:cNvSpPr>
            <a:spLocks noGrp="1" noRot="1" noChangeAspect="1" noChangeArrowheads="1"/>
          </p:cNvSpPr>
          <p:nvPr>
            <p:ph type="sldImg"/>
          </p:nvPr>
        </p:nvSpPr>
        <p:spPr>
          <a:xfrm>
            <a:off x="381000" y="685800"/>
            <a:ext cx="6096000" cy="3429000"/>
          </a:xfr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 cmpd="sng">
                <a:solidFill>
                  <a:schemeClr val="tx1"/>
                </a:solidFill>
                <a:miter lim="800000"/>
                <a:headEnd/>
                <a:tailEnd/>
              </a14:hiddenLine>
            </a:ext>
          </a:extLst>
        </p:spPr>
      </p:sp>
      <p:sp>
        <p:nvSpPr>
          <p:cNvPr id="46083"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 uri="{FAA26D3D-D897-4be2-8F04-BA451C77F1D7}">
              <ma14:placeholderFlag xmlns:ma14="http://schemas.microsoft.com/office/mac/drawingml/2011/main" val="1"/>
            </a:ext>
          </a:extLst>
        </p:spPr>
        <p:txBody>
          <a:bodyPr/>
          <a:lstStyle/>
          <a:p>
            <a:pPr eaLnBrk="1" hangingPunct="1">
              <a:lnSpc>
                <a:spcPct val="80000"/>
              </a:lnSpc>
              <a:spcBef>
                <a:spcPts val="600"/>
              </a:spcBef>
              <a:buFont typeface="Wingdings" charset="0"/>
              <a:buNone/>
            </a:pPr>
            <a:r>
              <a:rPr lang="zh-CN" altLang="en-US" sz="1000">
                <a:latin typeface="微软雅黑" charset="0"/>
                <a:ea typeface="微软雅黑" charset="0"/>
                <a:cs typeface="微软雅黑" charset="0"/>
                <a:sym typeface="微软雅黑" charset="0"/>
              </a:rPr>
              <a:t>支持远程监控、性能分析</a:t>
            </a:r>
          </a:p>
          <a:p>
            <a:pPr eaLnBrk="1" hangingPunct="1">
              <a:lnSpc>
                <a:spcPct val="80000"/>
              </a:lnSpc>
              <a:spcBef>
                <a:spcPts val="600"/>
              </a:spcBef>
              <a:buFont typeface="Wingdings" charset="0"/>
              <a:buNone/>
            </a:pPr>
            <a:r>
              <a:rPr lang="zh-CN" altLang="en-US" sz="1000">
                <a:latin typeface="微软雅黑" charset="0"/>
                <a:ea typeface="微软雅黑" charset="0"/>
                <a:cs typeface="微软雅黑" charset="0"/>
                <a:sym typeface="微软雅黑" charset="0"/>
              </a:rPr>
              <a:t>支持多租户和权限管理、支持审计日志</a:t>
            </a:r>
          </a:p>
        </p:txBody>
      </p:sp>
    </p:spTree>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48131"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sz="1000">
                <a:ea typeface="微软雅黑" charset="0"/>
                <a:cs typeface="微软雅黑" charset="0"/>
              </a:rPr>
              <a:t>物理分区：运维管理</a:t>
            </a:r>
          </a:p>
          <a:p>
            <a:r>
              <a:rPr lang="zh-CN" altLang="en-US" sz="1000">
                <a:ea typeface="微软雅黑" charset="0"/>
                <a:cs typeface="微软雅黑" charset="0"/>
              </a:rPr>
              <a:t>应用集群：弹性、灵活性</a:t>
            </a:r>
          </a:p>
          <a:p>
            <a:r>
              <a:rPr lang="zh-CN" altLang="en-US" sz="1000">
                <a:ea typeface="微软雅黑" charset="0"/>
                <a:cs typeface="微软雅黑" charset="0"/>
              </a:rPr>
              <a:t>资源池：多类型调度：负载均衡（根据负载动态调节虚拟机在物理及上的分配）、节能环保（动态电源管理）、资源分配（绑定）</a:t>
            </a: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StackStor100</a:t>
            </a:r>
            <a:r>
              <a:rPr lang="en-US" altLang="zh-CN" baseline="0" dirty="0" smtClean="0"/>
              <a:t> </a:t>
            </a:r>
            <a:r>
              <a:rPr lang="zh-CN" altLang="en-US" baseline="0" smtClean="0"/>
              <a:t>单机版</a:t>
            </a:r>
            <a:endParaRPr lang="en-US" altLang="zh-CN" baseline="0" dirty="0" smtClean="0"/>
          </a:p>
          <a:p>
            <a:r>
              <a:rPr lang="en-US" altLang="zh-CN" dirty="0" smtClean="0"/>
              <a:t>StackStor200 StackStor300</a:t>
            </a:r>
            <a:r>
              <a:rPr lang="zh-CN" altLang="en-US" dirty="0" smtClean="0"/>
              <a:t>多种规格</a:t>
            </a:r>
            <a:endParaRPr lang="zh-CN" altLang="en-US" dirty="0"/>
          </a:p>
        </p:txBody>
      </p:sp>
      <p:sp>
        <p:nvSpPr>
          <p:cNvPr id="4" name="灯片编号占位符 3"/>
          <p:cNvSpPr>
            <a:spLocks noGrp="1"/>
          </p:cNvSpPr>
          <p:nvPr>
            <p:ph type="sldNum" sz="quarter" idx="10"/>
          </p:nvPr>
        </p:nvSpPr>
        <p:spPr/>
        <p:txBody>
          <a:bodyPr/>
          <a:lstStyle/>
          <a:p>
            <a:fld id="{777C96D9-4D4F-4265-8F02-21631B019730}"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94620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52227"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存储系统</a:t>
            </a:r>
          </a:p>
          <a:p>
            <a:r>
              <a:rPr lang="zh-CN" altLang="en-US"/>
              <a:t>存储池</a:t>
            </a:r>
          </a:p>
          <a:p>
            <a:r>
              <a:rPr lang="zh-CN" altLang="en-US"/>
              <a:t>磁盘+iso</a:t>
            </a:r>
          </a:p>
        </p:txBody>
      </p:sp>
    </p:spTree>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54275"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通过断开连接，在系统内实现存储系统运维管理支持。举例：磁盘故障，下线，更换，重建连接，不需要删除重新配置</a:t>
            </a:r>
          </a:p>
        </p:txBody>
      </p:sp>
    </p:spTree>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56323"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直观对可用容量进行提醒</a:t>
            </a:r>
          </a:p>
        </p:txBody>
      </p:sp>
    </p:spTree>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59395"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概念+实现</a:t>
            </a:r>
          </a:p>
        </p:txBody>
      </p:sp>
    </p:spTree>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63491"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采集间隔优化调整</a:t>
            </a:r>
          </a:p>
          <a:p>
            <a:r>
              <a:rPr lang="zh-CN" altLang="en-US"/>
              <a:t>没有监控到的指标：根据项目灵活定制、未来规划更多的指标，对应用指标的监控，2.0版本年底发布</a:t>
            </a:r>
          </a:p>
        </p:txBody>
      </p:sp>
    </p:spTree>
  </p:cSld>
  <p:clrMapOvr>
    <a:overrideClrMapping bg1="lt1" tx1="dk1" bg2="lt2" tx2="dk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66563"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分布式块设备共享存储vDBS：实验特性</a:t>
            </a:r>
          </a:p>
          <a:p>
            <a:r>
              <a:rPr lang="zh-CN" altLang="en-US"/>
              <a:t>云安全增强：防火墙、端口策略（地址过滤、带宽控制）、协议保护（DHCP、NTP）；平台：HTTPS连接；数据：stackstor、raid</a:t>
            </a:r>
          </a:p>
          <a:p>
            <a:r>
              <a:rPr lang="zh-CN" altLang="en-US"/>
              <a:t>告警和报表：CSP集成了一个，CVM和COC下半年；</a:t>
            </a:r>
          </a:p>
          <a:p>
            <a:r>
              <a:rPr lang="zh-CN" altLang="en-US"/>
              <a:t>CSP定制开发为主：舟山云截图（最后一页备注），定制开发计费策略</a:t>
            </a:r>
          </a:p>
        </p:txBody>
      </p:sp>
    </p:spTree>
  </p:cSld>
  <p:clrMapOvr>
    <a:overrideClrMapping bg1="lt1" tx1="dk1" bg2="lt2" tx2="dk2" accent1="accent1" accent2="accent2" accent3="accent3" accent4="accent4" accent5="accent5" accent6="accent6" hlink="hlink" folHlink="folHlink"/>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68611"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分布式部署：数据库、监控模块</a:t>
            </a:r>
          </a:p>
          <a:p>
            <a:r>
              <a:rPr lang="zh-CN" altLang="en-US"/>
              <a:t>P2V：集成第三方产品，4000/10次</a:t>
            </a:r>
          </a:p>
          <a:p>
            <a:r>
              <a:rPr lang="zh-CN" altLang="en-US"/>
              <a:t>用户共享存储服务：集成曙光云盘</a:t>
            </a:r>
          </a:p>
        </p:txBody>
      </p:sp>
    </p:spTree>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70659"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管理系统HA：6月底，管理系统多控（zookeeper），共享数据库（数据库自己解决高可用）</a:t>
            </a:r>
          </a:p>
          <a:p>
            <a:r>
              <a:rPr lang="zh-CN" altLang="en-US"/>
              <a:t>业务系统HA：资源池高可用（迁移）</a:t>
            </a:r>
          </a:p>
          <a:p>
            <a:r>
              <a:rPr lang="zh-CN" altLang="en-US"/>
              <a:t>备份：年底</a:t>
            </a:r>
          </a:p>
          <a:p>
            <a:r>
              <a:rPr lang="zh-CN" altLang="en-US"/>
              <a:t>裸机批量部署：通过基于pxe和sftp实现，第三方支持</a:t>
            </a:r>
          </a:p>
          <a:p>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72707"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软件自动批量安装：AppFoundry</a:t>
            </a:r>
          </a:p>
          <a:p>
            <a:r>
              <a:rPr lang="zh-CN" altLang="en-US"/>
              <a:t>第三方应用发布：paas</a:t>
            </a:r>
          </a:p>
          <a:p>
            <a:r>
              <a:rPr lang="zh-CN" altLang="en-US"/>
              <a:t>虚拟机操作系统加固：第三方合作，趋势科技</a:t>
            </a:r>
          </a:p>
          <a:p>
            <a:r>
              <a:rPr lang="zh-CN" altLang="en-US"/>
              <a:t>动态口令：第三方合作，</a:t>
            </a:r>
          </a:p>
        </p:txBody>
      </p:sp>
    </p:spTree>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smtClean="0"/>
              <a:t>先讲整个</a:t>
            </a:r>
            <a:r>
              <a:rPr lang="en-US" altLang="zh-CN" dirty="0" smtClean="0"/>
              <a:t>IT</a:t>
            </a:r>
            <a:r>
              <a:rPr lang="zh-CN" altLang="en-US" dirty="0" smtClean="0"/>
              <a:t>行业的大背景</a:t>
            </a:r>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55</a:t>
            </a:fld>
            <a:endParaRPr lang="en-US" altLang="zh-CN" dirty="0"/>
          </a:p>
        </p:txBody>
      </p:sp>
    </p:spTree>
    <p:extLst>
      <p:ext uri="{BB962C8B-B14F-4D97-AF65-F5344CB8AC3E}">
        <p14:creationId xmlns:p14="http://schemas.microsoft.com/office/powerpoint/2010/main" val="102497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smtClean="0"/>
          </a:p>
          <a:p>
            <a:r>
              <a:rPr lang="zh-CN" altLang="en-US" baseline="0" dirty="0" smtClean="0"/>
              <a:t>图片修改</a:t>
            </a:r>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777C96D9-4D4F-4265-8F02-21631B019730}"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771876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285750" indent="-285750">
              <a:buFont typeface="Arial" panose="020B0604020202020204" pitchFamily="34" charset="0"/>
              <a:buChar char="•"/>
            </a:pPr>
            <a:r>
              <a:rPr lang="zh-CN" altLang="en-US" dirty="0" smtClean="0"/>
              <a:t>高可扩展性</a:t>
            </a:r>
            <a:endParaRPr lang="en-US" altLang="zh-CN" dirty="0" smtClean="0"/>
          </a:p>
          <a:p>
            <a:pPr marL="285750" indent="-285750">
              <a:buFont typeface="Arial" panose="020B0604020202020204" pitchFamily="34" charset="0"/>
              <a:buChar char="•"/>
            </a:pPr>
            <a:r>
              <a:rPr lang="zh-CN" altLang="zh-CN" dirty="0" smtClean="0"/>
              <a:t>在</a:t>
            </a:r>
            <a:r>
              <a:rPr lang="en-US" altLang="zh-CN" dirty="0" smtClean="0"/>
              <a:t>CPU</a:t>
            </a:r>
            <a:r>
              <a:rPr lang="zh-CN" altLang="zh-CN" dirty="0" smtClean="0"/>
              <a:t>内集成了</a:t>
            </a:r>
            <a:r>
              <a:rPr lang="en-US" altLang="zh-CN" dirty="0" smtClean="0"/>
              <a:t>PCI-E</a:t>
            </a:r>
            <a:r>
              <a:rPr lang="zh-CN" altLang="zh-CN" dirty="0" smtClean="0"/>
              <a:t>控制器</a:t>
            </a:r>
            <a:r>
              <a:rPr lang="zh-CN" altLang="en-US" dirty="0" smtClean="0"/>
              <a:t>，性能大幅提升。</a:t>
            </a:r>
            <a:endParaRPr lang="en-US" altLang="zh-CN" dirty="0" smtClean="0"/>
          </a:p>
          <a:p>
            <a:pPr marL="285750" indent="-285750">
              <a:buFont typeface="Arial" panose="020B0604020202020204" pitchFamily="34" charset="0"/>
              <a:buChar char="•"/>
            </a:pPr>
            <a:r>
              <a:rPr lang="zh-CN" altLang="zh-CN" dirty="0" smtClean="0"/>
              <a:t>集高性能，高密度与高可靠性于一身</a:t>
            </a:r>
            <a:endParaRPr lang="en-US" altLang="zh-CN" dirty="0" smtClean="0"/>
          </a:p>
          <a:p>
            <a:pPr marL="285750" indent="-285750">
              <a:buFont typeface="Arial" panose="020B0604020202020204" pitchFamily="34" charset="0"/>
              <a:buChar char="•"/>
            </a:pPr>
            <a:r>
              <a:rPr lang="zh-CN" altLang="en-US" dirty="0" smtClean="0"/>
              <a:t>企业级虚拟化平台</a:t>
            </a:r>
            <a:r>
              <a:rPr lang="en-US" altLang="zh-CN" dirty="0" smtClean="0"/>
              <a:t>---</a:t>
            </a:r>
            <a:r>
              <a:rPr lang="zh-CN" altLang="en-US" dirty="0" smtClean="0"/>
              <a:t>融合企业级的服务器和桌面虚拟化的功能和优势，通过统一的管理平台全面管理位于数据中心的物理和虚拟资源，</a:t>
            </a:r>
            <a:endParaRPr lang="en-US" altLang="zh-CN" dirty="0" smtClean="0"/>
          </a:p>
          <a:p>
            <a:pPr marL="285750" indent="-285750">
              <a:buFont typeface="Arial" panose="020B0604020202020204" pitchFamily="34" charset="0"/>
              <a:buChar char="•"/>
            </a:pPr>
            <a:r>
              <a:rPr lang="zh-CN" altLang="en-US" dirty="0" smtClean="0"/>
              <a:t>用户仅需要使用价格低廉的云终端或</a:t>
            </a:r>
            <a:r>
              <a:rPr lang="en-US" altLang="zh-CN" dirty="0" smtClean="0"/>
              <a:t>BYOD</a:t>
            </a:r>
            <a:r>
              <a:rPr lang="zh-CN" altLang="en-US" dirty="0" smtClean="0"/>
              <a:t>设备就可以连接到数据中心中的</a:t>
            </a:r>
            <a:r>
              <a:rPr lang="en-US" altLang="zh-CN" dirty="0" smtClean="0"/>
              <a:t>Windows</a:t>
            </a:r>
            <a:r>
              <a:rPr lang="zh-CN" altLang="en-US" dirty="0" smtClean="0"/>
              <a:t>或者</a:t>
            </a:r>
            <a:r>
              <a:rPr lang="en-US" altLang="zh-CN" dirty="0" smtClean="0"/>
              <a:t>Linux</a:t>
            </a:r>
            <a:r>
              <a:rPr lang="zh-CN" altLang="en-US" dirty="0" smtClean="0"/>
              <a:t>桌面，甚至是服务器桌面，</a:t>
            </a:r>
            <a:endParaRPr lang="en-US" altLang="zh-CN" dirty="0" smtClean="0"/>
          </a:p>
          <a:p>
            <a:pPr marL="285750" indent="-285750">
              <a:buFont typeface="Arial" panose="020B0604020202020204" pitchFamily="34" charset="0"/>
              <a:buChar char="•"/>
            </a:pPr>
            <a:r>
              <a:rPr lang="zh-CN" altLang="en-US" dirty="0" smtClean="0"/>
              <a:t>并获得类本地</a:t>
            </a:r>
            <a:r>
              <a:rPr lang="en-US" altLang="zh-CN" dirty="0" smtClean="0"/>
              <a:t>PC</a:t>
            </a:r>
            <a:r>
              <a:rPr lang="zh-CN" altLang="en-US" dirty="0" smtClean="0"/>
              <a:t>的使用体验。</a:t>
            </a:r>
            <a:endParaRPr lang="en-US" altLang="zh-CN" dirty="0" smtClean="0"/>
          </a:p>
          <a:p>
            <a:pPr marL="285750" indent="-285750">
              <a:buFont typeface="Arial" panose="020B0604020202020204" pitchFamily="34" charset="0"/>
              <a:buChar char="•"/>
            </a:pPr>
            <a:r>
              <a:rPr lang="zh-CN" altLang="en-US" dirty="0" smtClean="0"/>
              <a:t>为企业部署桌面云提供了所需的全部功能，致力于帮助企业利用有限成本，最大化</a:t>
            </a:r>
            <a:r>
              <a:rPr lang="en-US" altLang="zh-CN" dirty="0" smtClean="0"/>
              <a:t>IT</a:t>
            </a:r>
            <a:r>
              <a:rPr lang="zh-CN" altLang="en-US" dirty="0" smtClean="0"/>
              <a:t>资源的效率和利用率，</a:t>
            </a:r>
            <a:endParaRPr lang="en-US" altLang="zh-CN" dirty="0" smtClean="0"/>
          </a:p>
          <a:p>
            <a:pPr marL="285750" indent="-285750">
              <a:buFont typeface="Arial" panose="020B0604020202020204" pitchFamily="34" charset="0"/>
              <a:buChar char="•"/>
            </a:pPr>
            <a:r>
              <a:rPr lang="zh-CN" altLang="en-US" dirty="0" smtClean="0"/>
              <a:t>最大限度帮助企业构建最具灵活性的基础架构平台，帮助管理员有效管理复杂的企业桌面环境。</a:t>
            </a:r>
          </a:p>
          <a:p>
            <a:endParaRPr lang="zh-CN" altLang="en-US" dirty="0"/>
          </a:p>
        </p:txBody>
      </p:sp>
      <p:sp>
        <p:nvSpPr>
          <p:cNvPr id="4" name="灯片编号占位符 3"/>
          <p:cNvSpPr>
            <a:spLocks noGrp="1"/>
          </p:cNvSpPr>
          <p:nvPr>
            <p:ph type="sldNum" sz="quarter" idx="10"/>
          </p:nvPr>
        </p:nvSpPr>
        <p:spPr/>
        <p:txBody>
          <a:bodyPr/>
          <a:lstStyle/>
          <a:p>
            <a:fld id="{4C5142F3-5202-4139-9EDC-3D1E0EF048E9}" type="slidenum">
              <a:rPr lang="zh-CN" altLang="en-US" smtClean="0">
                <a:solidFill>
                  <a:prstClr val="black"/>
                </a:solidFill>
                <a:latin typeface="Calibri"/>
                <a:ea typeface="宋体"/>
              </a:rPr>
              <a:pPr/>
              <a:t>56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938830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solidFill>
                  <a:prstClr val="black"/>
                </a:solidFill>
                <a:latin typeface="Calibri"/>
                <a:ea typeface="宋体"/>
              </a:rPr>
              <a:pPr/>
              <a:t>66</a:t>
            </a:fld>
            <a:endParaRPr lang="en-US" altLang="zh-CN" dirty="0">
              <a:solidFill>
                <a:prstClr val="black"/>
              </a:solidFill>
              <a:latin typeface="Calibri"/>
              <a:ea typeface="宋体"/>
            </a:endParaRPr>
          </a:p>
        </p:txBody>
      </p:sp>
    </p:spTree>
    <p:extLst>
      <p:ext uri="{BB962C8B-B14F-4D97-AF65-F5344CB8AC3E}">
        <p14:creationId xmlns:p14="http://schemas.microsoft.com/office/powerpoint/2010/main" val="3939958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xfrm>
            <a:off x="-223838" y="808038"/>
            <a:ext cx="7185026" cy="4041775"/>
          </a:xfrm>
        </p:spPr>
      </p:sp>
      <p:sp>
        <p:nvSpPr>
          <p:cNvPr id="32771" name="备注占位符 2"/>
          <p:cNvSpPr>
            <a:spLocks noGrp="1"/>
          </p:cNvSpPr>
          <p:nvPr>
            <p:ph type="body" idx="1"/>
          </p:nvPr>
        </p:nvSpPr>
        <p:spPr>
          <a:noFill/>
        </p:spPr>
        <p:txBody>
          <a:bodyPr/>
          <a:lstStyle/>
          <a:p>
            <a:r>
              <a:rPr lang="en-US" altLang="zh-CN" sz="1200" b="0" i="0" kern="1200" dirty="0" smtClean="0">
                <a:solidFill>
                  <a:schemeClr val="tx1"/>
                </a:solidFill>
                <a:latin typeface="Calibri" pitchFamily="34" charset="0"/>
                <a:ea typeface="宋体" pitchFamily="2" charset="-122"/>
                <a:cs typeface="+mn-cs"/>
              </a:rPr>
              <a:t>DTAP(</a:t>
            </a:r>
            <a:r>
              <a:rPr lang="zh-CN" altLang="en-US" sz="1200" b="0" i="0" kern="1200" dirty="0" smtClean="0">
                <a:solidFill>
                  <a:schemeClr val="tx1"/>
                </a:solidFill>
                <a:latin typeface="Calibri" pitchFamily="34" charset="0"/>
                <a:ea typeface="宋体" pitchFamily="2" charset="-122"/>
                <a:cs typeface="+mn-cs"/>
              </a:rPr>
              <a:t>开发、测试、核实与生产</a:t>
            </a:r>
            <a:r>
              <a:rPr lang="en-US" altLang="zh-CN" sz="1200" b="0" i="0" kern="1200" dirty="0" smtClean="0">
                <a:solidFill>
                  <a:schemeClr val="tx1"/>
                </a:solidFill>
                <a:latin typeface="Calibri" pitchFamily="34" charset="0"/>
                <a:ea typeface="宋体" pitchFamily="2" charset="-122"/>
                <a:cs typeface="+mn-cs"/>
              </a:rPr>
              <a:t>)</a:t>
            </a:r>
            <a:endParaRPr lang="zh-CN" altLang="en-US" dirty="0" smtClean="0"/>
          </a:p>
        </p:txBody>
      </p:sp>
      <p:sp>
        <p:nvSpPr>
          <p:cNvPr id="32772" name="灯片编号占位符 3"/>
          <p:cNvSpPr>
            <a:spLocks noGrp="1"/>
          </p:cNvSpPr>
          <p:nvPr>
            <p:ph type="sldNum" sz="quarter" idx="5"/>
          </p:nvPr>
        </p:nvSpPr>
        <p:spPr>
          <a:noFill/>
        </p:spPr>
        <p:txBody>
          <a:bodyPr/>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fld id="{F2EAC22D-5995-49E2-BC2E-AD82E74DB46E}" type="slidenum">
              <a:rPr lang="zh-CN" altLang="en-US">
                <a:solidFill>
                  <a:prstClr val="black"/>
                </a:solidFill>
                <a:sym typeface="宋体" panose="02010600030101010101" pitchFamily="2" charset="-122"/>
              </a:rPr>
              <a:pPr/>
              <a:t>67</a:t>
            </a:fld>
            <a:fld id="{CD53FA51-3461-4B6A-91E9-FBB3C32A25CF}" type="slidenum">
              <a:rPr lang="zh-CN" altLang="en-US">
                <a:solidFill>
                  <a:prstClr val="black"/>
                </a:solidFill>
                <a:sym typeface="宋体" panose="02010600030101010101" pitchFamily="2" charset="-122"/>
              </a:rPr>
              <a:pPr/>
              <a:t>67</a:t>
            </a:fld>
            <a:endParaRPr lang="zh-CN" altLang="en-US" sz="1800">
              <a:solidFill>
                <a:prstClr val="black"/>
              </a:solidFill>
            </a:endParaRPr>
          </a:p>
        </p:txBody>
      </p:sp>
      <p:sp>
        <p:nvSpPr>
          <p:cNvPr id="32773" name="灯片编号占位符 4"/>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E0B27B60-0A32-49D6-AAC6-01D50BFDD7A3}" type="slidenum">
              <a:rPr lang="zh-CN" altLang="en-US" sz="1200">
                <a:solidFill>
                  <a:prstClr val="black"/>
                </a:solidFill>
                <a:sym typeface="宋体" panose="02010600030101010101" pitchFamily="2" charset="-122"/>
              </a:rPr>
              <a:pPr algn="r">
                <a:buFont typeface="Arial" panose="020B0604020202020204" pitchFamily="34" charset="0"/>
                <a:buNone/>
              </a:pPr>
              <a:t>67</a:t>
            </a:fld>
            <a:fld id="{BE08AE47-AFCB-490C-A620-5C84C86826E0}"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74" name="灯片编号占位符 5"/>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83E4FAA6-FB6B-4D8F-BBC8-2B66C37FE083}" type="slidenum">
              <a:rPr lang="zh-CN" altLang="en-US" sz="1200">
                <a:solidFill>
                  <a:prstClr val="black"/>
                </a:solidFill>
                <a:sym typeface="宋体" panose="02010600030101010101" pitchFamily="2" charset="-122"/>
              </a:rPr>
              <a:pPr algn="r">
                <a:buFont typeface="Arial" panose="020B0604020202020204" pitchFamily="34" charset="0"/>
                <a:buNone/>
              </a:pPr>
              <a:t>67</a:t>
            </a:fld>
            <a:fld id="{8E726188-AF8A-434D-8DCD-F1C66FE28DBB}"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75" name="灯片编号占位符 6"/>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FA855144-014E-4207-9A69-F74515DA21A4}" type="slidenum">
              <a:rPr lang="zh-CN" altLang="en-US" sz="1200">
                <a:solidFill>
                  <a:prstClr val="black"/>
                </a:solidFill>
                <a:sym typeface="宋体" panose="02010600030101010101" pitchFamily="2" charset="-122"/>
              </a:rPr>
              <a:pPr algn="r">
                <a:buFont typeface="Arial" panose="020B0604020202020204" pitchFamily="34" charset="0"/>
                <a:buNone/>
              </a:pPr>
              <a:t>67</a:t>
            </a:fld>
            <a:fld id="{94F490C9-30CD-4468-A5E3-A832165E9271}"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76" name="灯片编号占位符 7"/>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37AE0FE7-4B75-417C-9817-BF7B3349AEED}" type="slidenum">
              <a:rPr lang="zh-CN" altLang="en-US" sz="1200">
                <a:solidFill>
                  <a:prstClr val="black"/>
                </a:solidFill>
                <a:sym typeface="宋体" panose="02010600030101010101" pitchFamily="2" charset="-122"/>
              </a:rPr>
              <a:pPr algn="r">
                <a:buFont typeface="Arial" panose="020B0604020202020204" pitchFamily="34" charset="0"/>
                <a:buNone/>
              </a:pPr>
              <a:t>67</a:t>
            </a:fld>
            <a:fld id="{C4532186-C54A-4A51-A2C4-C1CFFF703796}"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77" name="灯片编号占位符 8"/>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221204E5-A642-4B82-AADA-8DB8EE03E6B6}" type="slidenum">
              <a:rPr lang="zh-CN" altLang="en-US" sz="1200">
                <a:solidFill>
                  <a:prstClr val="black"/>
                </a:solidFill>
                <a:sym typeface="宋体" panose="02010600030101010101" pitchFamily="2" charset="-122"/>
              </a:rPr>
              <a:pPr algn="r">
                <a:buFont typeface="Arial" panose="020B0604020202020204" pitchFamily="34" charset="0"/>
                <a:buNone/>
              </a:pPr>
              <a:t>67</a:t>
            </a:fld>
            <a:fld id="{5D7734F3-A0BE-4BF7-A498-656D0D306456}"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78" name="灯片编号占位符 9"/>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053FEE28-DC30-4109-8F88-71C3CCFA40FA}" type="slidenum">
              <a:rPr lang="zh-CN" altLang="en-US" sz="1200">
                <a:solidFill>
                  <a:prstClr val="black"/>
                </a:solidFill>
                <a:sym typeface="宋体" panose="02010600030101010101" pitchFamily="2" charset="-122"/>
              </a:rPr>
              <a:pPr algn="r">
                <a:buFont typeface="Arial" panose="020B0604020202020204" pitchFamily="34" charset="0"/>
                <a:buNone/>
              </a:pPr>
              <a:t>67</a:t>
            </a:fld>
            <a:fld id="{03D3E564-6919-493E-B061-13F04B933142}"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79" name="灯片编号占位符 10"/>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6ACB1D0F-34FC-4AEE-9404-AAC03E6E88D2}" type="slidenum">
              <a:rPr lang="zh-CN" altLang="en-US" sz="1200">
                <a:solidFill>
                  <a:prstClr val="black"/>
                </a:solidFill>
                <a:sym typeface="宋体" panose="02010600030101010101" pitchFamily="2" charset="-122"/>
              </a:rPr>
              <a:pPr algn="r">
                <a:buFont typeface="Arial" panose="020B0604020202020204" pitchFamily="34" charset="0"/>
                <a:buNone/>
              </a:pPr>
              <a:t>67</a:t>
            </a:fld>
            <a:fld id="{998598E3-2D3C-490D-ACEB-8AEB1DC74FE7}"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80" name="灯片编号占位符 11"/>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FFA35DF2-B3C2-4D93-8CA5-E27A09FB4DCA}" type="slidenum">
              <a:rPr lang="zh-CN" altLang="en-US" sz="1200">
                <a:solidFill>
                  <a:prstClr val="black"/>
                </a:solidFill>
                <a:sym typeface="宋体" panose="02010600030101010101" pitchFamily="2" charset="-122"/>
              </a:rPr>
              <a:pPr algn="r">
                <a:buFont typeface="Arial" panose="020B0604020202020204" pitchFamily="34" charset="0"/>
                <a:buNone/>
              </a:pPr>
              <a:t>67</a:t>
            </a:fld>
            <a:fld id="{C6C2C1C3-3F83-45A4-BEFB-17CCB8115654}"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81" name="灯片编号占位符 12"/>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748B9E1F-FC11-4D59-8BAB-C79C8E5F61A6}" type="slidenum">
              <a:rPr lang="zh-CN" altLang="en-US" sz="1200">
                <a:solidFill>
                  <a:prstClr val="black"/>
                </a:solidFill>
                <a:sym typeface="宋体" panose="02010600030101010101" pitchFamily="2" charset="-122"/>
              </a:rPr>
              <a:pPr algn="r">
                <a:buFont typeface="Arial" panose="020B0604020202020204" pitchFamily="34" charset="0"/>
                <a:buNone/>
              </a:pPr>
              <a:t>67</a:t>
            </a:fld>
            <a:fld id="{D11C2BC9-16C9-43AA-A50D-26E3629AEBCE}"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82" name="灯片编号占位符 13"/>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D328D6AA-44B2-456B-8466-8EF0B3C7BC3B}" type="slidenum">
              <a:rPr lang="zh-CN" altLang="en-US" sz="1200">
                <a:solidFill>
                  <a:prstClr val="black"/>
                </a:solidFill>
                <a:sym typeface="宋体" panose="02010600030101010101" pitchFamily="2" charset="-122"/>
              </a:rPr>
              <a:pPr algn="r">
                <a:buFont typeface="Arial" panose="020B0604020202020204" pitchFamily="34" charset="0"/>
                <a:buNone/>
              </a:pPr>
              <a:t>67</a:t>
            </a:fld>
            <a:fld id="{229C57B1-AC25-48DE-A6A1-ADD8EC5B0F35}"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83" name="灯片编号占位符 14"/>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ADB2F393-BA86-42BF-A83C-602DF8DA9E2C}" type="slidenum">
              <a:rPr lang="zh-CN" altLang="en-US" sz="1200">
                <a:solidFill>
                  <a:prstClr val="black"/>
                </a:solidFill>
                <a:sym typeface="宋体" panose="02010600030101010101" pitchFamily="2" charset="-122"/>
              </a:rPr>
              <a:pPr algn="r">
                <a:buFont typeface="Arial" panose="020B0604020202020204" pitchFamily="34" charset="0"/>
                <a:buNone/>
              </a:pPr>
              <a:t>67</a:t>
            </a:fld>
            <a:fld id="{F9B5FA1A-D2C1-41E7-842A-129E10F359F8}"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84" name="灯片编号占位符 15"/>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C9BB3DAF-D355-42C0-A406-B63A0C21B885}" type="slidenum">
              <a:rPr lang="zh-CN" altLang="en-US" sz="1200">
                <a:solidFill>
                  <a:prstClr val="black"/>
                </a:solidFill>
                <a:sym typeface="宋体" panose="02010600030101010101" pitchFamily="2" charset="-122"/>
              </a:rPr>
              <a:pPr algn="r">
                <a:buFont typeface="Arial" panose="020B0604020202020204" pitchFamily="34" charset="0"/>
                <a:buNone/>
              </a:pPr>
              <a:t>67</a:t>
            </a:fld>
            <a:fld id="{626009C3-D14C-428F-AF7D-540BBC261630}"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85" name="灯片编号占位符 16"/>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FCAA00E6-3D9B-4D20-B78D-83FDA81F9799}" type="slidenum">
              <a:rPr lang="zh-CN" altLang="en-US" sz="1200">
                <a:solidFill>
                  <a:prstClr val="black"/>
                </a:solidFill>
                <a:sym typeface="宋体" panose="02010600030101010101" pitchFamily="2" charset="-122"/>
              </a:rPr>
              <a:pPr algn="r">
                <a:buFont typeface="Arial" panose="020B0604020202020204" pitchFamily="34" charset="0"/>
                <a:buNone/>
              </a:pPr>
              <a:t>67</a:t>
            </a:fld>
            <a:fld id="{9702955E-3ADD-4475-99B7-B9C357778793}"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86" name="灯片编号占位符 17"/>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F091164C-3F11-4410-844D-CF008DFD3F16}" type="slidenum">
              <a:rPr lang="zh-CN" altLang="en-US" sz="1200">
                <a:solidFill>
                  <a:prstClr val="black"/>
                </a:solidFill>
                <a:sym typeface="宋体" panose="02010600030101010101" pitchFamily="2" charset="-122"/>
              </a:rPr>
              <a:pPr algn="r">
                <a:buFont typeface="Arial" panose="020B0604020202020204" pitchFamily="34" charset="0"/>
                <a:buNone/>
              </a:pPr>
              <a:t>67</a:t>
            </a:fld>
            <a:fld id="{94BBC54D-3616-4C20-B6D3-048EA163F7AF}"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
        <p:nvSpPr>
          <p:cNvPr id="32787" name="灯片编号占位符 18"/>
          <p:cNvSpPr txBox="1">
            <a:spLocks noGrp="1"/>
          </p:cNvSpPr>
          <p:nvPr/>
        </p:nvSpPr>
        <p:spPr bwMode="auto">
          <a:xfrm>
            <a:off x="3814251"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1pPr>
            <a:lvl2pPr marL="742950" indent="-28575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2pPr>
            <a:lvl3pPr marL="11430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3pPr>
            <a:lvl4pPr marL="16002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4pPr>
            <a:lvl5pPr marL="2057400" indent="-228600">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sym typeface="Times New Roman" panose="02020603050405020304" pitchFamily="18" charset="0"/>
              </a:defRPr>
            </a:lvl9pPr>
          </a:lstStyle>
          <a:p>
            <a:pPr algn="r">
              <a:buFont typeface="Arial" panose="020B0604020202020204" pitchFamily="34" charset="0"/>
              <a:buNone/>
            </a:pPr>
            <a:fld id="{121DBB25-E3FB-49B3-8554-801243A964E6}" type="slidenum">
              <a:rPr lang="zh-CN" altLang="en-US" sz="1200">
                <a:solidFill>
                  <a:prstClr val="black"/>
                </a:solidFill>
                <a:sym typeface="宋体" panose="02010600030101010101" pitchFamily="2" charset="-122"/>
              </a:rPr>
              <a:pPr algn="r">
                <a:buFont typeface="Arial" panose="020B0604020202020204" pitchFamily="34" charset="0"/>
                <a:buNone/>
              </a:pPr>
              <a:t>67</a:t>
            </a:fld>
            <a:fld id="{644EF0AC-62EB-4EBA-89F9-E9F295A0A6E5}" type="slidenum">
              <a:rPr lang="zh-CN" altLang="en-US" sz="1200">
                <a:solidFill>
                  <a:prstClr val="black"/>
                </a:solidFill>
                <a:sym typeface="宋体" panose="02010600030101010101" pitchFamily="2" charset="-122"/>
              </a:rPr>
              <a:pPr algn="r">
                <a:buFont typeface="Arial" panose="020B0604020202020204" pitchFamily="34" charset="0"/>
                <a:buNone/>
              </a:pPr>
              <a:t>67</a:t>
            </a:fld>
            <a:endParaRPr lang="zh-CN" altLang="en-US">
              <a:solidFill>
                <a:prstClr val="black"/>
              </a:solidFill>
            </a:endParaRPr>
          </a:p>
        </p:txBody>
      </p:sp>
    </p:spTree>
    <p:extLst>
      <p:ext uri="{BB962C8B-B14F-4D97-AF65-F5344CB8AC3E}">
        <p14:creationId xmlns:p14="http://schemas.microsoft.com/office/powerpoint/2010/main" val="1773987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lvl="0"/>
            <a:r>
              <a:rPr lang="zh-CN" altLang="zh-CN" sz="100" u="sng" kern="1200" dirty="0" smtClean="0">
                <a:solidFill>
                  <a:srgbClr val="000000"/>
                </a:solidFill>
                <a:effectLst/>
                <a:latin typeface="Arial" pitchFamily="34" charset="0"/>
                <a:ea typeface="Calibri" pitchFamily="34" charset="0"/>
                <a:cs typeface="Calibri" pitchFamily="34" charset="0"/>
              </a:rPr>
              <a:t>从平台层解放业务系统，使业务系统无需关注应用构建的中间件层安装、部署、维护相关工作，将精力放在业务研发和数据管理之上。包括数据库、</a:t>
            </a:r>
            <a:r>
              <a:rPr lang="en-US" altLang="zh-CN" sz="100" u="sng" kern="1200" dirty="0" smtClean="0">
                <a:solidFill>
                  <a:srgbClr val="000000"/>
                </a:solidFill>
                <a:effectLst/>
                <a:latin typeface="Arial" pitchFamily="34" charset="0"/>
                <a:ea typeface="Calibri" pitchFamily="34" charset="0"/>
                <a:cs typeface="Calibri" pitchFamily="34" charset="0"/>
              </a:rPr>
              <a:t>Web</a:t>
            </a:r>
            <a:r>
              <a:rPr lang="zh-CN" altLang="zh-CN" sz="100" u="sng" kern="1200" dirty="0" smtClean="0">
                <a:solidFill>
                  <a:srgbClr val="000000"/>
                </a:solidFill>
                <a:effectLst/>
                <a:latin typeface="Arial" pitchFamily="34" charset="0"/>
                <a:ea typeface="Calibri" pitchFamily="34" charset="0"/>
                <a:cs typeface="Calibri" pitchFamily="34" charset="0"/>
              </a:rPr>
              <a:t>中间件、消息中间件等支撑业务系统运行的中间层应用软件，皆由</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平台统一进行维护，各业务厂商按需申请服务资源，按需使用，计量计费。</a:t>
            </a:r>
          </a:p>
          <a:p>
            <a:pPr lvl="0"/>
            <a:r>
              <a:rPr lang="zh-CN" altLang="zh-CN" sz="100" u="sng" kern="1200" dirty="0" smtClean="0">
                <a:solidFill>
                  <a:srgbClr val="000000"/>
                </a:solidFill>
                <a:effectLst/>
                <a:latin typeface="Arial" pitchFamily="34" charset="0"/>
                <a:ea typeface="Calibri" pitchFamily="34" charset="0"/>
                <a:cs typeface="Calibri" pitchFamily="34" charset="0"/>
              </a:rPr>
              <a:t>打破业务系统数据孤岛，通过统一数据平台方式实现真正的数据整合，提供平台级数据存储、数据安全、数据备份解决方案，并于大数据系统进行对接，实现对数据的整合分析，体现数据价值，盘活客户信息资源。</a:t>
            </a:r>
          </a:p>
          <a:p>
            <a:pPr lvl="0"/>
            <a:r>
              <a:rPr lang="zh-CN" altLang="zh-CN" sz="100" u="sng" kern="1200" dirty="0" smtClean="0">
                <a:solidFill>
                  <a:srgbClr val="000000"/>
                </a:solidFill>
                <a:effectLst/>
                <a:latin typeface="Arial" pitchFamily="34" charset="0"/>
                <a:ea typeface="Calibri" pitchFamily="34" charset="0"/>
                <a:cs typeface="Calibri" pitchFamily="34" charset="0"/>
              </a:rPr>
              <a:t>实现平台中心式业务协同。解决传统方式中业务系统如果需要与公安</a:t>
            </a:r>
            <a:r>
              <a:rPr lang="en-US" altLang="zh-CN" sz="100" u="sng" kern="1200" dirty="0" smtClean="0">
                <a:solidFill>
                  <a:srgbClr val="000000"/>
                </a:solidFill>
                <a:effectLst/>
                <a:latin typeface="Arial" pitchFamily="34" charset="0"/>
                <a:ea typeface="Calibri" pitchFamily="34" charset="0"/>
                <a:cs typeface="Calibri" pitchFamily="34" charset="0"/>
              </a:rPr>
              <a:t>PKI</a:t>
            </a:r>
            <a:r>
              <a:rPr lang="zh-CN" altLang="zh-CN" sz="100" u="sng" kern="1200" dirty="0" smtClean="0">
                <a:solidFill>
                  <a:srgbClr val="000000"/>
                </a:solidFill>
                <a:effectLst/>
                <a:latin typeface="Arial" pitchFamily="34" charset="0"/>
                <a:ea typeface="Calibri" pitchFamily="34" charset="0"/>
                <a:cs typeface="Calibri" pitchFamily="34" charset="0"/>
              </a:rPr>
              <a:t>系统集成则需要找</a:t>
            </a:r>
            <a:r>
              <a:rPr lang="en-US" altLang="zh-CN" sz="100" u="sng" kern="1200" dirty="0" smtClean="0">
                <a:solidFill>
                  <a:srgbClr val="000000"/>
                </a:solidFill>
                <a:effectLst/>
                <a:latin typeface="Arial" pitchFamily="34" charset="0"/>
                <a:ea typeface="Calibri" pitchFamily="34" charset="0"/>
                <a:cs typeface="Calibri" pitchFamily="34" charset="0"/>
              </a:rPr>
              <a:t>A</a:t>
            </a:r>
            <a:r>
              <a:rPr lang="zh-CN" altLang="zh-CN" sz="100" u="sng" kern="1200" dirty="0" smtClean="0">
                <a:solidFill>
                  <a:srgbClr val="000000"/>
                </a:solidFill>
                <a:effectLst/>
                <a:latin typeface="Arial" pitchFamily="34" charset="0"/>
                <a:ea typeface="Calibri" pitchFamily="34" charset="0"/>
                <a:cs typeface="Calibri" pitchFamily="34" charset="0"/>
              </a:rPr>
              <a:t>负责人，希望与短信服务系统集成则需要找</a:t>
            </a:r>
            <a:r>
              <a:rPr lang="en-US" altLang="zh-CN" sz="100" u="sng" kern="1200" dirty="0" smtClean="0">
                <a:solidFill>
                  <a:srgbClr val="000000"/>
                </a:solidFill>
                <a:effectLst/>
                <a:latin typeface="Arial" pitchFamily="34" charset="0"/>
                <a:ea typeface="Calibri" pitchFamily="34" charset="0"/>
                <a:cs typeface="Calibri" pitchFamily="34" charset="0"/>
              </a:rPr>
              <a:t>B</a:t>
            </a:r>
            <a:r>
              <a:rPr lang="zh-CN" altLang="zh-CN" sz="100" u="sng" kern="1200" dirty="0" smtClean="0">
                <a:solidFill>
                  <a:srgbClr val="000000"/>
                </a:solidFill>
                <a:effectLst/>
                <a:latin typeface="Arial" pitchFamily="34" charset="0"/>
                <a:ea typeface="Calibri" pitchFamily="34" charset="0"/>
                <a:cs typeface="Calibri" pitchFamily="34" charset="0"/>
              </a:rPr>
              <a:t>负责人的尴尬局面。将公安</a:t>
            </a:r>
            <a:r>
              <a:rPr lang="en-US" altLang="zh-CN" sz="100" u="sng" kern="1200" dirty="0" smtClean="0">
                <a:solidFill>
                  <a:srgbClr val="000000"/>
                </a:solidFill>
                <a:effectLst/>
                <a:latin typeface="Arial" pitchFamily="34" charset="0"/>
                <a:ea typeface="Calibri" pitchFamily="34" charset="0"/>
                <a:cs typeface="Calibri" pitchFamily="34" charset="0"/>
              </a:rPr>
              <a:t>PKI</a:t>
            </a:r>
            <a:r>
              <a:rPr lang="zh-CN" altLang="zh-CN" sz="100" u="sng" kern="1200" dirty="0" smtClean="0">
                <a:solidFill>
                  <a:srgbClr val="000000"/>
                </a:solidFill>
                <a:effectLst/>
                <a:latin typeface="Arial" pitchFamily="34" charset="0"/>
                <a:ea typeface="Calibri" pitchFamily="34" charset="0"/>
                <a:cs typeface="Calibri" pitchFamily="34" charset="0"/>
              </a:rPr>
              <a:t>、短信服务实现平台服务化，通过</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平台统一提供业务系统集成对接解决方案。</a:t>
            </a:r>
          </a:p>
          <a:p>
            <a:r>
              <a:rPr lang="zh-CN" altLang="zh-CN" sz="100" u="sng" kern="1200" dirty="0" smtClean="0">
                <a:solidFill>
                  <a:srgbClr val="000000"/>
                </a:solidFill>
                <a:effectLst/>
                <a:latin typeface="Arial" pitchFamily="34" charset="0"/>
                <a:ea typeface="Calibri" pitchFamily="34" charset="0"/>
                <a:cs typeface="Calibri" pitchFamily="34" charset="0"/>
              </a:rPr>
              <a:t>实现跨部门、跨区域业务系统联动。业务联动，尤其是跨部门、跨区域的业务联动一直是行业的实现难点，复杂的业务环境、人事关系导致联动的技术实现无法从根本上突破。通过</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平台的建设将提供跨区域云平台服务共享，每个云平台的服务都可以共享给其他区域或部门的云平台，然后人员或业务系统可以跨区域申请服务资源，实现构建在多云平台上的区域间业务系统联动。</a:t>
            </a:r>
            <a:endParaRPr lang="zh-CN" altLang="en-US" dirty="0"/>
          </a:p>
        </p:txBody>
      </p:sp>
      <p:sp>
        <p:nvSpPr>
          <p:cNvPr id="4" name="页眉占位符 3"/>
          <p:cNvSpPr>
            <a:spLocks noGrp="1"/>
          </p:cNvSpPr>
          <p:nvPr>
            <p:ph type="hdr" sz="quarter" idx="10"/>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页眉</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5" name="日期占位符 4"/>
          <p:cNvSpPr>
            <a:spLocks noGrp="1"/>
          </p:cNvSpPr>
          <p:nvPr>
            <p:ph type="dt" idx="11"/>
          </p:nvPr>
        </p:nvSpPr>
        <p:spPr/>
        <p:txBody>
          <a:bodyPr/>
          <a:lstStyle/>
          <a:p>
            <a:fld id="{43C51798-8462-42EE-BFB7-62E2D6927506}" type="datetime1">
              <a:rPr lang="zh-CN" altLang="en-US" smtClean="0">
                <a:solidFill>
                  <a:prstClr val="black"/>
                </a:solidFill>
                <a:latin typeface="Calibri"/>
                <a:ea typeface="宋体"/>
              </a:rPr>
              <a:pPr/>
              <a:t>5/24/15</a:t>
            </a:fld>
            <a:endParaRPr lang="zh-CN" altLang="zh-CN">
              <a:solidFill>
                <a:prstClr val="black"/>
              </a:solidFill>
              <a:latin typeface="Calibri"/>
              <a:ea typeface="宋体"/>
            </a:endParaRPr>
          </a:p>
        </p:txBody>
      </p:sp>
      <p:sp>
        <p:nvSpPr>
          <p:cNvPr id="6" name="页脚占位符 5"/>
          <p:cNvSpPr>
            <a:spLocks noGrp="1"/>
          </p:cNvSpPr>
          <p:nvPr>
            <p:ph type="ftr" sz="quarter" idx="12"/>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页脚</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7" name="灯片编号占位符 6"/>
          <p:cNvSpPr>
            <a:spLocks noGrp="1"/>
          </p:cNvSpPr>
          <p:nvPr>
            <p:ph type="sldNum" sz="quarter" idx="13"/>
          </p:nvPr>
        </p:nvSpPr>
        <p:spPr/>
        <p:txBody>
          <a:bodyPr/>
          <a:lstStyle/>
          <a:p>
            <a:fld id="{51C36914-20AF-4724-9C13-E1B494FC072D}" type="slidenum">
              <a:rPr lang="en-US" altLang="zh-CN" smtClean="0">
                <a:solidFill>
                  <a:prstClr val="black"/>
                </a:solidFill>
                <a:latin typeface="Calibri"/>
                <a:ea typeface="宋体"/>
              </a:rPr>
              <a:pPr/>
              <a:t>71</a:t>
            </a:fld>
            <a:fld id="{DB9059BF-04DC-4665-8319-44CF21C5C973}"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8" name="灯片编号占位符 7"/>
          <p:cNvSpPr>
            <a:spLocks noGrp="1"/>
          </p:cNvSpPr>
          <p:nvPr>
            <p:ph type="sldNum" sz="quarter" idx="14"/>
          </p:nvPr>
        </p:nvSpPr>
        <p:spPr/>
        <p:txBody>
          <a:bodyPr/>
          <a:lstStyle/>
          <a:p>
            <a:fld id="{706DE766-2B36-4BCD-856D-AFD783E6756D}" type="slidenum">
              <a:rPr lang="en-US" altLang="zh-CN" smtClean="0">
                <a:solidFill>
                  <a:prstClr val="black"/>
                </a:solidFill>
                <a:latin typeface="Calibri"/>
                <a:ea typeface="宋体"/>
              </a:rPr>
              <a:pPr/>
              <a:t>71</a:t>
            </a:fld>
            <a:fld id="{054D6247-BD44-4743-97E8-8EA2C699353F}"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9" name="灯片编号占位符 8"/>
          <p:cNvSpPr>
            <a:spLocks noGrp="1"/>
          </p:cNvSpPr>
          <p:nvPr>
            <p:ph type="sldNum" sz="quarter" idx="15"/>
          </p:nvPr>
        </p:nvSpPr>
        <p:spPr/>
        <p:txBody>
          <a:bodyPr/>
          <a:lstStyle/>
          <a:p>
            <a:fld id="{04C3BC69-03BB-4AA5-A36B-A74F18F4B018}" type="slidenum">
              <a:rPr lang="en-US" altLang="zh-CN" smtClean="0">
                <a:solidFill>
                  <a:prstClr val="black"/>
                </a:solidFill>
                <a:latin typeface="Calibri"/>
                <a:ea typeface="宋体"/>
              </a:rPr>
              <a:pPr/>
              <a:t>71</a:t>
            </a:fld>
            <a:fld id="{ED32E0E2-6211-4DB0-83FC-F25F26B9F0A5}"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0" name="灯片编号占位符 9"/>
          <p:cNvSpPr>
            <a:spLocks noGrp="1"/>
          </p:cNvSpPr>
          <p:nvPr>
            <p:ph type="sldNum" sz="quarter" idx="16"/>
          </p:nvPr>
        </p:nvSpPr>
        <p:spPr/>
        <p:txBody>
          <a:bodyPr/>
          <a:lstStyle/>
          <a:p>
            <a:fld id="{7685C111-6591-488B-B44F-78067837322A}" type="slidenum">
              <a:rPr lang="en-US" altLang="zh-CN" smtClean="0">
                <a:solidFill>
                  <a:prstClr val="black"/>
                </a:solidFill>
                <a:latin typeface="Calibri"/>
                <a:ea typeface="宋体"/>
              </a:rPr>
              <a:pPr/>
              <a:t>71</a:t>
            </a:fld>
            <a:fld id="{7DD7D61F-2FE4-4795-A741-20A05674D971}"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1" name="灯片编号占位符 10"/>
          <p:cNvSpPr>
            <a:spLocks noGrp="1"/>
          </p:cNvSpPr>
          <p:nvPr>
            <p:ph type="sldNum" sz="quarter" idx="17"/>
          </p:nvPr>
        </p:nvSpPr>
        <p:spPr/>
        <p:txBody>
          <a:bodyPr/>
          <a:lstStyle/>
          <a:p>
            <a:fld id="{D791C2E5-7245-4002-B54D-E66607BCCD57}" type="slidenum">
              <a:rPr lang="en-US" altLang="zh-CN" smtClean="0">
                <a:solidFill>
                  <a:prstClr val="black"/>
                </a:solidFill>
                <a:latin typeface="Calibri"/>
                <a:ea typeface="宋体"/>
              </a:rPr>
              <a:pPr/>
              <a:t>71</a:t>
            </a:fld>
            <a:fld id="{2856F0DA-154D-4D71-AC96-24108076382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2" name="灯片编号占位符 11"/>
          <p:cNvSpPr>
            <a:spLocks noGrp="1"/>
          </p:cNvSpPr>
          <p:nvPr>
            <p:ph type="sldNum" sz="quarter" idx="18"/>
          </p:nvPr>
        </p:nvSpPr>
        <p:spPr/>
        <p:txBody>
          <a:bodyPr/>
          <a:lstStyle/>
          <a:p>
            <a:fld id="{3442AB6A-31D5-4749-A192-36CDB36D1344}" type="slidenum">
              <a:rPr lang="en-US" altLang="zh-CN" smtClean="0">
                <a:solidFill>
                  <a:prstClr val="black"/>
                </a:solidFill>
                <a:latin typeface="Calibri"/>
                <a:ea typeface="宋体"/>
              </a:rPr>
              <a:pPr/>
              <a:t>71</a:t>
            </a:fld>
            <a:fld id="{AF89078C-5AC1-4AD9-A0DE-397813BA754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3" name="灯片编号占位符 12"/>
          <p:cNvSpPr>
            <a:spLocks noGrp="1"/>
          </p:cNvSpPr>
          <p:nvPr>
            <p:ph type="sldNum" sz="quarter" idx="19"/>
          </p:nvPr>
        </p:nvSpPr>
        <p:spPr/>
        <p:txBody>
          <a:bodyPr/>
          <a:lstStyle/>
          <a:p>
            <a:fld id="{67C72888-CA01-4A9E-AE98-5EE5947D794B}" type="slidenum">
              <a:rPr lang="en-US" altLang="zh-CN" smtClean="0">
                <a:solidFill>
                  <a:prstClr val="black"/>
                </a:solidFill>
                <a:latin typeface="Calibri"/>
                <a:ea typeface="宋体"/>
              </a:rPr>
              <a:pPr/>
              <a:t>71</a:t>
            </a:fld>
            <a:fld id="{248EAA88-0E82-4DB3-9A60-08EE4E554328}"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4" name="灯片编号占位符 13"/>
          <p:cNvSpPr>
            <a:spLocks noGrp="1"/>
          </p:cNvSpPr>
          <p:nvPr>
            <p:ph type="sldNum" sz="quarter" idx="20"/>
          </p:nvPr>
        </p:nvSpPr>
        <p:spPr/>
        <p:txBody>
          <a:bodyPr/>
          <a:lstStyle/>
          <a:p>
            <a:fld id="{765AE550-C959-47E5-8222-6FF875717F4D}" type="slidenum">
              <a:rPr lang="en-US" altLang="zh-CN" smtClean="0">
                <a:solidFill>
                  <a:prstClr val="black"/>
                </a:solidFill>
                <a:latin typeface="Calibri"/>
                <a:ea typeface="宋体"/>
              </a:rPr>
              <a:pPr/>
              <a:t>71</a:t>
            </a:fld>
            <a:fld id="{BAA85AC3-A321-4E97-8C2A-40FFC23458DA}"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5" name="灯片编号占位符 14"/>
          <p:cNvSpPr>
            <a:spLocks noGrp="1"/>
          </p:cNvSpPr>
          <p:nvPr>
            <p:ph type="sldNum" sz="quarter" idx="21"/>
          </p:nvPr>
        </p:nvSpPr>
        <p:spPr/>
        <p:txBody>
          <a:bodyPr/>
          <a:lstStyle/>
          <a:p>
            <a:fld id="{A3B1A49F-B57D-4117-BA0C-B507C4BC3759}" type="slidenum">
              <a:rPr lang="en-US" altLang="zh-CN" smtClean="0">
                <a:solidFill>
                  <a:prstClr val="black"/>
                </a:solidFill>
                <a:latin typeface="Calibri"/>
                <a:ea typeface="宋体"/>
              </a:rPr>
              <a:pPr/>
              <a:t>71</a:t>
            </a:fld>
            <a:fld id="{976B2C0F-9A76-4174-98DA-58652E2BDC85}"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6" name="灯片编号占位符 15"/>
          <p:cNvSpPr>
            <a:spLocks noGrp="1"/>
          </p:cNvSpPr>
          <p:nvPr>
            <p:ph type="sldNum" sz="quarter" idx="22"/>
          </p:nvPr>
        </p:nvSpPr>
        <p:spPr/>
        <p:txBody>
          <a:bodyPr/>
          <a:lstStyle/>
          <a:p>
            <a:fld id="{ED78659A-64EF-42C0-B167-BFEEEA88FC13}" type="slidenum">
              <a:rPr lang="en-US" altLang="zh-CN" smtClean="0">
                <a:solidFill>
                  <a:prstClr val="black"/>
                </a:solidFill>
                <a:latin typeface="Calibri"/>
                <a:ea typeface="宋体"/>
              </a:rPr>
              <a:pPr/>
              <a:t>71</a:t>
            </a:fld>
            <a:fld id="{300A6FB2-B2FB-4FCC-87F9-9CB14828E7AF}"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7" name="灯片编号占位符 16"/>
          <p:cNvSpPr>
            <a:spLocks noGrp="1"/>
          </p:cNvSpPr>
          <p:nvPr>
            <p:ph type="sldNum" sz="quarter" idx="23"/>
          </p:nvPr>
        </p:nvSpPr>
        <p:spPr/>
        <p:txBody>
          <a:bodyPr/>
          <a:lstStyle/>
          <a:p>
            <a:fld id="{33A666F3-8211-4E81-9979-92E2AAECD16E}" type="slidenum">
              <a:rPr lang="en-US" altLang="zh-CN" smtClean="0">
                <a:solidFill>
                  <a:prstClr val="black"/>
                </a:solidFill>
                <a:latin typeface="Calibri"/>
                <a:ea typeface="宋体"/>
              </a:rPr>
              <a:pPr/>
              <a:t>71</a:t>
            </a:fld>
            <a:fld id="{206CE3BA-0E87-4A01-9D97-AD8AB78AB53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8" name="灯片编号占位符 17"/>
          <p:cNvSpPr>
            <a:spLocks noGrp="1"/>
          </p:cNvSpPr>
          <p:nvPr>
            <p:ph type="sldNum" sz="quarter" idx="24"/>
          </p:nvPr>
        </p:nvSpPr>
        <p:spPr/>
        <p:txBody>
          <a:bodyPr/>
          <a:lstStyle/>
          <a:p>
            <a:fld id="{D3C71668-55FC-4F10-BA5C-8F103EEC17BC}" type="slidenum">
              <a:rPr lang="en-US" altLang="zh-CN" smtClean="0">
                <a:solidFill>
                  <a:prstClr val="black"/>
                </a:solidFill>
                <a:latin typeface="Calibri"/>
                <a:ea typeface="宋体"/>
              </a:rPr>
              <a:pPr/>
              <a:t>71</a:t>
            </a:fld>
            <a:fld id="{94D7712B-DDA1-459A-A4BE-320561230A22}"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9" name="灯片编号占位符 18"/>
          <p:cNvSpPr>
            <a:spLocks noGrp="1"/>
          </p:cNvSpPr>
          <p:nvPr>
            <p:ph type="sldNum" sz="quarter" idx="25"/>
          </p:nvPr>
        </p:nvSpPr>
        <p:spPr/>
        <p:txBody>
          <a:bodyPr/>
          <a:lstStyle/>
          <a:p>
            <a:fld id="{36B0D174-448B-4E3A-938A-EE649E5FCAB0}" type="slidenum">
              <a:rPr lang="en-US" altLang="zh-CN" smtClean="0">
                <a:solidFill>
                  <a:prstClr val="black"/>
                </a:solidFill>
                <a:latin typeface="Calibri"/>
                <a:ea typeface="宋体"/>
              </a:rPr>
              <a:pPr/>
              <a:t>71</a:t>
            </a:fld>
            <a:fld id="{51B83919-89CE-46C3-A94D-87DE8283AE75}"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20" name="灯片编号占位符 19"/>
          <p:cNvSpPr>
            <a:spLocks noGrp="1"/>
          </p:cNvSpPr>
          <p:nvPr>
            <p:ph type="sldNum" sz="quarter" idx="26"/>
          </p:nvPr>
        </p:nvSpPr>
        <p:spPr/>
        <p:txBody>
          <a:bodyPr/>
          <a:lstStyle/>
          <a:p>
            <a:fld id="{D620D4C2-0099-427B-92E1-21E737919B89}" type="slidenum">
              <a:rPr lang="en-US" altLang="zh-CN" smtClean="0">
                <a:solidFill>
                  <a:prstClr val="black"/>
                </a:solidFill>
                <a:latin typeface="Calibri"/>
                <a:ea typeface="宋体"/>
              </a:rPr>
              <a:pPr/>
              <a:t>71</a:t>
            </a:fld>
            <a:fld id="{BC50F9EF-4E38-4D26-9193-73D60428BBAF}"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21" name="灯片编号占位符 20"/>
          <p:cNvSpPr>
            <a:spLocks noGrp="1"/>
          </p:cNvSpPr>
          <p:nvPr>
            <p:ph type="sldNum" sz="quarter" idx="27"/>
          </p:nvPr>
        </p:nvSpPr>
        <p:spPr/>
        <p:txBody>
          <a:bodyPr/>
          <a:lstStyle/>
          <a:p>
            <a:fld id="{F32A79E4-8B1B-47C3-93BF-897CCB6F1D75}" type="slidenum">
              <a:rPr lang="en-US" altLang="zh-CN" smtClean="0">
                <a:solidFill>
                  <a:prstClr val="black"/>
                </a:solidFill>
                <a:latin typeface="Calibri"/>
                <a:ea typeface="宋体"/>
              </a:rPr>
              <a:pPr/>
              <a:t>71</a:t>
            </a:fld>
            <a:fld id="{CA1F181C-7466-4F6E-97AD-548D308460CD}"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22" name="灯片编号占位符 21"/>
          <p:cNvSpPr>
            <a:spLocks noGrp="1"/>
          </p:cNvSpPr>
          <p:nvPr>
            <p:ph type="sldNum" sz="quarter" idx="28"/>
          </p:nvPr>
        </p:nvSpPr>
        <p:spPr/>
        <p:txBody>
          <a:bodyPr/>
          <a:lstStyle/>
          <a:p>
            <a:fld id="{1E80281B-DAFB-43A7-9662-A497B4F125B4}" type="slidenum">
              <a:rPr lang="en-US" altLang="zh-CN" smtClean="0">
                <a:solidFill>
                  <a:prstClr val="black"/>
                </a:solidFill>
                <a:latin typeface="Calibri"/>
                <a:ea typeface="宋体"/>
              </a:rPr>
              <a:pPr/>
              <a:t>71</a:t>
            </a:fld>
            <a:fld id="{EF67BD48-6373-4E53-B54A-DD36C50DD27A}"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23" name="灯片编号占位符 22"/>
          <p:cNvSpPr>
            <a:spLocks noGrp="1"/>
          </p:cNvSpPr>
          <p:nvPr>
            <p:ph type="sldNum" sz="quarter" idx="29"/>
          </p:nvPr>
        </p:nvSpPr>
        <p:spPr/>
        <p:txBody>
          <a:bodyPr/>
          <a:lstStyle/>
          <a:p>
            <a:fld id="{BC9AC7BC-0F93-4A41-9276-F9FC7C728AC9}" type="slidenum">
              <a:rPr lang="en-US" altLang="zh-CN" smtClean="0">
                <a:solidFill>
                  <a:prstClr val="black"/>
                </a:solidFill>
                <a:latin typeface="Calibri"/>
                <a:ea typeface="宋体"/>
              </a:rPr>
              <a:pPr/>
              <a:t>71</a:t>
            </a:fld>
            <a:fld id="{988B5696-65BB-4C71-A38E-02F216B77618}"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24" name="灯片编号占位符 23"/>
          <p:cNvSpPr>
            <a:spLocks noGrp="1"/>
          </p:cNvSpPr>
          <p:nvPr>
            <p:ph type="sldNum" sz="quarter" idx="30"/>
          </p:nvPr>
        </p:nvSpPr>
        <p:spPr/>
        <p:txBody>
          <a:bodyPr/>
          <a:lstStyle/>
          <a:p>
            <a:fld id="{4391712F-0723-4CE5-869D-B6177DF69D35}" type="slidenum">
              <a:rPr lang="en-US" altLang="zh-CN" smtClean="0">
                <a:solidFill>
                  <a:prstClr val="black"/>
                </a:solidFill>
                <a:latin typeface="Calibri"/>
                <a:ea typeface="宋体"/>
              </a:rPr>
              <a:pPr/>
              <a:t>71</a:t>
            </a:fld>
            <a:fld id="{C5316FF3-7E7B-450E-BCEE-E2FF9A3B76A8}"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25" name="灯片编号占位符 24"/>
          <p:cNvSpPr>
            <a:spLocks noGrp="1"/>
          </p:cNvSpPr>
          <p:nvPr>
            <p:ph type="sldNum" sz="quarter" idx="31"/>
          </p:nvPr>
        </p:nvSpPr>
        <p:spPr/>
        <p:txBody>
          <a:bodyPr/>
          <a:lstStyle/>
          <a:p>
            <a:fld id="{FE2117F5-DDE5-4F4C-A62B-135EAAEAA336}" type="slidenum">
              <a:rPr lang="en-US" altLang="zh-CN" smtClean="0">
                <a:solidFill>
                  <a:prstClr val="black"/>
                </a:solidFill>
                <a:latin typeface="Calibri"/>
                <a:ea typeface="宋体"/>
              </a:rPr>
              <a:pPr/>
              <a:t>71</a:t>
            </a:fld>
            <a:fld id="{E60C1D22-4274-44B2-A5B8-F3DC107C5D46}"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26" name="灯片编号占位符 25"/>
          <p:cNvSpPr>
            <a:spLocks noGrp="1"/>
          </p:cNvSpPr>
          <p:nvPr>
            <p:ph type="sldNum" sz="quarter" idx="32"/>
          </p:nvPr>
        </p:nvSpPr>
        <p:spPr/>
        <p:txBody>
          <a:bodyPr/>
          <a:lstStyle/>
          <a:p>
            <a:fld id="{D5DF0003-2865-47C2-9E20-8D6BDD4E8BC3}" type="slidenum">
              <a:rPr lang="en-US" altLang="zh-CN" smtClean="0">
                <a:solidFill>
                  <a:prstClr val="black"/>
                </a:solidFill>
                <a:latin typeface="Calibri"/>
                <a:ea typeface="宋体"/>
              </a:rPr>
              <a:pPr/>
              <a:t>71</a:t>
            </a:fld>
            <a:fld id="{46F656BE-2381-4F2B-84B1-504C5EEFD04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27" name="灯片编号占位符 26"/>
          <p:cNvSpPr>
            <a:spLocks noGrp="1"/>
          </p:cNvSpPr>
          <p:nvPr>
            <p:ph type="sldNum" sz="quarter" idx="33"/>
          </p:nvPr>
        </p:nvSpPr>
        <p:spPr/>
        <p:txBody>
          <a:bodyPr/>
          <a:lstStyle/>
          <a:p>
            <a:fld id="{21114D12-4EF0-4D46-BDA3-BDFFA05B06FA}" type="slidenum">
              <a:rPr lang="en-US" altLang="zh-CN" smtClean="0">
                <a:solidFill>
                  <a:prstClr val="black"/>
                </a:solidFill>
                <a:latin typeface="Calibri"/>
                <a:ea typeface="宋体"/>
              </a:rPr>
              <a:pPr/>
              <a:t>71</a:t>
            </a:fld>
            <a:fld id="{52976F0C-5072-4F70-82D7-C3514F7CF8D1}"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28" name="灯片编号占位符 27"/>
          <p:cNvSpPr>
            <a:spLocks noGrp="1"/>
          </p:cNvSpPr>
          <p:nvPr>
            <p:ph type="sldNum" sz="quarter" idx="34"/>
          </p:nvPr>
        </p:nvSpPr>
        <p:spPr/>
        <p:txBody>
          <a:bodyPr/>
          <a:lstStyle/>
          <a:p>
            <a:fld id="{37938223-5E6D-44D6-B2E0-B188D8C8F493}" type="slidenum">
              <a:rPr lang="en-US" altLang="zh-CN" smtClean="0">
                <a:solidFill>
                  <a:prstClr val="black"/>
                </a:solidFill>
                <a:latin typeface="Calibri"/>
                <a:ea typeface="宋体"/>
              </a:rPr>
              <a:pPr/>
              <a:t>71</a:t>
            </a:fld>
            <a:fld id="{0226DC27-166E-4502-9FBA-1F46C093520E}"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29" name="灯片编号占位符 28"/>
          <p:cNvSpPr>
            <a:spLocks noGrp="1"/>
          </p:cNvSpPr>
          <p:nvPr>
            <p:ph type="sldNum" sz="quarter" idx="35"/>
          </p:nvPr>
        </p:nvSpPr>
        <p:spPr/>
        <p:txBody>
          <a:bodyPr/>
          <a:lstStyle/>
          <a:p>
            <a:fld id="{E4CAE317-3817-4B75-ADDE-66F36ABC5C7C}" type="slidenum">
              <a:rPr lang="en-US" altLang="zh-CN" smtClean="0">
                <a:solidFill>
                  <a:prstClr val="black"/>
                </a:solidFill>
                <a:latin typeface="Calibri"/>
                <a:ea typeface="宋体"/>
              </a:rPr>
              <a:pPr/>
              <a:t>71</a:t>
            </a:fld>
            <a:fld id="{BE1D0F56-5D69-4654-9E43-BD5181857456}"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30" name="灯片编号占位符 29"/>
          <p:cNvSpPr>
            <a:spLocks noGrp="1"/>
          </p:cNvSpPr>
          <p:nvPr>
            <p:ph type="sldNum" sz="quarter" idx="36"/>
          </p:nvPr>
        </p:nvSpPr>
        <p:spPr/>
        <p:txBody>
          <a:bodyPr/>
          <a:lstStyle/>
          <a:p>
            <a:fld id="{8B7C6B59-7AEB-44D7-AB71-69A5DDA87856}" type="slidenum">
              <a:rPr lang="en-US" altLang="zh-CN" smtClean="0">
                <a:solidFill>
                  <a:prstClr val="black"/>
                </a:solidFill>
                <a:latin typeface="Calibri"/>
                <a:ea typeface="宋体"/>
              </a:rPr>
              <a:pPr/>
              <a:t>71</a:t>
            </a:fld>
            <a:fld id="{B7CE5947-74B7-4012-83B7-80CB88522DED}"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31" name="灯片编号占位符 30"/>
          <p:cNvSpPr>
            <a:spLocks noGrp="1"/>
          </p:cNvSpPr>
          <p:nvPr>
            <p:ph type="sldNum" sz="quarter" idx="37"/>
          </p:nvPr>
        </p:nvSpPr>
        <p:spPr/>
        <p:txBody>
          <a:bodyPr/>
          <a:lstStyle/>
          <a:p>
            <a:fld id="{925BCC8E-3668-43AE-92F6-89DD7B210717}" type="slidenum">
              <a:rPr lang="en-US" altLang="zh-CN" smtClean="0">
                <a:solidFill>
                  <a:prstClr val="black"/>
                </a:solidFill>
                <a:latin typeface="Calibri"/>
                <a:ea typeface="宋体"/>
              </a:rPr>
              <a:pPr/>
              <a:t>71</a:t>
            </a:fld>
            <a:fld id="{E32D7208-53DE-4615-BB65-4096CD07277A}"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32" name="灯片编号占位符 31"/>
          <p:cNvSpPr>
            <a:spLocks noGrp="1"/>
          </p:cNvSpPr>
          <p:nvPr>
            <p:ph type="sldNum" sz="quarter" idx="38"/>
          </p:nvPr>
        </p:nvSpPr>
        <p:spPr/>
        <p:txBody>
          <a:bodyPr/>
          <a:lstStyle/>
          <a:p>
            <a:fld id="{910172B3-F6A3-4AAF-90E0-20E5E690BA74}" type="slidenum">
              <a:rPr lang="en-US" altLang="zh-CN" smtClean="0">
                <a:solidFill>
                  <a:prstClr val="black"/>
                </a:solidFill>
                <a:latin typeface="Calibri"/>
                <a:ea typeface="宋体"/>
              </a:rPr>
              <a:pPr/>
              <a:t>71</a:t>
            </a:fld>
            <a:fld id="{6A108A12-F8B6-4ED2-A125-C2F2AE556962}"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33" name="灯片编号占位符 32"/>
          <p:cNvSpPr>
            <a:spLocks noGrp="1"/>
          </p:cNvSpPr>
          <p:nvPr>
            <p:ph type="sldNum" sz="quarter" idx="39"/>
          </p:nvPr>
        </p:nvSpPr>
        <p:spPr/>
        <p:txBody>
          <a:bodyPr/>
          <a:lstStyle/>
          <a:p>
            <a:fld id="{09FD8C75-B827-487E-B102-45E36DBD58B4}" type="slidenum">
              <a:rPr lang="en-US" altLang="zh-CN" smtClean="0">
                <a:solidFill>
                  <a:prstClr val="black"/>
                </a:solidFill>
                <a:latin typeface="Calibri"/>
                <a:ea typeface="宋体"/>
              </a:rPr>
              <a:pPr/>
              <a:t>71</a:t>
            </a:fld>
            <a:fld id="{38BED569-0952-4B6C-A037-0F2DE0F3A6D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34" name="灯片编号占位符 33"/>
          <p:cNvSpPr>
            <a:spLocks noGrp="1"/>
          </p:cNvSpPr>
          <p:nvPr>
            <p:ph type="sldNum" sz="quarter" idx="40"/>
          </p:nvPr>
        </p:nvSpPr>
        <p:spPr/>
        <p:txBody>
          <a:bodyPr/>
          <a:lstStyle/>
          <a:p>
            <a:fld id="{4D73D9A9-FCD5-4FC8-95C0-3DA5D1AE5B44}" type="slidenum">
              <a:rPr lang="en-US" altLang="zh-CN" smtClean="0">
                <a:solidFill>
                  <a:prstClr val="black"/>
                </a:solidFill>
                <a:latin typeface="Calibri"/>
                <a:ea typeface="宋体"/>
              </a:rPr>
              <a:pPr/>
              <a:t>71</a:t>
            </a:fld>
            <a:fld id="{F5831185-3259-4992-85C8-80E0181DA947}"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35" name="灯片编号占位符 34"/>
          <p:cNvSpPr>
            <a:spLocks noGrp="1"/>
          </p:cNvSpPr>
          <p:nvPr>
            <p:ph type="sldNum" sz="quarter" idx="41"/>
          </p:nvPr>
        </p:nvSpPr>
        <p:spPr/>
        <p:txBody>
          <a:bodyPr/>
          <a:lstStyle/>
          <a:p>
            <a:fld id="{4DA6AE22-0ADA-42B9-A0EC-CA20AB892BC7}" type="slidenum">
              <a:rPr lang="en-US" altLang="zh-CN" smtClean="0">
                <a:solidFill>
                  <a:prstClr val="black"/>
                </a:solidFill>
                <a:latin typeface="Calibri"/>
                <a:ea typeface="宋体"/>
              </a:rPr>
              <a:pPr/>
              <a:t>71</a:t>
            </a:fld>
            <a:fld id="{D8371C41-5038-4103-B559-16DD049E2C73}"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36" name="灯片编号占位符 35"/>
          <p:cNvSpPr>
            <a:spLocks noGrp="1"/>
          </p:cNvSpPr>
          <p:nvPr>
            <p:ph type="sldNum" sz="quarter" idx="42"/>
          </p:nvPr>
        </p:nvSpPr>
        <p:spPr/>
        <p:txBody>
          <a:bodyPr/>
          <a:lstStyle/>
          <a:p>
            <a:fld id="{3E16EFD9-C03F-497F-8EB1-141BFDFF3B74}" type="slidenum">
              <a:rPr lang="en-US" altLang="zh-CN" smtClean="0">
                <a:solidFill>
                  <a:prstClr val="black"/>
                </a:solidFill>
                <a:latin typeface="Calibri"/>
                <a:ea typeface="宋体"/>
              </a:rPr>
              <a:pPr/>
              <a:t>71</a:t>
            </a:fld>
            <a:fld id="{C279A208-146E-476E-BB18-F5AB68A6149A}"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37" name="灯片编号占位符 36"/>
          <p:cNvSpPr>
            <a:spLocks noGrp="1"/>
          </p:cNvSpPr>
          <p:nvPr>
            <p:ph type="sldNum" sz="quarter" idx="43"/>
          </p:nvPr>
        </p:nvSpPr>
        <p:spPr/>
        <p:txBody>
          <a:bodyPr/>
          <a:lstStyle/>
          <a:p>
            <a:fld id="{E9A073F0-3B3E-4D2C-9517-DADDBC2547F7}" type="slidenum">
              <a:rPr lang="en-US" altLang="zh-CN" smtClean="0">
                <a:solidFill>
                  <a:prstClr val="black"/>
                </a:solidFill>
                <a:latin typeface="Calibri"/>
                <a:ea typeface="宋体"/>
              </a:rPr>
              <a:pPr/>
              <a:t>71</a:t>
            </a:fld>
            <a:fld id="{2B10FDFB-37D4-4D81-9461-6E036F0F311F}"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38" name="灯片编号占位符 37"/>
          <p:cNvSpPr>
            <a:spLocks noGrp="1"/>
          </p:cNvSpPr>
          <p:nvPr>
            <p:ph type="sldNum" sz="quarter" idx="44"/>
          </p:nvPr>
        </p:nvSpPr>
        <p:spPr/>
        <p:txBody>
          <a:bodyPr/>
          <a:lstStyle/>
          <a:p>
            <a:fld id="{CF7AC3A6-7DD0-4EDD-991A-BB75DC942E8A}" type="slidenum">
              <a:rPr lang="en-US" altLang="zh-CN" smtClean="0">
                <a:solidFill>
                  <a:prstClr val="black"/>
                </a:solidFill>
                <a:latin typeface="Calibri"/>
                <a:ea typeface="宋体"/>
              </a:rPr>
              <a:pPr/>
              <a:t>71</a:t>
            </a:fld>
            <a:fld id="{74325AAE-F7E5-4200-8211-33C51AD5410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39" name="灯片编号占位符 38"/>
          <p:cNvSpPr>
            <a:spLocks noGrp="1"/>
          </p:cNvSpPr>
          <p:nvPr>
            <p:ph type="sldNum" sz="quarter" idx="45"/>
          </p:nvPr>
        </p:nvSpPr>
        <p:spPr/>
        <p:txBody>
          <a:bodyPr/>
          <a:lstStyle/>
          <a:p>
            <a:fld id="{4690E0E6-E30B-4C10-9A8F-A21239CA6D5F}" type="slidenum">
              <a:rPr lang="en-US" altLang="zh-CN" smtClean="0">
                <a:solidFill>
                  <a:prstClr val="black"/>
                </a:solidFill>
                <a:latin typeface="Calibri"/>
                <a:ea typeface="宋体"/>
              </a:rPr>
              <a:pPr/>
              <a:t>71</a:t>
            </a:fld>
            <a:fld id="{A8EE2E82-BADB-437E-AD51-2CE287B76DC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40" name="灯片编号占位符 39"/>
          <p:cNvSpPr>
            <a:spLocks noGrp="1"/>
          </p:cNvSpPr>
          <p:nvPr>
            <p:ph type="sldNum" sz="quarter" idx="46"/>
          </p:nvPr>
        </p:nvSpPr>
        <p:spPr/>
        <p:txBody>
          <a:bodyPr/>
          <a:lstStyle/>
          <a:p>
            <a:fld id="{C38BB0C0-35A3-4DFF-BAB2-08DCBA93581C}" type="slidenum">
              <a:rPr lang="en-US" altLang="zh-CN" smtClean="0">
                <a:solidFill>
                  <a:prstClr val="black"/>
                </a:solidFill>
                <a:latin typeface="Calibri"/>
                <a:ea typeface="宋体"/>
              </a:rPr>
              <a:pPr/>
              <a:t>71</a:t>
            </a:fld>
            <a:fld id="{860844CB-EF8A-4872-835E-3121267DF821}"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41" name="灯片编号占位符 40"/>
          <p:cNvSpPr>
            <a:spLocks noGrp="1"/>
          </p:cNvSpPr>
          <p:nvPr>
            <p:ph type="sldNum" sz="quarter" idx="47"/>
          </p:nvPr>
        </p:nvSpPr>
        <p:spPr/>
        <p:txBody>
          <a:bodyPr/>
          <a:lstStyle/>
          <a:p>
            <a:fld id="{D68FF106-913A-4CE1-BC68-04078CC4DC4D}" type="slidenum">
              <a:rPr lang="en-US" altLang="zh-CN" smtClean="0">
                <a:solidFill>
                  <a:prstClr val="black"/>
                </a:solidFill>
                <a:latin typeface="Calibri"/>
                <a:ea typeface="宋体"/>
              </a:rPr>
              <a:pPr/>
              <a:t>71</a:t>
            </a:fld>
            <a:fld id="{6517BADD-8F4F-4C23-A79A-64D3EF7A1B12}"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42" name="灯片编号占位符 41"/>
          <p:cNvSpPr>
            <a:spLocks noGrp="1"/>
          </p:cNvSpPr>
          <p:nvPr>
            <p:ph type="sldNum" sz="quarter" idx="48"/>
          </p:nvPr>
        </p:nvSpPr>
        <p:spPr/>
        <p:txBody>
          <a:bodyPr/>
          <a:lstStyle/>
          <a:p>
            <a:fld id="{941C1D5D-EC8D-40F2-BDE1-159787BC2DAC}" type="slidenum">
              <a:rPr lang="en-US" altLang="zh-CN" smtClean="0">
                <a:solidFill>
                  <a:prstClr val="black"/>
                </a:solidFill>
                <a:latin typeface="Calibri"/>
                <a:ea typeface="宋体"/>
              </a:rPr>
              <a:pPr/>
              <a:t>71</a:t>
            </a:fld>
            <a:fld id="{B1A14528-04F7-46F9-97C3-CDEDE7F272EE}"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43" name="灯片编号占位符 42"/>
          <p:cNvSpPr>
            <a:spLocks noGrp="1"/>
          </p:cNvSpPr>
          <p:nvPr>
            <p:ph type="sldNum" sz="quarter" idx="49"/>
          </p:nvPr>
        </p:nvSpPr>
        <p:spPr/>
        <p:txBody>
          <a:bodyPr/>
          <a:lstStyle/>
          <a:p>
            <a:fld id="{44E68BB7-2538-42B4-9AA6-C7CC9DD0DD84}" type="slidenum">
              <a:rPr lang="en-US" altLang="zh-CN" smtClean="0">
                <a:solidFill>
                  <a:prstClr val="black"/>
                </a:solidFill>
                <a:latin typeface="Calibri"/>
                <a:ea typeface="宋体"/>
              </a:rPr>
              <a:pPr/>
              <a:t>71</a:t>
            </a:fld>
            <a:fld id="{ADA50FE6-46B8-4D6E-987E-160CB0E937D6}"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44" name="灯片编号占位符 43"/>
          <p:cNvSpPr>
            <a:spLocks noGrp="1"/>
          </p:cNvSpPr>
          <p:nvPr>
            <p:ph type="sldNum" sz="quarter" idx="50"/>
          </p:nvPr>
        </p:nvSpPr>
        <p:spPr/>
        <p:txBody>
          <a:bodyPr/>
          <a:lstStyle/>
          <a:p>
            <a:fld id="{E0A57AD2-1AFC-410D-ADF8-543F80AFAE24}" type="slidenum">
              <a:rPr lang="en-US" altLang="zh-CN" smtClean="0">
                <a:solidFill>
                  <a:prstClr val="black"/>
                </a:solidFill>
                <a:latin typeface="Calibri"/>
                <a:ea typeface="宋体"/>
              </a:rPr>
              <a:pPr/>
              <a:t>71</a:t>
            </a:fld>
            <a:fld id="{D6A58033-1296-4259-98DC-E549C9845774}"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45" name="灯片编号占位符 44"/>
          <p:cNvSpPr>
            <a:spLocks noGrp="1"/>
          </p:cNvSpPr>
          <p:nvPr>
            <p:ph type="sldNum" sz="quarter" idx="51"/>
          </p:nvPr>
        </p:nvSpPr>
        <p:spPr/>
        <p:txBody>
          <a:bodyPr/>
          <a:lstStyle/>
          <a:p>
            <a:fld id="{B0269166-19CA-4877-BFF8-84C5C57B3F14}" type="slidenum">
              <a:rPr lang="en-US" altLang="zh-CN" smtClean="0">
                <a:solidFill>
                  <a:prstClr val="black"/>
                </a:solidFill>
                <a:latin typeface="Calibri"/>
                <a:ea typeface="宋体"/>
              </a:rPr>
              <a:pPr/>
              <a:t>71</a:t>
            </a:fld>
            <a:fld id="{A989CA4B-5E21-45A3-8CAD-CBBD7D91F0EC}"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46" name="灯片编号占位符 45"/>
          <p:cNvSpPr>
            <a:spLocks noGrp="1"/>
          </p:cNvSpPr>
          <p:nvPr>
            <p:ph type="sldNum" sz="quarter" idx="52"/>
          </p:nvPr>
        </p:nvSpPr>
        <p:spPr/>
        <p:txBody>
          <a:bodyPr/>
          <a:lstStyle/>
          <a:p>
            <a:fld id="{96A99EBB-6353-445F-9B87-82D6D55AB040}" type="slidenum">
              <a:rPr lang="en-US" altLang="zh-CN" smtClean="0">
                <a:solidFill>
                  <a:prstClr val="black"/>
                </a:solidFill>
                <a:latin typeface="Calibri"/>
                <a:ea typeface="宋体"/>
              </a:rPr>
              <a:pPr/>
              <a:t>71</a:t>
            </a:fld>
            <a:fld id="{224BEAF1-0DED-4091-8736-A0B2BA90B6B6}"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47" name="灯片编号占位符 46"/>
          <p:cNvSpPr>
            <a:spLocks noGrp="1"/>
          </p:cNvSpPr>
          <p:nvPr>
            <p:ph type="sldNum" sz="quarter" idx="53"/>
          </p:nvPr>
        </p:nvSpPr>
        <p:spPr/>
        <p:txBody>
          <a:bodyPr/>
          <a:lstStyle/>
          <a:p>
            <a:fld id="{30A6957D-46BA-41DC-991E-72C52871A06D}" type="slidenum">
              <a:rPr lang="en-US" altLang="zh-CN" smtClean="0">
                <a:solidFill>
                  <a:prstClr val="black"/>
                </a:solidFill>
                <a:latin typeface="Calibri"/>
                <a:ea typeface="宋体"/>
              </a:rPr>
              <a:pPr/>
              <a:t>71</a:t>
            </a:fld>
            <a:fld id="{BD8388DB-DB48-4676-8449-EF1292590C64}"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48" name="灯片编号占位符 47"/>
          <p:cNvSpPr>
            <a:spLocks noGrp="1"/>
          </p:cNvSpPr>
          <p:nvPr>
            <p:ph type="sldNum" sz="quarter" idx="54"/>
          </p:nvPr>
        </p:nvSpPr>
        <p:spPr/>
        <p:txBody>
          <a:bodyPr/>
          <a:lstStyle/>
          <a:p>
            <a:fld id="{F331CC80-3467-4496-8946-45EC6060D24E}" type="slidenum">
              <a:rPr lang="en-US" altLang="zh-CN" smtClean="0">
                <a:solidFill>
                  <a:prstClr val="black"/>
                </a:solidFill>
                <a:latin typeface="Calibri"/>
                <a:ea typeface="宋体"/>
              </a:rPr>
              <a:pPr/>
              <a:t>71</a:t>
            </a:fld>
            <a:fld id="{85045EB0-DE4E-4C98-A5E8-B957C0FB47A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49" name="灯片编号占位符 48"/>
          <p:cNvSpPr>
            <a:spLocks noGrp="1"/>
          </p:cNvSpPr>
          <p:nvPr>
            <p:ph type="sldNum" sz="quarter" idx="55"/>
          </p:nvPr>
        </p:nvSpPr>
        <p:spPr/>
        <p:txBody>
          <a:bodyPr/>
          <a:lstStyle/>
          <a:p>
            <a:fld id="{F5933478-6770-4A91-9FBB-5CEDD572FF8F}" type="slidenum">
              <a:rPr lang="en-US" altLang="zh-CN" smtClean="0">
                <a:solidFill>
                  <a:prstClr val="black"/>
                </a:solidFill>
                <a:latin typeface="Calibri"/>
                <a:ea typeface="宋体"/>
              </a:rPr>
              <a:pPr/>
              <a:t>71</a:t>
            </a:fld>
            <a:fld id="{58C2EE70-B26C-4639-BB11-404468EC586A}"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50" name="灯片编号占位符 49"/>
          <p:cNvSpPr>
            <a:spLocks noGrp="1"/>
          </p:cNvSpPr>
          <p:nvPr>
            <p:ph type="sldNum" sz="quarter" idx="56"/>
          </p:nvPr>
        </p:nvSpPr>
        <p:spPr/>
        <p:txBody>
          <a:bodyPr/>
          <a:lstStyle/>
          <a:p>
            <a:fld id="{C504EDC0-5B77-4BED-BEC8-CC8B8A6E145D}" type="slidenum">
              <a:rPr lang="en-US" altLang="zh-CN" smtClean="0">
                <a:solidFill>
                  <a:prstClr val="black"/>
                </a:solidFill>
                <a:latin typeface="Calibri"/>
                <a:ea typeface="宋体"/>
              </a:rPr>
              <a:pPr/>
              <a:t>71</a:t>
            </a:fld>
            <a:fld id="{EEF671D3-DEC3-4B6F-B524-E56426ABF60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51" name="灯片编号占位符 50"/>
          <p:cNvSpPr>
            <a:spLocks noGrp="1"/>
          </p:cNvSpPr>
          <p:nvPr>
            <p:ph type="sldNum" sz="quarter" idx="57"/>
          </p:nvPr>
        </p:nvSpPr>
        <p:spPr/>
        <p:txBody>
          <a:bodyPr/>
          <a:lstStyle/>
          <a:p>
            <a:fld id="{E2D7FC29-58A0-4348-B7BA-06675101EB95}" type="slidenum">
              <a:rPr lang="en-US" altLang="zh-CN" smtClean="0">
                <a:solidFill>
                  <a:prstClr val="black"/>
                </a:solidFill>
                <a:latin typeface="Calibri"/>
                <a:ea typeface="宋体"/>
              </a:rPr>
              <a:pPr/>
              <a:t>71</a:t>
            </a:fld>
            <a:fld id="{76F5A318-F8BB-4826-B7BB-BDFDCEBE0B62}"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52" name="灯片编号占位符 51"/>
          <p:cNvSpPr>
            <a:spLocks noGrp="1"/>
          </p:cNvSpPr>
          <p:nvPr>
            <p:ph type="sldNum" sz="quarter" idx="58"/>
          </p:nvPr>
        </p:nvSpPr>
        <p:spPr/>
        <p:txBody>
          <a:bodyPr/>
          <a:lstStyle/>
          <a:p>
            <a:fld id="{E8AD4A0F-4CB5-458A-92F7-E700DB6E0490}" type="slidenum">
              <a:rPr lang="en-US" altLang="zh-CN" smtClean="0">
                <a:solidFill>
                  <a:prstClr val="black"/>
                </a:solidFill>
                <a:latin typeface="Calibri"/>
                <a:ea typeface="宋体"/>
              </a:rPr>
              <a:pPr/>
              <a:t>71</a:t>
            </a:fld>
            <a:fld id="{092949C4-FB2D-405C-82D9-305846AEF43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53" name="灯片编号占位符 52"/>
          <p:cNvSpPr>
            <a:spLocks noGrp="1"/>
          </p:cNvSpPr>
          <p:nvPr>
            <p:ph type="sldNum" sz="quarter" idx="59"/>
          </p:nvPr>
        </p:nvSpPr>
        <p:spPr/>
        <p:txBody>
          <a:bodyPr/>
          <a:lstStyle/>
          <a:p>
            <a:fld id="{95A1FAA1-FCAF-4494-8DA0-C0E071265596}" type="slidenum">
              <a:rPr lang="en-US" altLang="zh-CN" smtClean="0">
                <a:solidFill>
                  <a:prstClr val="black"/>
                </a:solidFill>
                <a:latin typeface="Calibri"/>
                <a:ea typeface="宋体"/>
              </a:rPr>
              <a:pPr/>
              <a:t>71</a:t>
            </a:fld>
            <a:fld id="{87B08BCC-A56B-4107-822D-9CA4641628A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54" name="灯片编号占位符 53"/>
          <p:cNvSpPr>
            <a:spLocks noGrp="1"/>
          </p:cNvSpPr>
          <p:nvPr>
            <p:ph type="sldNum" sz="quarter" idx="60"/>
          </p:nvPr>
        </p:nvSpPr>
        <p:spPr/>
        <p:txBody>
          <a:bodyPr/>
          <a:lstStyle/>
          <a:p>
            <a:fld id="{A9944CC0-3FF3-43D4-9593-8AE823039BC9}" type="slidenum">
              <a:rPr lang="en-US" altLang="zh-CN" smtClean="0">
                <a:solidFill>
                  <a:prstClr val="black"/>
                </a:solidFill>
                <a:latin typeface="Calibri"/>
                <a:ea typeface="宋体"/>
              </a:rPr>
              <a:pPr/>
              <a:t>71</a:t>
            </a:fld>
            <a:fld id="{FAF6C3F6-087B-4C73-B882-79430A33FD28}"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55" name="灯片编号占位符 54"/>
          <p:cNvSpPr>
            <a:spLocks noGrp="1"/>
          </p:cNvSpPr>
          <p:nvPr>
            <p:ph type="sldNum" sz="quarter" idx="61"/>
          </p:nvPr>
        </p:nvSpPr>
        <p:spPr/>
        <p:txBody>
          <a:bodyPr/>
          <a:lstStyle/>
          <a:p>
            <a:fld id="{10115BAE-FC41-4CE1-B6FE-5B790764A9E3}" type="slidenum">
              <a:rPr lang="en-US" altLang="zh-CN" smtClean="0">
                <a:solidFill>
                  <a:prstClr val="black"/>
                </a:solidFill>
                <a:latin typeface="Calibri"/>
                <a:ea typeface="宋体"/>
              </a:rPr>
              <a:pPr/>
              <a:t>71</a:t>
            </a:fld>
            <a:fld id="{BE27C639-FEED-47B9-8835-02BAD60D8D81}"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56" name="灯片编号占位符 55"/>
          <p:cNvSpPr>
            <a:spLocks noGrp="1"/>
          </p:cNvSpPr>
          <p:nvPr>
            <p:ph type="sldNum" sz="quarter" idx="62"/>
          </p:nvPr>
        </p:nvSpPr>
        <p:spPr/>
        <p:txBody>
          <a:bodyPr/>
          <a:lstStyle/>
          <a:p>
            <a:fld id="{A438F233-713F-445A-8FCC-497CE0B0D727}" type="slidenum">
              <a:rPr lang="en-US" altLang="zh-CN" smtClean="0">
                <a:solidFill>
                  <a:prstClr val="black"/>
                </a:solidFill>
                <a:latin typeface="Calibri"/>
                <a:ea typeface="宋体"/>
              </a:rPr>
              <a:pPr/>
              <a:t>71</a:t>
            </a:fld>
            <a:fld id="{07F1301B-DFE1-4E1F-99E7-A4563DC55EDA}"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57" name="灯片编号占位符 56"/>
          <p:cNvSpPr>
            <a:spLocks noGrp="1"/>
          </p:cNvSpPr>
          <p:nvPr>
            <p:ph type="sldNum" sz="quarter" idx="63"/>
          </p:nvPr>
        </p:nvSpPr>
        <p:spPr/>
        <p:txBody>
          <a:bodyPr/>
          <a:lstStyle/>
          <a:p>
            <a:fld id="{169DE500-633D-491B-A076-7DF42114418A}" type="slidenum">
              <a:rPr lang="en-US" altLang="zh-CN" smtClean="0">
                <a:solidFill>
                  <a:prstClr val="black"/>
                </a:solidFill>
                <a:latin typeface="Calibri"/>
                <a:ea typeface="宋体"/>
              </a:rPr>
              <a:pPr/>
              <a:t>71</a:t>
            </a:fld>
            <a:fld id="{DCACE9AE-0960-4B91-80B6-265A74E5C5F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58" name="灯片编号占位符 57"/>
          <p:cNvSpPr>
            <a:spLocks noGrp="1"/>
          </p:cNvSpPr>
          <p:nvPr>
            <p:ph type="sldNum" sz="quarter" idx="64"/>
          </p:nvPr>
        </p:nvSpPr>
        <p:spPr/>
        <p:txBody>
          <a:bodyPr/>
          <a:lstStyle/>
          <a:p>
            <a:fld id="{79FE6657-4342-4825-9459-3CCE419F5356}" type="slidenum">
              <a:rPr lang="en-US" altLang="zh-CN" smtClean="0">
                <a:solidFill>
                  <a:prstClr val="black"/>
                </a:solidFill>
                <a:latin typeface="Calibri"/>
                <a:ea typeface="宋体"/>
              </a:rPr>
              <a:pPr/>
              <a:t>71</a:t>
            </a:fld>
            <a:fld id="{F2596622-399E-4860-8A35-0FD90CB1381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59" name="灯片编号占位符 58"/>
          <p:cNvSpPr>
            <a:spLocks noGrp="1"/>
          </p:cNvSpPr>
          <p:nvPr>
            <p:ph type="sldNum" sz="quarter" idx="65"/>
          </p:nvPr>
        </p:nvSpPr>
        <p:spPr/>
        <p:txBody>
          <a:bodyPr/>
          <a:lstStyle/>
          <a:p>
            <a:fld id="{0EDA091B-E8F1-499B-82A2-9C588A63BEA9}" type="slidenum">
              <a:rPr lang="en-US" altLang="zh-CN" smtClean="0">
                <a:solidFill>
                  <a:prstClr val="black"/>
                </a:solidFill>
                <a:latin typeface="Calibri"/>
                <a:ea typeface="宋体"/>
              </a:rPr>
              <a:pPr/>
              <a:t>71</a:t>
            </a:fld>
            <a:fld id="{1DD3E85A-0650-47BB-8E63-E3BFCEE88CDD}"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60" name="灯片编号占位符 59"/>
          <p:cNvSpPr>
            <a:spLocks noGrp="1"/>
          </p:cNvSpPr>
          <p:nvPr>
            <p:ph type="sldNum" sz="quarter" idx="66"/>
          </p:nvPr>
        </p:nvSpPr>
        <p:spPr/>
        <p:txBody>
          <a:bodyPr/>
          <a:lstStyle/>
          <a:p>
            <a:fld id="{6D8F5A59-B597-4BA4-97F3-3041DEABB291}" type="slidenum">
              <a:rPr lang="en-US" altLang="zh-CN" smtClean="0">
                <a:solidFill>
                  <a:prstClr val="black"/>
                </a:solidFill>
                <a:latin typeface="Calibri"/>
                <a:ea typeface="宋体"/>
              </a:rPr>
              <a:pPr/>
              <a:t>71</a:t>
            </a:fld>
            <a:fld id="{BE7B4706-D826-4266-84E6-DCFD4E5D205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61" name="灯片编号占位符 60"/>
          <p:cNvSpPr>
            <a:spLocks noGrp="1"/>
          </p:cNvSpPr>
          <p:nvPr>
            <p:ph type="sldNum" sz="quarter" idx="67"/>
          </p:nvPr>
        </p:nvSpPr>
        <p:spPr/>
        <p:txBody>
          <a:bodyPr/>
          <a:lstStyle/>
          <a:p>
            <a:fld id="{1737F32B-F287-45CA-9E60-A27B47C5AAEF}" type="slidenum">
              <a:rPr lang="en-US" altLang="zh-CN" smtClean="0">
                <a:solidFill>
                  <a:prstClr val="black"/>
                </a:solidFill>
                <a:latin typeface="Calibri"/>
                <a:ea typeface="宋体"/>
              </a:rPr>
              <a:pPr/>
              <a:t>71</a:t>
            </a:fld>
            <a:fld id="{F09611C2-8CAF-474D-9FA8-429450055A73}"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62" name="灯片编号占位符 61"/>
          <p:cNvSpPr>
            <a:spLocks noGrp="1"/>
          </p:cNvSpPr>
          <p:nvPr>
            <p:ph type="sldNum" sz="quarter" idx="68"/>
          </p:nvPr>
        </p:nvSpPr>
        <p:spPr/>
        <p:txBody>
          <a:bodyPr/>
          <a:lstStyle/>
          <a:p>
            <a:fld id="{6476F778-5472-4041-9525-6C387A432F16}" type="slidenum">
              <a:rPr lang="en-US" altLang="zh-CN" smtClean="0">
                <a:solidFill>
                  <a:prstClr val="black"/>
                </a:solidFill>
                <a:latin typeface="Calibri"/>
                <a:ea typeface="宋体"/>
              </a:rPr>
              <a:pPr/>
              <a:t>71</a:t>
            </a:fld>
            <a:fld id="{D435956C-0598-40A2-8DE2-8B4091CC31E4}"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63" name="灯片编号占位符 62"/>
          <p:cNvSpPr>
            <a:spLocks noGrp="1"/>
          </p:cNvSpPr>
          <p:nvPr>
            <p:ph type="sldNum" sz="quarter" idx="69"/>
          </p:nvPr>
        </p:nvSpPr>
        <p:spPr/>
        <p:txBody>
          <a:bodyPr/>
          <a:lstStyle/>
          <a:p>
            <a:fld id="{7DF8B22E-058F-4DFD-A69F-B238566A4776}" type="slidenum">
              <a:rPr lang="en-US" altLang="zh-CN" smtClean="0">
                <a:solidFill>
                  <a:prstClr val="black"/>
                </a:solidFill>
                <a:latin typeface="Calibri"/>
                <a:ea typeface="宋体"/>
              </a:rPr>
              <a:pPr/>
              <a:t>71</a:t>
            </a:fld>
            <a:fld id="{B8580481-7A6A-46A7-89E1-CE00CF0986E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64" name="灯片编号占位符 63"/>
          <p:cNvSpPr>
            <a:spLocks noGrp="1"/>
          </p:cNvSpPr>
          <p:nvPr>
            <p:ph type="sldNum" sz="quarter" idx="70"/>
          </p:nvPr>
        </p:nvSpPr>
        <p:spPr/>
        <p:txBody>
          <a:bodyPr/>
          <a:lstStyle/>
          <a:p>
            <a:fld id="{9BDB8415-8241-450B-B4E9-74E161829F04}" type="slidenum">
              <a:rPr lang="en-US" altLang="zh-CN" smtClean="0">
                <a:solidFill>
                  <a:prstClr val="black"/>
                </a:solidFill>
                <a:latin typeface="Calibri"/>
                <a:ea typeface="宋体"/>
              </a:rPr>
              <a:pPr/>
              <a:t>71</a:t>
            </a:fld>
            <a:fld id="{9C95720D-2D80-42D9-8430-AA8E8054704D}"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65" name="灯片编号占位符 64"/>
          <p:cNvSpPr>
            <a:spLocks noGrp="1"/>
          </p:cNvSpPr>
          <p:nvPr>
            <p:ph type="sldNum" sz="quarter" idx="71"/>
          </p:nvPr>
        </p:nvSpPr>
        <p:spPr/>
        <p:txBody>
          <a:bodyPr/>
          <a:lstStyle/>
          <a:p>
            <a:fld id="{F356526C-68E2-4A4E-93C0-3E96DE8BFAD6}" type="slidenum">
              <a:rPr lang="en-US" altLang="zh-CN" smtClean="0">
                <a:solidFill>
                  <a:prstClr val="black"/>
                </a:solidFill>
                <a:latin typeface="Calibri"/>
                <a:ea typeface="宋体"/>
              </a:rPr>
              <a:pPr/>
              <a:t>71</a:t>
            </a:fld>
            <a:fld id="{57372035-E3A7-41A3-B1E9-125805EB0407}"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66" name="灯片编号占位符 65"/>
          <p:cNvSpPr>
            <a:spLocks noGrp="1"/>
          </p:cNvSpPr>
          <p:nvPr>
            <p:ph type="sldNum" sz="quarter" idx="72"/>
          </p:nvPr>
        </p:nvSpPr>
        <p:spPr/>
        <p:txBody>
          <a:bodyPr/>
          <a:lstStyle/>
          <a:p>
            <a:fld id="{3D159641-C352-46E7-8D0B-E7C63AE6BF7F}" type="slidenum">
              <a:rPr lang="en-US" altLang="zh-CN" smtClean="0">
                <a:solidFill>
                  <a:prstClr val="black"/>
                </a:solidFill>
                <a:latin typeface="Calibri"/>
                <a:ea typeface="宋体"/>
              </a:rPr>
              <a:pPr/>
              <a:t>71</a:t>
            </a:fld>
            <a:fld id="{D2EC31FC-C7C0-4B06-8BA8-A02ACA136808}"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67" name="灯片编号占位符 66"/>
          <p:cNvSpPr>
            <a:spLocks noGrp="1"/>
          </p:cNvSpPr>
          <p:nvPr>
            <p:ph type="sldNum" sz="quarter" idx="73"/>
          </p:nvPr>
        </p:nvSpPr>
        <p:spPr/>
        <p:txBody>
          <a:bodyPr/>
          <a:lstStyle/>
          <a:p>
            <a:fld id="{A34277ED-04CD-4CE0-8F01-E94D3E712ED3}" type="slidenum">
              <a:rPr lang="en-US" altLang="zh-CN" smtClean="0">
                <a:solidFill>
                  <a:prstClr val="black"/>
                </a:solidFill>
                <a:latin typeface="Calibri"/>
                <a:ea typeface="宋体"/>
              </a:rPr>
              <a:pPr/>
              <a:t>71</a:t>
            </a:fld>
            <a:fld id="{A739DA77-A3CD-468D-A405-5E9F1165272D}"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68" name="灯片编号占位符 67"/>
          <p:cNvSpPr>
            <a:spLocks noGrp="1"/>
          </p:cNvSpPr>
          <p:nvPr>
            <p:ph type="sldNum" sz="quarter" idx="74"/>
          </p:nvPr>
        </p:nvSpPr>
        <p:spPr/>
        <p:txBody>
          <a:bodyPr/>
          <a:lstStyle/>
          <a:p>
            <a:fld id="{F939154E-1C13-46C9-9856-5F79BE8D0C6D}" type="slidenum">
              <a:rPr lang="en-US" altLang="zh-CN" smtClean="0">
                <a:solidFill>
                  <a:prstClr val="black"/>
                </a:solidFill>
                <a:latin typeface="Calibri"/>
                <a:ea typeface="宋体"/>
              </a:rPr>
              <a:pPr/>
              <a:t>71</a:t>
            </a:fld>
            <a:fld id="{CC0CA0F2-7CB4-44BA-9C4C-3D1BD5F622CE}"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69" name="灯片编号占位符 68"/>
          <p:cNvSpPr>
            <a:spLocks noGrp="1"/>
          </p:cNvSpPr>
          <p:nvPr>
            <p:ph type="sldNum" sz="quarter" idx="75"/>
          </p:nvPr>
        </p:nvSpPr>
        <p:spPr/>
        <p:txBody>
          <a:bodyPr/>
          <a:lstStyle/>
          <a:p>
            <a:fld id="{C1253C0F-8B54-47FF-9E57-1D0072F56AA2}" type="slidenum">
              <a:rPr lang="en-US" altLang="zh-CN" smtClean="0">
                <a:solidFill>
                  <a:prstClr val="black"/>
                </a:solidFill>
                <a:latin typeface="Calibri"/>
                <a:ea typeface="宋体"/>
              </a:rPr>
              <a:pPr/>
              <a:t>71</a:t>
            </a:fld>
            <a:fld id="{27098D48-36AB-4C0D-A08A-9A080EB3881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70" name="灯片编号占位符 69"/>
          <p:cNvSpPr>
            <a:spLocks noGrp="1"/>
          </p:cNvSpPr>
          <p:nvPr>
            <p:ph type="sldNum" sz="quarter" idx="76"/>
          </p:nvPr>
        </p:nvSpPr>
        <p:spPr/>
        <p:txBody>
          <a:bodyPr/>
          <a:lstStyle/>
          <a:p>
            <a:fld id="{449C8418-FE7E-4EA8-9EEC-C0EF94929A07}" type="slidenum">
              <a:rPr lang="en-US" altLang="zh-CN" smtClean="0">
                <a:solidFill>
                  <a:prstClr val="black"/>
                </a:solidFill>
                <a:latin typeface="Calibri"/>
                <a:ea typeface="宋体"/>
              </a:rPr>
              <a:pPr/>
              <a:t>71</a:t>
            </a:fld>
            <a:fld id="{B94A28DA-2B19-4863-A071-C2BB7FA4DABC}"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71" name="灯片编号占位符 70"/>
          <p:cNvSpPr>
            <a:spLocks noGrp="1"/>
          </p:cNvSpPr>
          <p:nvPr>
            <p:ph type="sldNum" sz="quarter" idx="77"/>
          </p:nvPr>
        </p:nvSpPr>
        <p:spPr/>
        <p:txBody>
          <a:bodyPr/>
          <a:lstStyle/>
          <a:p>
            <a:fld id="{2FA6D62C-26DC-422A-8853-31433271C497}" type="slidenum">
              <a:rPr lang="en-US" altLang="zh-CN" smtClean="0">
                <a:solidFill>
                  <a:prstClr val="black"/>
                </a:solidFill>
                <a:latin typeface="Calibri"/>
                <a:ea typeface="宋体"/>
              </a:rPr>
              <a:pPr/>
              <a:t>71</a:t>
            </a:fld>
            <a:fld id="{9B90465F-E542-4790-9EDD-FE051AB1B21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72" name="灯片编号占位符 71"/>
          <p:cNvSpPr>
            <a:spLocks noGrp="1"/>
          </p:cNvSpPr>
          <p:nvPr>
            <p:ph type="sldNum" sz="quarter" idx="78"/>
          </p:nvPr>
        </p:nvSpPr>
        <p:spPr/>
        <p:txBody>
          <a:bodyPr/>
          <a:lstStyle/>
          <a:p>
            <a:fld id="{1A158E48-4F60-4B34-AB1B-D65F63B97512}" type="slidenum">
              <a:rPr lang="en-US" altLang="zh-CN" smtClean="0">
                <a:solidFill>
                  <a:prstClr val="black"/>
                </a:solidFill>
                <a:latin typeface="Calibri"/>
                <a:ea typeface="宋体"/>
              </a:rPr>
              <a:pPr/>
              <a:t>71</a:t>
            </a:fld>
            <a:fld id="{8DE6FF69-45AE-4890-874A-48C8533FD3F5}"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73" name="灯片编号占位符 72"/>
          <p:cNvSpPr>
            <a:spLocks noGrp="1"/>
          </p:cNvSpPr>
          <p:nvPr>
            <p:ph type="sldNum" sz="quarter" idx="79"/>
          </p:nvPr>
        </p:nvSpPr>
        <p:spPr/>
        <p:txBody>
          <a:bodyPr/>
          <a:lstStyle/>
          <a:p>
            <a:fld id="{2EF6A357-C6E9-4FA9-BDA4-5E36F33EDC84}" type="slidenum">
              <a:rPr lang="en-US" altLang="zh-CN" smtClean="0">
                <a:solidFill>
                  <a:prstClr val="black"/>
                </a:solidFill>
                <a:latin typeface="Calibri"/>
                <a:ea typeface="宋体"/>
              </a:rPr>
              <a:pPr/>
              <a:t>71</a:t>
            </a:fld>
            <a:fld id="{D42EE0F6-0214-4E81-BCD5-9FB600AF9121}"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74" name="灯片编号占位符 73"/>
          <p:cNvSpPr>
            <a:spLocks noGrp="1"/>
          </p:cNvSpPr>
          <p:nvPr>
            <p:ph type="sldNum" sz="quarter" idx="80"/>
          </p:nvPr>
        </p:nvSpPr>
        <p:spPr/>
        <p:txBody>
          <a:bodyPr/>
          <a:lstStyle/>
          <a:p>
            <a:fld id="{38AE7DB1-015D-4FBB-9148-E3809BC9D71A}" type="slidenum">
              <a:rPr lang="en-US" altLang="zh-CN" smtClean="0">
                <a:solidFill>
                  <a:prstClr val="black"/>
                </a:solidFill>
                <a:latin typeface="Calibri"/>
                <a:ea typeface="宋体"/>
              </a:rPr>
              <a:pPr/>
              <a:t>71</a:t>
            </a:fld>
            <a:fld id="{6BA6CC9F-6DCD-482B-91C3-49DC5FA6D56D}"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75" name="灯片编号占位符 74"/>
          <p:cNvSpPr>
            <a:spLocks noGrp="1"/>
          </p:cNvSpPr>
          <p:nvPr>
            <p:ph type="sldNum" sz="quarter" idx="81"/>
          </p:nvPr>
        </p:nvSpPr>
        <p:spPr/>
        <p:txBody>
          <a:bodyPr/>
          <a:lstStyle/>
          <a:p>
            <a:fld id="{AD3F0BBC-4500-4CBE-AEA5-EB7CAE322564}" type="slidenum">
              <a:rPr lang="en-US" altLang="zh-CN" smtClean="0">
                <a:solidFill>
                  <a:prstClr val="black"/>
                </a:solidFill>
                <a:latin typeface="Calibri"/>
                <a:ea typeface="宋体"/>
              </a:rPr>
              <a:pPr/>
              <a:t>71</a:t>
            </a:fld>
            <a:fld id="{6D626500-A93C-4967-A08A-1BED0766FB11}"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76" name="灯片编号占位符 75"/>
          <p:cNvSpPr>
            <a:spLocks noGrp="1"/>
          </p:cNvSpPr>
          <p:nvPr>
            <p:ph type="sldNum" sz="quarter" idx="82"/>
          </p:nvPr>
        </p:nvSpPr>
        <p:spPr/>
        <p:txBody>
          <a:bodyPr/>
          <a:lstStyle/>
          <a:p>
            <a:fld id="{8EE3B8D6-C1F6-4A1A-9B6B-ACD3866FCBB7}" type="slidenum">
              <a:rPr lang="en-US" altLang="zh-CN" smtClean="0">
                <a:solidFill>
                  <a:prstClr val="black"/>
                </a:solidFill>
                <a:latin typeface="Calibri"/>
                <a:ea typeface="宋体"/>
              </a:rPr>
              <a:pPr/>
              <a:t>71</a:t>
            </a:fld>
            <a:fld id="{2958E8B8-69E1-4F1F-A1D5-4F1B2E1A7CAA}"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77" name="灯片编号占位符 76"/>
          <p:cNvSpPr>
            <a:spLocks noGrp="1"/>
          </p:cNvSpPr>
          <p:nvPr>
            <p:ph type="sldNum" sz="quarter" idx="83"/>
          </p:nvPr>
        </p:nvSpPr>
        <p:spPr/>
        <p:txBody>
          <a:bodyPr/>
          <a:lstStyle/>
          <a:p>
            <a:fld id="{C172CA1D-D3FE-4AED-B735-90D398DA6321}" type="slidenum">
              <a:rPr lang="en-US" altLang="zh-CN" smtClean="0">
                <a:solidFill>
                  <a:prstClr val="black"/>
                </a:solidFill>
                <a:latin typeface="Calibri"/>
                <a:ea typeface="宋体"/>
              </a:rPr>
              <a:pPr/>
              <a:t>71</a:t>
            </a:fld>
            <a:fld id="{BCA6B81C-D463-4E9C-9A4B-63BF16215946}"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78" name="灯片编号占位符 77"/>
          <p:cNvSpPr>
            <a:spLocks noGrp="1"/>
          </p:cNvSpPr>
          <p:nvPr>
            <p:ph type="sldNum" sz="quarter" idx="84"/>
          </p:nvPr>
        </p:nvSpPr>
        <p:spPr/>
        <p:txBody>
          <a:bodyPr/>
          <a:lstStyle/>
          <a:p>
            <a:fld id="{01542553-7531-49F1-883A-C7D0EAE1E6BA}" type="slidenum">
              <a:rPr lang="en-US" altLang="zh-CN" smtClean="0">
                <a:solidFill>
                  <a:prstClr val="black"/>
                </a:solidFill>
                <a:latin typeface="Calibri"/>
                <a:ea typeface="宋体"/>
              </a:rPr>
              <a:pPr/>
              <a:t>71</a:t>
            </a:fld>
            <a:fld id="{FFE53407-2687-4182-9461-3B7FD3C2B3C7}"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79" name="灯片编号占位符 78"/>
          <p:cNvSpPr>
            <a:spLocks noGrp="1"/>
          </p:cNvSpPr>
          <p:nvPr>
            <p:ph type="sldNum" sz="quarter" idx="85"/>
          </p:nvPr>
        </p:nvSpPr>
        <p:spPr/>
        <p:txBody>
          <a:bodyPr/>
          <a:lstStyle/>
          <a:p>
            <a:fld id="{88481EA8-CF61-4C92-8452-73BF3780D85C}" type="slidenum">
              <a:rPr lang="en-US" altLang="zh-CN" smtClean="0">
                <a:solidFill>
                  <a:prstClr val="black"/>
                </a:solidFill>
                <a:latin typeface="Calibri"/>
                <a:ea typeface="宋体"/>
              </a:rPr>
              <a:pPr/>
              <a:t>71</a:t>
            </a:fld>
            <a:fld id="{D4A0F380-25AD-4CF8-A876-8A0D6061AD90}"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80" name="灯片编号占位符 79"/>
          <p:cNvSpPr>
            <a:spLocks noGrp="1"/>
          </p:cNvSpPr>
          <p:nvPr>
            <p:ph type="sldNum" sz="quarter" idx="86"/>
          </p:nvPr>
        </p:nvSpPr>
        <p:spPr/>
        <p:txBody>
          <a:bodyPr/>
          <a:lstStyle/>
          <a:p>
            <a:fld id="{922D82D2-2F04-4B73-840B-D7567CAC5800}" type="slidenum">
              <a:rPr lang="en-US" altLang="zh-CN" smtClean="0">
                <a:solidFill>
                  <a:prstClr val="black"/>
                </a:solidFill>
                <a:latin typeface="Calibri"/>
                <a:ea typeface="宋体"/>
              </a:rPr>
              <a:pPr/>
              <a:t>71</a:t>
            </a:fld>
            <a:fld id="{5C1BFB60-A08B-480F-8CC5-A2F7C143651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81" name="灯片编号占位符 80"/>
          <p:cNvSpPr>
            <a:spLocks noGrp="1"/>
          </p:cNvSpPr>
          <p:nvPr>
            <p:ph type="sldNum" sz="quarter" idx="87"/>
          </p:nvPr>
        </p:nvSpPr>
        <p:spPr/>
        <p:txBody>
          <a:bodyPr/>
          <a:lstStyle/>
          <a:p>
            <a:fld id="{95547D29-CDF6-4AB4-948E-1068CDEA95DE}" type="slidenum">
              <a:rPr lang="en-US" altLang="zh-CN" smtClean="0">
                <a:solidFill>
                  <a:prstClr val="black"/>
                </a:solidFill>
                <a:latin typeface="Calibri"/>
                <a:ea typeface="宋体"/>
              </a:rPr>
              <a:pPr/>
              <a:t>71</a:t>
            </a:fld>
            <a:fld id="{AC2143B3-C6B5-443B-AE84-FF301D8D526F}"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82" name="灯片编号占位符 81"/>
          <p:cNvSpPr>
            <a:spLocks noGrp="1"/>
          </p:cNvSpPr>
          <p:nvPr>
            <p:ph type="sldNum" sz="quarter" idx="88"/>
          </p:nvPr>
        </p:nvSpPr>
        <p:spPr/>
        <p:txBody>
          <a:bodyPr/>
          <a:lstStyle/>
          <a:p>
            <a:fld id="{296511BA-C1D9-4135-B04A-EA3C57D4C879}" type="slidenum">
              <a:rPr lang="en-US" altLang="zh-CN" smtClean="0">
                <a:solidFill>
                  <a:prstClr val="black"/>
                </a:solidFill>
                <a:latin typeface="Calibri"/>
                <a:ea typeface="宋体"/>
              </a:rPr>
              <a:pPr/>
              <a:t>71</a:t>
            </a:fld>
            <a:fld id="{E6A46418-D089-458D-AF5E-9BA402F97AC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83" name="灯片编号占位符 82"/>
          <p:cNvSpPr>
            <a:spLocks noGrp="1"/>
          </p:cNvSpPr>
          <p:nvPr>
            <p:ph type="sldNum" sz="quarter" idx="89"/>
          </p:nvPr>
        </p:nvSpPr>
        <p:spPr/>
        <p:txBody>
          <a:bodyPr/>
          <a:lstStyle/>
          <a:p>
            <a:fld id="{0BC7F49A-9393-4C1F-AE56-6E5AED375404}" type="slidenum">
              <a:rPr lang="en-US" altLang="zh-CN" smtClean="0">
                <a:solidFill>
                  <a:prstClr val="black"/>
                </a:solidFill>
                <a:latin typeface="Calibri"/>
                <a:ea typeface="宋体"/>
              </a:rPr>
              <a:pPr/>
              <a:t>71</a:t>
            </a:fld>
            <a:fld id="{BFF44DC1-9106-489A-ADC5-E17C702FB311}"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84" name="灯片编号占位符 83"/>
          <p:cNvSpPr>
            <a:spLocks noGrp="1"/>
          </p:cNvSpPr>
          <p:nvPr>
            <p:ph type="sldNum" sz="quarter" idx="90"/>
          </p:nvPr>
        </p:nvSpPr>
        <p:spPr/>
        <p:txBody>
          <a:bodyPr/>
          <a:lstStyle/>
          <a:p>
            <a:fld id="{C3A234C1-046B-43A3-BCC6-526D7DF13775}" type="slidenum">
              <a:rPr lang="en-US" altLang="zh-CN" smtClean="0">
                <a:solidFill>
                  <a:prstClr val="black"/>
                </a:solidFill>
                <a:latin typeface="Calibri"/>
                <a:ea typeface="宋体"/>
              </a:rPr>
              <a:pPr/>
              <a:t>71</a:t>
            </a:fld>
            <a:fld id="{66A0FD7A-A7B9-4B0E-B439-AC452B152A64}"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85" name="灯片编号占位符 84"/>
          <p:cNvSpPr>
            <a:spLocks noGrp="1"/>
          </p:cNvSpPr>
          <p:nvPr>
            <p:ph type="sldNum" sz="quarter" idx="91"/>
          </p:nvPr>
        </p:nvSpPr>
        <p:spPr/>
        <p:txBody>
          <a:bodyPr/>
          <a:lstStyle/>
          <a:p>
            <a:fld id="{0DBDA5D5-D4F2-4065-90D8-FD491F882333}" type="slidenum">
              <a:rPr lang="en-US" altLang="zh-CN" smtClean="0">
                <a:solidFill>
                  <a:prstClr val="black"/>
                </a:solidFill>
                <a:latin typeface="Calibri"/>
                <a:ea typeface="宋体"/>
              </a:rPr>
              <a:pPr/>
              <a:t>71</a:t>
            </a:fld>
            <a:fld id="{C7372623-CADF-4991-B8EB-0F5F09E6D07C}"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86" name="灯片编号占位符 85"/>
          <p:cNvSpPr>
            <a:spLocks noGrp="1"/>
          </p:cNvSpPr>
          <p:nvPr>
            <p:ph type="sldNum" sz="quarter" idx="92"/>
          </p:nvPr>
        </p:nvSpPr>
        <p:spPr/>
        <p:txBody>
          <a:bodyPr/>
          <a:lstStyle/>
          <a:p>
            <a:fld id="{594253CB-60A2-45B3-A14F-3E052291AAAE}" type="slidenum">
              <a:rPr lang="en-US" altLang="zh-CN" smtClean="0">
                <a:solidFill>
                  <a:prstClr val="black"/>
                </a:solidFill>
                <a:latin typeface="Calibri"/>
                <a:ea typeface="宋体"/>
              </a:rPr>
              <a:pPr/>
              <a:t>71</a:t>
            </a:fld>
            <a:fld id="{D1098F77-DE14-4BD1-B936-39FFFC2035F0}"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87" name="灯片编号占位符 86"/>
          <p:cNvSpPr>
            <a:spLocks noGrp="1"/>
          </p:cNvSpPr>
          <p:nvPr>
            <p:ph type="sldNum" sz="quarter" idx="93"/>
          </p:nvPr>
        </p:nvSpPr>
        <p:spPr/>
        <p:txBody>
          <a:bodyPr/>
          <a:lstStyle/>
          <a:p>
            <a:fld id="{6B7FD23F-6321-4622-8BF0-42449BE06DCD}" type="slidenum">
              <a:rPr lang="en-US" altLang="zh-CN" smtClean="0">
                <a:solidFill>
                  <a:prstClr val="black"/>
                </a:solidFill>
                <a:latin typeface="Calibri"/>
                <a:ea typeface="宋体"/>
              </a:rPr>
              <a:pPr/>
              <a:t>71</a:t>
            </a:fld>
            <a:fld id="{2CB8FD26-2FC3-4837-9C46-37EE6AA5D02C}"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88" name="灯片编号占位符 87"/>
          <p:cNvSpPr>
            <a:spLocks noGrp="1"/>
          </p:cNvSpPr>
          <p:nvPr>
            <p:ph type="sldNum" sz="quarter" idx="94"/>
          </p:nvPr>
        </p:nvSpPr>
        <p:spPr/>
        <p:txBody>
          <a:bodyPr/>
          <a:lstStyle/>
          <a:p>
            <a:fld id="{68D363DB-5605-483D-94ED-A012981C832F}" type="slidenum">
              <a:rPr lang="en-US" altLang="zh-CN" smtClean="0">
                <a:solidFill>
                  <a:prstClr val="black"/>
                </a:solidFill>
                <a:latin typeface="Calibri"/>
                <a:ea typeface="宋体"/>
              </a:rPr>
              <a:pPr/>
              <a:t>71</a:t>
            </a:fld>
            <a:fld id="{0AF6991F-2F9C-44FB-A63E-10C5C46A8A7D}"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89" name="灯片编号占位符 88"/>
          <p:cNvSpPr>
            <a:spLocks noGrp="1"/>
          </p:cNvSpPr>
          <p:nvPr>
            <p:ph type="sldNum" sz="quarter" idx="95"/>
          </p:nvPr>
        </p:nvSpPr>
        <p:spPr/>
        <p:txBody>
          <a:bodyPr/>
          <a:lstStyle/>
          <a:p>
            <a:fld id="{06D029DD-9455-4E5E-8BC9-E6D895295F3A}" type="slidenum">
              <a:rPr lang="en-US" altLang="zh-CN" smtClean="0">
                <a:solidFill>
                  <a:prstClr val="black"/>
                </a:solidFill>
                <a:latin typeface="Calibri"/>
                <a:ea typeface="宋体"/>
              </a:rPr>
              <a:pPr/>
              <a:t>71</a:t>
            </a:fld>
            <a:fld id="{6D7E1905-6076-40CE-B811-F1CFED19A120}"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90" name="灯片编号占位符 89"/>
          <p:cNvSpPr>
            <a:spLocks noGrp="1"/>
          </p:cNvSpPr>
          <p:nvPr>
            <p:ph type="sldNum" sz="quarter" idx="96"/>
          </p:nvPr>
        </p:nvSpPr>
        <p:spPr/>
        <p:txBody>
          <a:bodyPr/>
          <a:lstStyle/>
          <a:p>
            <a:fld id="{A40EF447-70A5-4301-BBBD-3B2E2E524F2F}" type="slidenum">
              <a:rPr lang="en-US" altLang="zh-CN" smtClean="0">
                <a:solidFill>
                  <a:prstClr val="black"/>
                </a:solidFill>
                <a:latin typeface="Calibri"/>
                <a:ea typeface="宋体"/>
              </a:rPr>
              <a:pPr/>
              <a:t>71</a:t>
            </a:fld>
            <a:fld id="{F358502C-0AFC-41F7-8C3C-BE8232C9D16D}"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91" name="灯片编号占位符 90"/>
          <p:cNvSpPr>
            <a:spLocks noGrp="1"/>
          </p:cNvSpPr>
          <p:nvPr>
            <p:ph type="sldNum" sz="quarter" idx="97"/>
          </p:nvPr>
        </p:nvSpPr>
        <p:spPr/>
        <p:txBody>
          <a:bodyPr/>
          <a:lstStyle/>
          <a:p>
            <a:fld id="{64D72EFE-1D5C-42C2-A11A-7D34B08FD20E}" type="slidenum">
              <a:rPr lang="en-US" altLang="zh-CN" smtClean="0">
                <a:solidFill>
                  <a:prstClr val="black"/>
                </a:solidFill>
                <a:latin typeface="Calibri"/>
                <a:ea typeface="宋体"/>
              </a:rPr>
              <a:pPr/>
              <a:t>71</a:t>
            </a:fld>
            <a:fld id="{BE29D03D-CB74-4E59-9839-C197DC4847D5}"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92" name="灯片编号占位符 91"/>
          <p:cNvSpPr>
            <a:spLocks noGrp="1"/>
          </p:cNvSpPr>
          <p:nvPr>
            <p:ph type="sldNum" sz="quarter" idx="98"/>
          </p:nvPr>
        </p:nvSpPr>
        <p:spPr/>
        <p:txBody>
          <a:bodyPr/>
          <a:lstStyle/>
          <a:p>
            <a:fld id="{3B2272A6-50B9-4364-A827-E1802283B0BA}" type="slidenum">
              <a:rPr lang="en-US" altLang="zh-CN" smtClean="0">
                <a:solidFill>
                  <a:prstClr val="black"/>
                </a:solidFill>
                <a:latin typeface="Calibri"/>
                <a:ea typeface="宋体"/>
              </a:rPr>
              <a:pPr/>
              <a:t>71</a:t>
            </a:fld>
            <a:fld id="{32CC5300-A3DE-4ED4-9859-B31C87F1A8E3}"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93" name="灯片编号占位符 92"/>
          <p:cNvSpPr>
            <a:spLocks noGrp="1"/>
          </p:cNvSpPr>
          <p:nvPr>
            <p:ph type="sldNum" sz="quarter" idx="99"/>
          </p:nvPr>
        </p:nvSpPr>
        <p:spPr/>
        <p:txBody>
          <a:bodyPr/>
          <a:lstStyle/>
          <a:p>
            <a:fld id="{6F49514C-539C-41D7-A925-DD360EA31A1E}" type="slidenum">
              <a:rPr lang="en-US" altLang="zh-CN" smtClean="0">
                <a:solidFill>
                  <a:prstClr val="black"/>
                </a:solidFill>
                <a:latin typeface="Calibri"/>
                <a:ea typeface="宋体"/>
              </a:rPr>
              <a:pPr/>
              <a:t>71</a:t>
            </a:fld>
            <a:fld id="{69D9CFCC-F769-41C0-8701-990B23FCA28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94" name="灯片编号占位符 93"/>
          <p:cNvSpPr>
            <a:spLocks noGrp="1"/>
          </p:cNvSpPr>
          <p:nvPr>
            <p:ph type="sldNum" sz="quarter" idx="100"/>
          </p:nvPr>
        </p:nvSpPr>
        <p:spPr/>
        <p:txBody>
          <a:bodyPr/>
          <a:lstStyle/>
          <a:p>
            <a:fld id="{7DBF5370-F21A-446B-9D6E-38DE8E512E85}" type="slidenum">
              <a:rPr lang="en-US" altLang="zh-CN" smtClean="0">
                <a:solidFill>
                  <a:prstClr val="black"/>
                </a:solidFill>
                <a:latin typeface="Calibri"/>
                <a:ea typeface="宋体"/>
              </a:rPr>
              <a:pPr/>
              <a:t>71</a:t>
            </a:fld>
            <a:fld id="{D5FBEBF1-2B5F-4F70-B8BB-772A23921F98}"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95" name="灯片编号占位符 94"/>
          <p:cNvSpPr>
            <a:spLocks noGrp="1"/>
          </p:cNvSpPr>
          <p:nvPr>
            <p:ph type="sldNum" sz="quarter" idx="101"/>
          </p:nvPr>
        </p:nvSpPr>
        <p:spPr/>
        <p:txBody>
          <a:bodyPr/>
          <a:lstStyle/>
          <a:p>
            <a:fld id="{1C77C54E-B5BA-460F-AF74-A4B20B3BAE69}" type="slidenum">
              <a:rPr lang="en-US" altLang="zh-CN" smtClean="0">
                <a:solidFill>
                  <a:prstClr val="black"/>
                </a:solidFill>
                <a:latin typeface="Calibri"/>
                <a:ea typeface="宋体"/>
              </a:rPr>
              <a:pPr/>
              <a:t>71</a:t>
            </a:fld>
            <a:fld id="{162ACE02-37DD-40F7-80C9-980309E1BDF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96" name="灯片编号占位符 95"/>
          <p:cNvSpPr>
            <a:spLocks noGrp="1"/>
          </p:cNvSpPr>
          <p:nvPr>
            <p:ph type="sldNum" sz="quarter" idx="102"/>
          </p:nvPr>
        </p:nvSpPr>
        <p:spPr/>
        <p:txBody>
          <a:bodyPr/>
          <a:lstStyle/>
          <a:p>
            <a:fld id="{84681C61-38A2-4F01-9F77-543287ECCCF2}" type="slidenum">
              <a:rPr lang="en-US" altLang="zh-CN" smtClean="0">
                <a:solidFill>
                  <a:prstClr val="black"/>
                </a:solidFill>
                <a:latin typeface="Calibri"/>
                <a:ea typeface="宋体"/>
              </a:rPr>
              <a:pPr/>
              <a:t>71</a:t>
            </a:fld>
            <a:fld id="{D87C7D33-0730-43F7-AAE4-83B12AE4E78E}"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97" name="灯片编号占位符 96"/>
          <p:cNvSpPr>
            <a:spLocks noGrp="1"/>
          </p:cNvSpPr>
          <p:nvPr>
            <p:ph type="sldNum" sz="quarter" idx="103"/>
          </p:nvPr>
        </p:nvSpPr>
        <p:spPr/>
        <p:txBody>
          <a:bodyPr/>
          <a:lstStyle/>
          <a:p>
            <a:fld id="{46BD89AD-3A60-42D1-A087-28E0FE2FEE3A}" type="slidenum">
              <a:rPr lang="en-US" altLang="zh-CN" smtClean="0">
                <a:solidFill>
                  <a:prstClr val="black"/>
                </a:solidFill>
                <a:latin typeface="Calibri"/>
                <a:ea typeface="宋体"/>
              </a:rPr>
              <a:pPr/>
              <a:t>71</a:t>
            </a:fld>
            <a:fld id="{827789A5-779C-4517-810E-868965BB68AE}"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98" name="灯片编号占位符 97"/>
          <p:cNvSpPr>
            <a:spLocks noGrp="1"/>
          </p:cNvSpPr>
          <p:nvPr>
            <p:ph type="sldNum" sz="quarter" idx="104"/>
          </p:nvPr>
        </p:nvSpPr>
        <p:spPr/>
        <p:txBody>
          <a:bodyPr/>
          <a:lstStyle/>
          <a:p>
            <a:fld id="{5070BA6B-36D4-402E-BA74-E54E564AEAD1}" type="slidenum">
              <a:rPr lang="en-US" altLang="zh-CN" smtClean="0">
                <a:solidFill>
                  <a:prstClr val="black"/>
                </a:solidFill>
                <a:latin typeface="Calibri"/>
                <a:ea typeface="宋体"/>
              </a:rPr>
              <a:pPr/>
              <a:t>71</a:t>
            </a:fld>
            <a:fld id="{415D929C-30C8-42D1-A74B-2DB130FC187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99" name="灯片编号占位符 98"/>
          <p:cNvSpPr>
            <a:spLocks noGrp="1"/>
          </p:cNvSpPr>
          <p:nvPr>
            <p:ph type="sldNum" sz="quarter" idx="105"/>
          </p:nvPr>
        </p:nvSpPr>
        <p:spPr/>
        <p:txBody>
          <a:bodyPr/>
          <a:lstStyle/>
          <a:p>
            <a:fld id="{BDE19270-18F1-4B5B-842D-AAE803E9B151}" type="slidenum">
              <a:rPr lang="en-US" altLang="zh-CN" smtClean="0">
                <a:solidFill>
                  <a:prstClr val="black"/>
                </a:solidFill>
                <a:latin typeface="Calibri"/>
                <a:ea typeface="宋体"/>
              </a:rPr>
              <a:pPr/>
              <a:t>71</a:t>
            </a:fld>
            <a:fld id="{293324EA-DC10-4CC4-BAA6-A9B9DF46CC77}"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00" name="灯片编号占位符 99"/>
          <p:cNvSpPr>
            <a:spLocks noGrp="1"/>
          </p:cNvSpPr>
          <p:nvPr>
            <p:ph type="sldNum" sz="quarter" idx="106"/>
          </p:nvPr>
        </p:nvSpPr>
        <p:spPr/>
        <p:txBody>
          <a:bodyPr/>
          <a:lstStyle/>
          <a:p>
            <a:fld id="{93612856-AEC5-4699-977F-EF7A87F1C3CE}" type="slidenum">
              <a:rPr lang="en-US" altLang="zh-CN" smtClean="0">
                <a:solidFill>
                  <a:prstClr val="black"/>
                </a:solidFill>
                <a:latin typeface="Calibri"/>
                <a:ea typeface="宋体"/>
              </a:rPr>
              <a:pPr/>
              <a:t>71</a:t>
            </a:fld>
            <a:fld id="{7EA17EC3-F57A-46F3-AFA4-51FE73E612D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01" name="灯片编号占位符 100"/>
          <p:cNvSpPr>
            <a:spLocks noGrp="1"/>
          </p:cNvSpPr>
          <p:nvPr>
            <p:ph type="sldNum" sz="quarter" idx="107"/>
          </p:nvPr>
        </p:nvSpPr>
        <p:spPr/>
        <p:txBody>
          <a:bodyPr/>
          <a:lstStyle/>
          <a:p>
            <a:fld id="{E0663AE7-F907-420A-BEC9-96FFC3750BF8}" type="slidenum">
              <a:rPr lang="en-US" altLang="zh-CN" smtClean="0">
                <a:solidFill>
                  <a:prstClr val="black"/>
                </a:solidFill>
                <a:latin typeface="Calibri"/>
                <a:ea typeface="宋体"/>
              </a:rPr>
              <a:pPr/>
              <a:t>71</a:t>
            </a:fld>
            <a:fld id="{8D71E063-009B-400B-9522-AFC815A14028}"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02" name="灯片编号占位符 101"/>
          <p:cNvSpPr>
            <a:spLocks noGrp="1"/>
          </p:cNvSpPr>
          <p:nvPr>
            <p:ph type="sldNum" sz="quarter" idx="108"/>
          </p:nvPr>
        </p:nvSpPr>
        <p:spPr/>
        <p:txBody>
          <a:bodyPr/>
          <a:lstStyle/>
          <a:p>
            <a:fld id="{AEADD6C2-3053-405F-98AB-576E6C740A9A}" type="slidenum">
              <a:rPr lang="en-US" altLang="zh-CN" smtClean="0">
                <a:solidFill>
                  <a:prstClr val="black"/>
                </a:solidFill>
                <a:latin typeface="Calibri"/>
                <a:ea typeface="宋体"/>
              </a:rPr>
              <a:pPr/>
              <a:t>71</a:t>
            </a:fld>
            <a:fld id="{1DF40619-6964-4D2C-B1B1-A3344EF6B211}"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03" name="灯片编号占位符 102"/>
          <p:cNvSpPr>
            <a:spLocks noGrp="1"/>
          </p:cNvSpPr>
          <p:nvPr>
            <p:ph type="sldNum" sz="quarter" idx="109"/>
          </p:nvPr>
        </p:nvSpPr>
        <p:spPr/>
        <p:txBody>
          <a:bodyPr/>
          <a:lstStyle/>
          <a:p>
            <a:fld id="{C3021C94-8635-4E1A-A6E1-7544EFFAC9E4}" type="slidenum">
              <a:rPr lang="en-US" altLang="zh-CN" smtClean="0">
                <a:solidFill>
                  <a:prstClr val="black"/>
                </a:solidFill>
                <a:latin typeface="Calibri"/>
                <a:ea typeface="宋体"/>
              </a:rPr>
              <a:pPr/>
              <a:t>71</a:t>
            </a:fld>
            <a:fld id="{1CE5260B-1894-421C-BB38-3534013552AF}"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04" name="灯片编号占位符 103"/>
          <p:cNvSpPr>
            <a:spLocks noGrp="1"/>
          </p:cNvSpPr>
          <p:nvPr>
            <p:ph type="sldNum" sz="quarter" idx="110"/>
          </p:nvPr>
        </p:nvSpPr>
        <p:spPr/>
        <p:txBody>
          <a:bodyPr/>
          <a:lstStyle/>
          <a:p>
            <a:fld id="{CA9739B8-19D0-4E34-844A-2EED463A837A}" type="slidenum">
              <a:rPr lang="en-US" altLang="zh-CN" smtClean="0">
                <a:solidFill>
                  <a:prstClr val="black"/>
                </a:solidFill>
                <a:latin typeface="Calibri"/>
                <a:ea typeface="宋体"/>
              </a:rPr>
              <a:pPr/>
              <a:t>71</a:t>
            </a:fld>
            <a:fld id="{9DA15110-D1FE-4CF4-B392-8A9645D3B3E3}"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05" name="灯片编号占位符 104"/>
          <p:cNvSpPr>
            <a:spLocks noGrp="1"/>
          </p:cNvSpPr>
          <p:nvPr>
            <p:ph type="sldNum" sz="quarter" idx="111"/>
          </p:nvPr>
        </p:nvSpPr>
        <p:spPr/>
        <p:txBody>
          <a:bodyPr/>
          <a:lstStyle/>
          <a:p>
            <a:fld id="{76D98258-1A77-4151-B25F-62ED57464C84}" type="slidenum">
              <a:rPr lang="en-US" altLang="zh-CN" smtClean="0">
                <a:solidFill>
                  <a:prstClr val="black"/>
                </a:solidFill>
                <a:latin typeface="Calibri"/>
                <a:ea typeface="宋体"/>
              </a:rPr>
              <a:pPr/>
              <a:t>71</a:t>
            </a:fld>
            <a:fld id="{46792A6B-101E-44DA-8B03-BDF9F0F4F271}"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06" name="灯片编号占位符 105"/>
          <p:cNvSpPr>
            <a:spLocks noGrp="1"/>
          </p:cNvSpPr>
          <p:nvPr>
            <p:ph type="sldNum" sz="quarter" idx="112"/>
          </p:nvPr>
        </p:nvSpPr>
        <p:spPr/>
        <p:txBody>
          <a:bodyPr/>
          <a:lstStyle/>
          <a:p>
            <a:fld id="{3364F5D2-6E5E-4650-AA93-3A259C971ED7}" type="slidenum">
              <a:rPr lang="en-US" altLang="zh-CN" smtClean="0">
                <a:solidFill>
                  <a:prstClr val="black"/>
                </a:solidFill>
                <a:latin typeface="Calibri"/>
                <a:ea typeface="宋体"/>
              </a:rPr>
              <a:pPr/>
              <a:t>71</a:t>
            </a:fld>
            <a:fld id="{A955C6B3-FCC6-4939-969F-CEE6689AAA63}"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07" name="灯片编号占位符 106"/>
          <p:cNvSpPr>
            <a:spLocks noGrp="1"/>
          </p:cNvSpPr>
          <p:nvPr>
            <p:ph type="sldNum" sz="quarter" idx="113"/>
          </p:nvPr>
        </p:nvSpPr>
        <p:spPr/>
        <p:txBody>
          <a:bodyPr/>
          <a:lstStyle/>
          <a:p>
            <a:fld id="{1E4C1008-9203-4C7C-8E0B-195BFC38E261}" type="slidenum">
              <a:rPr lang="en-US" altLang="zh-CN" smtClean="0">
                <a:solidFill>
                  <a:prstClr val="black"/>
                </a:solidFill>
                <a:latin typeface="Calibri"/>
                <a:ea typeface="宋体"/>
              </a:rPr>
              <a:pPr/>
              <a:t>71</a:t>
            </a:fld>
            <a:fld id="{DC856E52-2E3E-40DC-B0A1-56E89328D786}"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08" name="灯片编号占位符 107"/>
          <p:cNvSpPr>
            <a:spLocks noGrp="1"/>
          </p:cNvSpPr>
          <p:nvPr>
            <p:ph type="sldNum" sz="quarter" idx="114"/>
          </p:nvPr>
        </p:nvSpPr>
        <p:spPr/>
        <p:txBody>
          <a:bodyPr/>
          <a:lstStyle/>
          <a:p>
            <a:fld id="{655EB977-A515-4918-8FB6-E22D3E0DFEEA}" type="slidenum">
              <a:rPr lang="en-US" altLang="zh-CN" smtClean="0">
                <a:solidFill>
                  <a:prstClr val="black"/>
                </a:solidFill>
                <a:latin typeface="Calibri"/>
                <a:ea typeface="宋体"/>
              </a:rPr>
              <a:pPr/>
              <a:t>71</a:t>
            </a:fld>
            <a:fld id="{D31CEBEB-6716-4283-9790-0C56B8FCB1DD}"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09" name="灯片编号占位符 108"/>
          <p:cNvSpPr>
            <a:spLocks noGrp="1"/>
          </p:cNvSpPr>
          <p:nvPr>
            <p:ph type="sldNum" sz="quarter" idx="115"/>
          </p:nvPr>
        </p:nvSpPr>
        <p:spPr/>
        <p:txBody>
          <a:bodyPr/>
          <a:lstStyle/>
          <a:p>
            <a:fld id="{11A878D4-3C13-4637-9C5E-25CB49AF5730}" type="slidenum">
              <a:rPr lang="en-US" altLang="zh-CN" smtClean="0">
                <a:solidFill>
                  <a:prstClr val="black"/>
                </a:solidFill>
                <a:latin typeface="Calibri"/>
                <a:ea typeface="宋体"/>
              </a:rPr>
              <a:pPr/>
              <a:t>71</a:t>
            </a:fld>
            <a:fld id="{18898B92-0031-4ADD-A8BC-2E5D25510280}"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10" name="灯片编号占位符 109"/>
          <p:cNvSpPr>
            <a:spLocks noGrp="1"/>
          </p:cNvSpPr>
          <p:nvPr>
            <p:ph type="sldNum" sz="quarter" idx="116"/>
          </p:nvPr>
        </p:nvSpPr>
        <p:spPr/>
        <p:txBody>
          <a:bodyPr/>
          <a:lstStyle/>
          <a:p>
            <a:fld id="{33AD4F34-7D77-4A5A-BEDB-0FDBD3005A2B}" type="slidenum">
              <a:rPr lang="en-US" altLang="zh-CN" smtClean="0">
                <a:solidFill>
                  <a:prstClr val="black"/>
                </a:solidFill>
                <a:latin typeface="Calibri"/>
                <a:ea typeface="宋体"/>
              </a:rPr>
              <a:pPr/>
              <a:t>71</a:t>
            </a:fld>
            <a:fld id="{578C5197-5C5A-4883-AEF5-5F180AA4071C}"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11" name="灯片编号占位符 110"/>
          <p:cNvSpPr>
            <a:spLocks noGrp="1"/>
          </p:cNvSpPr>
          <p:nvPr>
            <p:ph type="sldNum" sz="quarter" idx="117"/>
          </p:nvPr>
        </p:nvSpPr>
        <p:spPr/>
        <p:txBody>
          <a:bodyPr/>
          <a:lstStyle/>
          <a:p>
            <a:fld id="{A55F8F1E-4E95-4E2A-9DB0-EB8EA44E4974}" type="slidenum">
              <a:rPr lang="en-US" altLang="zh-CN" smtClean="0">
                <a:solidFill>
                  <a:prstClr val="black"/>
                </a:solidFill>
                <a:latin typeface="Calibri"/>
                <a:ea typeface="宋体"/>
              </a:rPr>
              <a:pPr/>
              <a:t>71</a:t>
            </a:fld>
            <a:fld id="{37177024-DE8D-4449-87FA-3BF43DF86B84}"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12" name="灯片编号占位符 111"/>
          <p:cNvSpPr>
            <a:spLocks noGrp="1"/>
          </p:cNvSpPr>
          <p:nvPr>
            <p:ph type="sldNum" sz="quarter" idx="118"/>
          </p:nvPr>
        </p:nvSpPr>
        <p:spPr/>
        <p:txBody>
          <a:bodyPr/>
          <a:lstStyle/>
          <a:p>
            <a:fld id="{683121FB-74AA-4E67-AA31-0A92E01C5CD7}" type="slidenum">
              <a:rPr lang="en-US" altLang="zh-CN" smtClean="0">
                <a:solidFill>
                  <a:prstClr val="black"/>
                </a:solidFill>
                <a:latin typeface="Calibri"/>
                <a:ea typeface="宋体"/>
              </a:rPr>
              <a:pPr/>
              <a:t>71</a:t>
            </a:fld>
            <a:fld id="{C17FFA6F-8939-4A15-89A9-BD3BAF7A7946}"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13" name="灯片编号占位符 112"/>
          <p:cNvSpPr>
            <a:spLocks noGrp="1"/>
          </p:cNvSpPr>
          <p:nvPr>
            <p:ph type="sldNum" sz="quarter" idx="119"/>
          </p:nvPr>
        </p:nvSpPr>
        <p:spPr/>
        <p:txBody>
          <a:bodyPr/>
          <a:lstStyle/>
          <a:p>
            <a:fld id="{C61D5CAB-4761-4FC5-9E71-EEF1BEDFEDEA}" type="slidenum">
              <a:rPr lang="en-US" altLang="zh-CN" smtClean="0">
                <a:solidFill>
                  <a:prstClr val="black"/>
                </a:solidFill>
                <a:latin typeface="Calibri"/>
                <a:ea typeface="宋体"/>
              </a:rPr>
              <a:pPr/>
              <a:t>71</a:t>
            </a:fld>
            <a:fld id="{35086A4F-E147-4001-B3C2-7A953FC47488}"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14" name="灯片编号占位符 113"/>
          <p:cNvSpPr>
            <a:spLocks noGrp="1"/>
          </p:cNvSpPr>
          <p:nvPr>
            <p:ph type="sldNum" sz="quarter" idx="120"/>
          </p:nvPr>
        </p:nvSpPr>
        <p:spPr/>
        <p:txBody>
          <a:bodyPr/>
          <a:lstStyle/>
          <a:p>
            <a:fld id="{6C52A2D0-3AFE-4832-8635-858765CBA162}" type="slidenum">
              <a:rPr lang="en-US" altLang="zh-CN" smtClean="0">
                <a:solidFill>
                  <a:prstClr val="black"/>
                </a:solidFill>
                <a:latin typeface="Calibri"/>
                <a:ea typeface="宋体"/>
              </a:rPr>
              <a:pPr/>
              <a:t>71</a:t>
            </a:fld>
            <a:fld id="{37F97B0C-C538-4675-AC65-899546781FB7}"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15" name="灯片编号占位符 114"/>
          <p:cNvSpPr>
            <a:spLocks noGrp="1"/>
          </p:cNvSpPr>
          <p:nvPr>
            <p:ph type="sldNum" sz="quarter" idx="121"/>
          </p:nvPr>
        </p:nvSpPr>
        <p:spPr/>
        <p:txBody>
          <a:bodyPr/>
          <a:lstStyle/>
          <a:p>
            <a:fld id="{3FA74345-4B77-445C-A022-3A1B03AFDC7B}" type="slidenum">
              <a:rPr lang="en-US" altLang="zh-CN" smtClean="0">
                <a:solidFill>
                  <a:prstClr val="black"/>
                </a:solidFill>
                <a:latin typeface="Calibri"/>
                <a:ea typeface="宋体"/>
              </a:rPr>
              <a:pPr/>
              <a:t>71</a:t>
            </a:fld>
            <a:fld id="{36B7D2EB-2E1C-4263-B2DF-D5173938BEAB}"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16" name="灯片编号占位符 115"/>
          <p:cNvSpPr>
            <a:spLocks noGrp="1"/>
          </p:cNvSpPr>
          <p:nvPr>
            <p:ph type="sldNum" sz="quarter" idx="122"/>
          </p:nvPr>
        </p:nvSpPr>
        <p:spPr/>
        <p:txBody>
          <a:bodyPr/>
          <a:lstStyle/>
          <a:p>
            <a:fld id="{FE126AAC-F2BA-45F0-A856-838E7D85DC0C}" type="slidenum">
              <a:rPr lang="en-US" altLang="zh-CN" smtClean="0">
                <a:solidFill>
                  <a:prstClr val="black"/>
                </a:solidFill>
                <a:latin typeface="Calibri"/>
                <a:ea typeface="宋体"/>
              </a:rPr>
              <a:pPr/>
              <a:t>71</a:t>
            </a:fld>
            <a:fld id="{6842BFAC-9DFF-4C7D-A855-AE54C32E1E57}"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17" name="灯片编号占位符 116"/>
          <p:cNvSpPr>
            <a:spLocks noGrp="1"/>
          </p:cNvSpPr>
          <p:nvPr>
            <p:ph type="sldNum" sz="quarter" idx="123"/>
          </p:nvPr>
        </p:nvSpPr>
        <p:spPr/>
        <p:txBody>
          <a:bodyPr/>
          <a:lstStyle/>
          <a:p>
            <a:fld id="{0608AD0D-1007-4D82-9296-6F67F96672E2}" type="slidenum">
              <a:rPr lang="en-US" altLang="zh-CN" smtClean="0">
                <a:solidFill>
                  <a:prstClr val="black"/>
                </a:solidFill>
                <a:latin typeface="Calibri"/>
                <a:ea typeface="宋体"/>
              </a:rPr>
              <a:pPr/>
              <a:t>71</a:t>
            </a:fld>
            <a:fld id="{049AC95C-D1F3-49ED-AD48-371F2A7ED37C}"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18" name="灯片编号占位符 117"/>
          <p:cNvSpPr>
            <a:spLocks noGrp="1"/>
          </p:cNvSpPr>
          <p:nvPr>
            <p:ph type="sldNum" sz="quarter" idx="124"/>
          </p:nvPr>
        </p:nvSpPr>
        <p:spPr/>
        <p:txBody>
          <a:bodyPr/>
          <a:lstStyle/>
          <a:p>
            <a:fld id="{AEEAE061-13CF-4DBE-B49D-49279575D1BB}" type="slidenum">
              <a:rPr lang="en-US" altLang="zh-CN" smtClean="0">
                <a:solidFill>
                  <a:prstClr val="black"/>
                </a:solidFill>
                <a:latin typeface="Calibri"/>
                <a:ea typeface="宋体"/>
              </a:rPr>
              <a:pPr/>
              <a:t>71</a:t>
            </a:fld>
            <a:fld id="{BF8D6974-5B93-4B47-8574-F7DCDF27971F}"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19" name="灯片编号占位符 118"/>
          <p:cNvSpPr>
            <a:spLocks noGrp="1"/>
          </p:cNvSpPr>
          <p:nvPr>
            <p:ph type="sldNum" sz="quarter" idx="125"/>
          </p:nvPr>
        </p:nvSpPr>
        <p:spPr/>
        <p:txBody>
          <a:bodyPr/>
          <a:lstStyle/>
          <a:p>
            <a:fld id="{A9BDFD97-801F-4702-8B23-C3BC44668B62}" type="slidenum">
              <a:rPr lang="en-US" altLang="zh-CN" smtClean="0">
                <a:solidFill>
                  <a:prstClr val="black"/>
                </a:solidFill>
                <a:latin typeface="Calibri"/>
                <a:ea typeface="宋体"/>
              </a:rPr>
              <a:pPr/>
              <a:t>71</a:t>
            </a:fld>
            <a:fld id="{1B2D79CC-0A5E-4724-9FF8-71243EA3AFA2}"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20" name="灯片编号占位符 119"/>
          <p:cNvSpPr>
            <a:spLocks noGrp="1"/>
          </p:cNvSpPr>
          <p:nvPr>
            <p:ph type="sldNum" sz="quarter" idx="126"/>
          </p:nvPr>
        </p:nvSpPr>
        <p:spPr/>
        <p:txBody>
          <a:bodyPr/>
          <a:lstStyle/>
          <a:p>
            <a:fld id="{B3001689-2D5F-4064-9CAE-8C05ADF3689E}" type="slidenum">
              <a:rPr lang="en-US" altLang="zh-CN" smtClean="0">
                <a:solidFill>
                  <a:prstClr val="black"/>
                </a:solidFill>
                <a:latin typeface="Calibri"/>
                <a:ea typeface="宋体"/>
              </a:rPr>
              <a:pPr/>
              <a:t>71</a:t>
            </a:fld>
            <a:fld id="{9A66FF32-A485-4081-838A-0ACAC8A496C2}"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21" name="灯片编号占位符 120"/>
          <p:cNvSpPr>
            <a:spLocks noGrp="1"/>
          </p:cNvSpPr>
          <p:nvPr>
            <p:ph type="sldNum" sz="quarter" idx="127"/>
          </p:nvPr>
        </p:nvSpPr>
        <p:spPr/>
        <p:txBody>
          <a:bodyPr/>
          <a:lstStyle/>
          <a:p>
            <a:fld id="{6BFFD1F9-5F69-4044-8F53-BD39BFA524F9}" type="slidenum">
              <a:rPr lang="en-US" altLang="zh-CN" smtClean="0">
                <a:solidFill>
                  <a:prstClr val="black"/>
                </a:solidFill>
                <a:latin typeface="Calibri"/>
                <a:ea typeface="宋体"/>
              </a:rPr>
              <a:pPr/>
              <a:t>71</a:t>
            </a:fld>
            <a:fld id="{B578ECAF-EC9D-4A74-AEB6-E5311D172040}"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22" name="灯片编号占位符 121"/>
          <p:cNvSpPr>
            <a:spLocks noGrp="1"/>
          </p:cNvSpPr>
          <p:nvPr>
            <p:ph type="sldNum" sz="quarter" idx="128"/>
          </p:nvPr>
        </p:nvSpPr>
        <p:spPr/>
        <p:txBody>
          <a:bodyPr/>
          <a:lstStyle/>
          <a:p>
            <a:fld id="{AD97A389-B890-4360-8C9D-BCB7C02F0D9B}" type="slidenum">
              <a:rPr lang="en-US" altLang="zh-CN" smtClean="0">
                <a:solidFill>
                  <a:prstClr val="black"/>
                </a:solidFill>
                <a:latin typeface="Calibri"/>
                <a:ea typeface="宋体"/>
              </a:rPr>
              <a:pPr/>
              <a:t>71</a:t>
            </a:fld>
            <a:fld id="{60EF59A4-D175-444A-9F5B-835FFF331A26}"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23" name="灯片编号占位符 122"/>
          <p:cNvSpPr>
            <a:spLocks noGrp="1"/>
          </p:cNvSpPr>
          <p:nvPr>
            <p:ph type="sldNum" sz="quarter" idx="129"/>
          </p:nvPr>
        </p:nvSpPr>
        <p:spPr/>
        <p:txBody>
          <a:bodyPr/>
          <a:lstStyle/>
          <a:p>
            <a:fld id="{5E0F2A7A-AB2A-4906-8324-335BA4BD269C}" type="slidenum">
              <a:rPr lang="en-US" altLang="zh-CN" smtClean="0">
                <a:solidFill>
                  <a:prstClr val="black"/>
                </a:solidFill>
                <a:latin typeface="Calibri"/>
                <a:ea typeface="宋体"/>
              </a:rPr>
              <a:pPr/>
              <a:t>71</a:t>
            </a:fld>
            <a:fld id="{167E37FE-7A88-4F67-B872-0D76B7678252}"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24" name="灯片编号占位符 123"/>
          <p:cNvSpPr>
            <a:spLocks noGrp="1"/>
          </p:cNvSpPr>
          <p:nvPr>
            <p:ph type="sldNum" sz="quarter" idx="130"/>
          </p:nvPr>
        </p:nvSpPr>
        <p:spPr/>
        <p:txBody>
          <a:bodyPr/>
          <a:lstStyle/>
          <a:p>
            <a:fld id="{0F4207FC-A221-4AF8-AC06-8067B38839F8}" type="slidenum">
              <a:rPr lang="en-US" altLang="zh-CN" smtClean="0">
                <a:solidFill>
                  <a:prstClr val="black"/>
                </a:solidFill>
                <a:latin typeface="Calibri"/>
                <a:ea typeface="宋体"/>
              </a:rPr>
              <a:pPr/>
              <a:t>71</a:t>
            </a:fld>
            <a:fld id="{EF018FC7-ABB6-4ED2-BB76-369F06D05C9E}"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25" name="灯片编号占位符 124"/>
          <p:cNvSpPr>
            <a:spLocks noGrp="1"/>
          </p:cNvSpPr>
          <p:nvPr>
            <p:ph type="sldNum" sz="quarter" idx="131"/>
          </p:nvPr>
        </p:nvSpPr>
        <p:spPr/>
        <p:txBody>
          <a:bodyPr/>
          <a:lstStyle/>
          <a:p>
            <a:fld id="{4FCC13AB-BA23-4BFE-87F3-7B58D157C4DC}" type="slidenum">
              <a:rPr lang="en-US" altLang="zh-CN" smtClean="0">
                <a:solidFill>
                  <a:prstClr val="black"/>
                </a:solidFill>
                <a:latin typeface="Calibri"/>
                <a:ea typeface="宋体"/>
              </a:rPr>
              <a:pPr/>
              <a:t>71</a:t>
            </a:fld>
            <a:fld id="{0DC15D66-2B9B-456B-820B-6A720AB3D07D}"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26" name="灯片编号占位符 125"/>
          <p:cNvSpPr>
            <a:spLocks noGrp="1"/>
          </p:cNvSpPr>
          <p:nvPr>
            <p:ph type="sldNum" sz="quarter" idx="132"/>
          </p:nvPr>
        </p:nvSpPr>
        <p:spPr/>
        <p:txBody>
          <a:bodyPr/>
          <a:lstStyle/>
          <a:p>
            <a:fld id="{F1128276-FF04-42AA-AB36-8A6D069D3C09}" type="slidenum">
              <a:rPr lang="en-US" altLang="zh-CN" smtClean="0">
                <a:solidFill>
                  <a:prstClr val="black"/>
                </a:solidFill>
                <a:latin typeface="Calibri"/>
                <a:ea typeface="宋体"/>
              </a:rPr>
              <a:pPr/>
              <a:t>71</a:t>
            </a:fld>
            <a:fld id="{96F2E2B1-8BCE-4B6D-B8C9-E2040E616A7E}"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27" name="灯片编号占位符 126"/>
          <p:cNvSpPr>
            <a:spLocks noGrp="1"/>
          </p:cNvSpPr>
          <p:nvPr>
            <p:ph type="sldNum" sz="quarter" idx="133"/>
          </p:nvPr>
        </p:nvSpPr>
        <p:spPr/>
        <p:txBody>
          <a:bodyPr/>
          <a:lstStyle/>
          <a:p>
            <a:fld id="{6DA7E38A-0B71-4F14-8800-80DDBB667545}" type="slidenum">
              <a:rPr lang="en-US" altLang="zh-CN" smtClean="0">
                <a:solidFill>
                  <a:prstClr val="black"/>
                </a:solidFill>
                <a:latin typeface="Calibri"/>
                <a:ea typeface="宋体"/>
              </a:rPr>
              <a:pPr/>
              <a:t>71</a:t>
            </a:fld>
            <a:fld id="{22951526-BB34-40E9-92D4-DBB9B65CDD22}"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28" name="灯片编号占位符 127"/>
          <p:cNvSpPr>
            <a:spLocks noGrp="1"/>
          </p:cNvSpPr>
          <p:nvPr>
            <p:ph type="sldNum" sz="quarter" idx="134"/>
          </p:nvPr>
        </p:nvSpPr>
        <p:spPr/>
        <p:txBody>
          <a:bodyPr/>
          <a:lstStyle/>
          <a:p>
            <a:fld id="{36299501-8E4D-4D5F-B8FB-751D3E52A5C7}" type="slidenum">
              <a:rPr lang="en-US" altLang="zh-CN" smtClean="0">
                <a:solidFill>
                  <a:prstClr val="black"/>
                </a:solidFill>
                <a:latin typeface="Calibri"/>
                <a:ea typeface="宋体"/>
              </a:rPr>
              <a:pPr/>
              <a:t>71</a:t>
            </a:fld>
            <a:fld id="{55B05BCE-DBE0-4EF8-B1D9-86FCEA8B32F3}"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29" name="灯片编号占位符 128"/>
          <p:cNvSpPr>
            <a:spLocks noGrp="1"/>
          </p:cNvSpPr>
          <p:nvPr>
            <p:ph type="sldNum" sz="quarter" idx="135"/>
          </p:nvPr>
        </p:nvSpPr>
        <p:spPr/>
        <p:txBody>
          <a:bodyPr/>
          <a:lstStyle/>
          <a:p>
            <a:fld id="{E94E6D39-2AA7-460D-86B7-C5421DDE229B}" type="slidenum">
              <a:rPr lang="en-US" altLang="zh-CN" smtClean="0">
                <a:solidFill>
                  <a:prstClr val="black"/>
                </a:solidFill>
                <a:latin typeface="Calibri"/>
                <a:ea typeface="宋体"/>
              </a:rPr>
              <a:pPr/>
              <a:t>71</a:t>
            </a:fld>
            <a:fld id="{1A04A4DA-8F63-4EBC-83C6-B36FB1DE8B7D}"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30" name="灯片编号占位符 129"/>
          <p:cNvSpPr>
            <a:spLocks noGrp="1"/>
          </p:cNvSpPr>
          <p:nvPr>
            <p:ph type="sldNum" sz="quarter" idx="136"/>
          </p:nvPr>
        </p:nvSpPr>
        <p:spPr/>
        <p:txBody>
          <a:bodyPr/>
          <a:lstStyle/>
          <a:p>
            <a:fld id="{4F4A8FD2-3676-49EE-866F-F8849915B6D1}" type="slidenum">
              <a:rPr lang="en-US" altLang="zh-CN" smtClean="0">
                <a:solidFill>
                  <a:prstClr val="black"/>
                </a:solidFill>
                <a:latin typeface="Calibri"/>
                <a:ea typeface="宋体"/>
              </a:rPr>
              <a:pPr/>
              <a:t>71</a:t>
            </a:fld>
            <a:fld id="{446758AE-0BB1-4D8A-8B97-AAE3E42259A7}"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31" name="灯片编号占位符 130"/>
          <p:cNvSpPr>
            <a:spLocks noGrp="1"/>
          </p:cNvSpPr>
          <p:nvPr>
            <p:ph type="sldNum" sz="quarter" idx="137"/>
          </p:nvPr>
        </p:nvSpPr>
        <p:spPr/>
        <p:txBody>
          <a:bodyPr/>
          <a:lstStyle/>
          <a:p>
            <a:fld id="{8452727A-A5C3-4686-8223-1753C329967C}" type="slidenum">
              <a:rPr lang="en-US" altLang="zh-CN" smtClean="0">
                <a:solidFill>
                  <a:prstClr val="black"/>
                </a:solidFill>
                <a:latin typeface="Calibri"/>
                <a:ea typeface="宋体"/>
              </a:rPr>
              <a:pPr/>
              <a:t>71</a:t>
            </a:fld>
            <a:fld id="{5AB521A9-93E9-465E-901D-08645F887590}"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32" name="灯片编号占位符 131"/>
          <p:cNvSpPr>
            <a:spLocks noGrp="1"/>
          </p:cNvSpPr>
          <p:nvPr>
            <p:ph type="sldNum" sz="quarter" idx="138"/>
          </p:nvPr>
        </p:nvSpPr>
        <p:spPr/>
        <p:txBody>
          <a:bodyPr/>
          <a:lstStyle/>
          <a:p>
            <a:fld id="{4D3C46AC-97A9-44E5-9768-A16239035FEE}" type="slidenum">
              <a:rPr lang="en-US" altLang="zh-CN" smtClean="0">
                <a:solidFill>
                  <a:prstClr val="black"/>
                </a:solidFill>
                <a:latin typeface="Calibri"/>
                <a:ea typeface="宋体"/>
              </a:rPr>
              <a:pPr/>
              <a:t>71</a:t>
            </a:fld>
            <a:fld id="{C1B719E5-182B-4C5E-8A5E-69DA069A9531}"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33" name="灯片编号占位符 132"/>
          <p:cNvSpPr>
            <a:spLocks noGrp="1"/>
          </p:cNvSpPr>
          <p:nvPr>
            <p:ph type="sldNum" sz="quarter" idx="139"/>
          </p:nvPr>
        </p:nvSpPr>
        <p:spPr/>
        <p:txBody>
          <a:bodyPr/>
          <a:lstStyle/>
          <a:p>
            <a:fld id="{ED9C98F1-3660-4E3B-87BC-CA0132FCB951}" type="slidenum">
              <a:rPr lang="en-US" altLang="zh-CN" smtClean="0">
                <a:solidFill>
                  <a:prstClr val="black"/>
                </a:solidFill>
                <a:latin typeface="Calibri"/>
                <a:ea typeface="宋体"/>
              </a:rPr>
              <a:pPr/>
              <a:t>71</a:t>
            </a:fld>
            <a:fld id="{52322396-93B4-4294-94FA-EFA755CE0AF3}"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
        <p:nvSpPr>
          <p:cNvPr id="134" name="灯片编号占位符 133"/>
          <p:cNvSpPr>
            <a:spLocks noGrp="1"/>
          </p:cNvSpPr>
          <p:nvPr>
            <p:ph type="sldNum" sz="quarter" idx="140"/>
          </p:nvPr>
        </p:nvSpPr>
        <p:spPr/>
        <p:txBody>
          <a:bodyPr/>
          <a:lstStyle/>
          <a:p>
            <a:fld id="{51DDC5A6-DA3B-4B46-8DA3-78E06B0317C9}" type="slidenum">
              <a:rPr lang="en-US" altLang="zh-CN" smtClean="0">
                <a:solidFill>
                  <a:prstClr val="black"/>
                </a:solidFill>
                <a:latin typeface="Calibri"/>
                <a:ea typeface="宋体"/>
              </a:rPr>
              <a:pPr/>
              <a:t>71</a:t>
            </a:fld>
            <a:fld id="{FBBBC56C-B508-453E-A04B-C516EC1B40B9}" type="slidenum">
              <a:rPr lang="en-US" altLang="zh-CN" smtClean="0">
                <a:solidFill>
                  <a:prstClr val="black"/>
                </a:solidFill>
                <a:latin typeface="Calibri"/>
                <a:ea typeface="宋体"/>
              </a:rPr>
              <a:pPr/>
              <a:t>71</a:t>
            </a:fld>
            <a:endParaRPr lang="zh-CN" altLang="zh-CN">
              <a:solidFill>
                <a:prstClr val="black"/>
              </a:solidFill>
              <a:latin typeface="Calibri"/>
              <a:ea typeface="宋体"/>
            </a:endParaRPr>
          </a:p>
        </p:txBody>
      </p:sp>
    </p:spTree>
    <p:extLst>
      <p:ext uri="{BB962C8B-B14F-4D97-AF65-F5344CB8AC3E}">
        <p14:creationId xmlns:p14="http://schemas.microsoft.com/office/powerpoint/2010/main" val="1898141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lvl="0"/>
            <a:r>
              <a:rPr lang="zh-CN" altLang="en-US" dirty="0" smtClean="0">
                <a:ln w="0"/>
                <a:effectLst>
                  <a:outerShdw blurRad="38100" dist="19050" dir="2700000" algn="tl" rotWithShape="0">
                    <a:schemeClr val="dk1">
                      <a:alpha val="40000"/>
                    </a:schemeClr>
                  </a:outerShdw>
                </a:effectLst>
              </a:rPr>
              <a:t>为第三方应用厂商提供</a:t>
            </a:r>
            <a:r>
              <a:rPr lang="en-US" altLang="zh-CN" dirty="0" err="1" smtClean="0">
                <a:ln w="0"/>
                <a:effectLst>
                  <a:outerShdw blurRad="38100" dist="19050" dir="2700000" algn="tl" rotWithShape="0">
                    <a:schemeClr val="dk1">
                      <a:alpha val="40000"/>
                    </a:schemeClr>
                  </a:outerShdw>
                </a:effectLst>
              </a:rPr>
              <a:t>PaaS</a:t>
            </a:r>
            <a:r>
              <a:rPr lang="zh-CN" altLang="en-US" dirty="0" smtClean="0">
                <a:ln w="0"/>
                <a:effectLst>
                  <a:outerShdw blurRad="38100" dist="19050" dir="2700000" algn="tl" rotWithShape="0">
                    <a:schemeClr val="dk1">
                      <a:alpha val="40000"/>
                    </a:schemeClr>
                  </a:outerShdw>
                </a:effectLst>
              </a:rPr>
              <a:t>服务集成、发布、部署平台；</a:t>
            </a:r>
          </a:p>
          <a:p>
            <a:pPr lvl="0"/>
            <a:r>
              <a:rPr lang="zh-CN" altLang="en-US" dirty="0" smtClean="0">
                <a:ln w="0"/>
                <a:effectLst>
                  <a:outerShdw blurRad="38100" dist="19050" dir="2700000" algn="tl" rotWithShape="0">
                    <a:schemeClr val="dk1">
                      <a:alpha val="40000"/>
                    </a:schemeClr>
                  </a:outerShdw>
                </a:effectLst>
              </a:rPr>
              <a:t>为服务使用者提供服务监控、分析、配置的自服务门户；</a:t>
            </a:r>
          </a:p>
          <a:p>
            <a:pPr lvl="0"/>
            <a:r>
              <a:rPr lang="zh-CN" altLang="en-US" dirty="0" smtClean="0">
                <a:ln w="0"/>
                <a:effectLst>
                  <a:outerShdw blurRad="38100" dist="19050" dir="2700000" algn="tl" rotWithShape="0">
                    <a:schemeClr val="dk1">
                      <a:alpha val="40000"/>
                    </a:schemeClr>
                  </a:outerShdw>
                </a:effectLst>
              </a:rPr>
              <a:t>为</a:t>
            </a:r>
            <a:r>
              <a:rPr lang="en-US" altLang="zh-CN" dirty="0" err="1" smtClean="0">
                <a:ln w="0"/>
                <a:effectLst>
                  <a:outerShdw blurRad="38100" dist="19050" dir="2700000" algn="tl" rotWithShape="0">
                    <a:schemeClr val="dk1">
                      <a:alpha val="40000"/>
                    </a:schemeClr>
                  </a:outerShdw>
                </a:effectLst>
              </a:rPr>
              <a:t>PaaS</a:t>
            </a:r>
            <a:r>
              <a:rPr lang="zh-CN" altLang="en-US" dirty="0" smtClean="0">
                <a:ln w="0"/>
                <a:effectLst>
                  <a:outerShdw blurRad="38100" dist="19050" dir="2700000" algn="tl" rotWithShape="0">
                    <a:schemeClr val="dk1">
                      <a:alpha val="40000"/>
                    </a:schemeClr>
                  </a:outerShdw>
                </a:effectLst>
              </a:rPr>
              <a:t>平台运维人员提供云平台整体的运营、运维管理平台；</a:t>
            </a:r>
          </a:p>
          <a:p>
            <a:pPr lvl="0"/>
            <a:r>
              <a:rPr lang="zh-CN" altLang="en-US" dirty="0" smtClean="0">
                <a:ln w="0"/>
                <a:effectLst>
                  <a:outerShdw blurRad="38100" dist="19050" dir="2700000" algn="tl" rotWithShape="0">
                    <a:schemeClr val="dk1">
                      <a:alpha val="40000"/>
                    </a:schemeClr>
                  </a:outerShdw>
                </a:effectLst>
              </a:rPr>
              <a:t>提供按需使用服务的计费能力；</a:t>
            </a:r>
          </a:p>
          <a:p>
            <a:pPr lvl="0"/>
            <a:r>
              <a:rPr lang="zh-CN" altLang="en-US" dirty="0" smtClean="0">
                <a:ln w="0"/>
                <a:effectLst>
                  <a:outerShdw blurRad="38100" dist="19050" dir="2700000" algn="tl" rotWithShape="0">
                    <a:schemeClr val="dk1">
                      <a:alpha val="40000"/>
                    </a:schemeClr>
                  </a:outerShdw>
                </a:effectLst>
              </a:rPr>
              <a:t>为用户提供通用</a:t>
            </a:r>
            <a:r>
              <a:rPr lang="en-US" altLang="zh-CN" dirty="0" err="1" smtClean="0">
                <a:ln w="0"/>
                <a:effectLst>
                  <a:outerShdw blurRad="38100" dist="19050" dir="2700000" algn="tl" rotWithShape="0">
                    <a:schemeClr val="dk1">
                      <a:alpha val="40000"/>
                    </a:schemeClr>
                  </a:outerShdw>
                </a:effectLst>
              </a:rPr>
              <a:t>PaaS</a:t>
            </a:r>
            <a:r>
              <a:rPr lang="zh-CN" altLang="en-US" dirty="0" smtClean="0">
                <a:ln w="0"/>
                <a:effectLst>
                  <a:outerShdw blurRad="38100" dist="19050" dir="2700000" algn="tl" rotWithShape="0">
                    <a:schemeClr val="dk1">
                      <a:alpha val="40000"/>
                    </a:schemeClr>
                  </a:outerShdw>
                </a:effectLst>
              </a:rPr>
              <a:t>服务的封装服务；</a:t>
            </a:r>
          </a:p>
          <a:p>
            <a:pPr lvl="0"/>
            <a:r>
              <a:rPr lang="zh-CN" altLang="en-US" dirty="0" smtClean="0">
                <a:ln w="0"/>
                <a:effectLst>
                  <a:outerShdw blurRad="38100" dist="19050" dir="2700000" algn="tl" rotWithShape="0">
                    <a:schemeClr val="dk1">
                      <a:alpha val="40000"/>
                    </a:schemeClr>
                  </a:outerShdw>
                </a:effectLst>
              </a:rPr>
              <a:t>为用户提供按需定制的业务能力封装服务；</a:t>
            </a:r>
          </a:p>
          <a:p>
            <a:pPr lvl="0"/>
            <a:r>
              <a:rPr lang="zh-CN" altLang="en-US" dirty="0" smtClean="0">
                <a:ln w="0"/>
                <a:effectLst>
                  <a:outerShdw blurRad="38100" dist="19050" dir="2700000" algn="tl" rotWithShape="0">
                    <a:schemeClr val="dk1">
                      <a:alpha val="40000"/>
                    </a:schemeClr>
                  </a:outerShdw>
                </a:effectLst>
              </a:rPr>
              <a:t>为第三方厂商提供</a:t>
            </a:r>
            <a:r>
              <a:rPr lang="en-US" altLang="zh-CN" dirty="0" err="1" smtClean="0">
                <a:ln w="0"/>
                <a:effectLst>
                  <a:outerShdw blurRad="38100" dist="19050" dir="2700000" algn="tl" rotWithShape="0">
                    <a:schemeClr val="dk1">
                      <a:alpha val="40000"/>
                    </a:schemeClr>
                  </a:outerShdw>
                </a:effectLst>
              </a:rPr>
              <a:t>PaaS</a:t>
            </a:r>
            <a:r>
              <a:rPr lang="zh-CN" altLang="en-US" dirty="0" smtClean="0">
                <a:ln w="0"/>
                <a:effectLst>
                  <a:outerShdw blurRad="38100" dist="19050" dir="2700000" algn="tl" rotWithShape="0">
                    <a:schemeClr val="dk1">
                      <a:alpha val="40000"/>
                    </a:schemeClr>
                  </a:outerShdw>
                </a:effectLst>
              </a:rPr>
              <a:t>服务封装服务。</a:t>
            </a:r>
          </a:p>
          <a:p>
            <a:endParaRPr lang="zh-CN" altLang="en-US" dirty="0"/>
          </a:p>
        </p:txBody>
      </p:sp>
      <p:sp>
        <p:nvSpPr>
          <p:cNvPr id="4" name="灯片编号占位符 3"/>
          <p:cNvSpPr>
            <a:spLocks noGrp="1"/>
          </p:cNvSpPr>
          <p:nvPr>
            <p:ph type="sldNum" sz="quarter" idx="10"/>
          </p:nvPr>
        </p:nvSpPr>
        <p:spPr/>
        <p:txBody>
          <a:bodyPr/>
          <a:lstStyle/>
          <a:p>
            <a:fld id="{BA741B66-4C23-429D-B752-BF2A9FA23293}" type="slidenum">
              <a:rPr lang="zh-CN" altLang="en-US" smtClean="0">
                <a:solidFill>
                  <a:prstClr val="black"/>
                </a:solidFill>
                <a:latin typeface="Calibri"/>
                <a:ea typeface="宋体"/>
              </a:rPr>
              <a:pPr/>
              <a:t>72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684894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00" u="sng" kern="1200" dirty="0" smtClean="0">
                <a:solidFill>
                  <a:srgbClr val="000000"/>
                </a:solidFill>
                <a:effectLst/>
                <a:latin typeface="Arial" pitchFamily="34" charset="0"/>
                <a:ea typeface="Calibri" pitchFamily="34" charset="0"/>
                <a:cs typeface="Calibri" pitchFamily="34" charset="0"/>
              </a:rPr>
              <a:t>整个系统与</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平台相关的部分包括以下部分：</a:t>
            </a:r>
          </a:p>
          <a:p>
            <a:pPr lvl="0"/>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框架</a:t>
            </a:r>
          </a:p>
          <a:p>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框架提供基础</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服务支撑结构，提供以服务目录为核心的服务管理，包括服务注册、服务部署、服务访问、服务认证等核心功能，同时提供服务编排功能，可以将服务方案化，整体打包提供给厂商使用。</a:t>
            </a:r>
          </a:p>
          <a:p>
            <a:pPr lvl="0"/>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服务</a:t>
            </a:r>
          </a:p>
          <a:p>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服务是通过</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平台提供给各应用厂商的服务列表，厂商可以查询系统中的服务，并且申请使用。</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服务依据服务主体特征不同，可分为基础设施类服务、应用开发类服务、能力类服务。</a:t>
            </a:r>
          </a:p>
          <a:p>
            <a:pPr lvl="0"/>
            <a:r>
              <a:rPr lang="zh-CN" altLang="zh-CN" sz="100" u="sng" kern="1200" dirty="0" smtClean="0">
                <a:solidFill>
                  <a:srgbClr val="000000"/>
                </a:solidFill>
                <a:effectLst/>
                <a:latin typeface="Arial" pitchFamily="34" charset="0"/>
                <a:ea typeface="Calibri" pitchFamily="34" charset="0"/>
                <a:cs typeface="Calibri" pitchFamily="34" charset="0"/>
              </a:rPr>
              <a:t>开发环境</a:t>
            </a:r>
          </a:p>
          <a:p>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平台所提供服务主要面向业务系统，即服务使用者是应用厂商的业务系统，所以针对每种业务都需要提供服务使用接口，必要时提供</a:t>
            </a:r>
            <a:r>
              <a:rPr lang="en-US" altLang="zh-CN" sz="100" u="sng" kern="1200" dirty="0" smtClean="0">
                <a:solidFill>
                  <a:srgbClr val="000000"/>
                </a:solidFill>
                <a:effectLst/>
                <a:latin typeface="Arial" pitchFamily="34" charset="0"/>
                <a:ea typeface="Calibri" pitchFamily="34" charset="0"/>
                <a:cs typeface="Calibri" pitchFamily="34" charset="0"/>
              </a:rPr>
              <a:t>SDK</a:t>
            </a:r>
            <a:r>
              <a:rPr lang="zh-CN" altLang="zh-CN" sz="100" u="sng" kern="1200" dirty="0" smtClean="0">
                <a:solidFill>
                  <a:srgbClr val="000000"/>
                </a:solidFill>
                <a:effectLst/>
                <a:latin typeface="Arial" pitchFamily="34" charset="0"/>
                <a:ea typeface="Calibri" pitchFamily="34" charset="0"/>
                <a:cs typeface="Calibri" pitchFamily="34" charset="0"/>
              </a:rPr>
              <a:t>。</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平台提供服务的试用、测试、部署功能，同时为开发者提供开发者门户。</a:t>
            </a:r>
          </a:p>
          <a:p>
            <a:pPr lvl="0"/>
            <a:r>
              <a:rPr lang="en-US" altLang="zh-CN" sz="100" u="sng" kern="1200" dirty="0" err="1" smtClean="0">
                <a:solidFill>
                  <a:srgbClr val="000000"/>
                </a:solidFill>
                <a:effectLst/>
                <a:latin typeface="Arial" pitchFamily="34" charset="0"/>
                <a:ea typeface="Calibri" pitchFamily="34" charset="0"/>
                <a:cs typeface="Calibri" pitchFamily="34" charset="0"/>
              </a:rPr>
              <a:t>IaaS</a:t>
            </a:r>
            <a:r>
              <a:rPr lang="zh-CN" altLang="zh-CN" sz="100" u="sng" kern="1200" dirty="0" smtClean="0">
                <a:solidFill>
                  <a:srgbClr val="000000"/>
                </a:solidFill>
                <a:effectLst/>
                <a:latin typeface="Arial" pitchFamily="34" charset="0"/>
                <a:ea typeface="Calibri" pitchFamily="34" charset="0"/>
                <a:cs typeface="Calibri" pitchFamily="34" charset="0"/>
              </a:rPr>
              <a:t>适配</a:t>
            </a:r>
          </a:p>
          <a:p>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虽然不是必须构建于</a:t>
            </a:r>
            <a:r>
              <a:rPr lang="en-US" altLang="zh-CN" sz="100" u="sng" kern="1200" dirty="0" err="1" smtClean="0">
                <a:solidFill>
                  <a:srgbClr val="000000"/>
                </a:solidFill>
                <a:effectLst/>
                <a:latin typeface="Arial" pitchFamily="34" charset="0"/>
                <a:ea typeface="Calibri" pitchFamily="34" charset="0"/>
                <a:cs typeface="Calibri" pitchFamily="34" charset="0"/>
              </a:rPr>
              <a:t>IaaS</a:t>
            </a:r>
            <a:r>
              <a:rPr lang="zh-CN" altLang="zh-CN" sz="100" u="sng" kern="1200" dirty="0" smtClean="0">
                <a:solidFill>
                  <a:srgbClr val="000000"/>
                </a:solidFill>
                <a:effectLst/>
                <a:latin typeface="Arial" pitchFamily="34" charset="0"/>
                <a:ea typeface="Calibri" pitchFamily="34" charset="0"/>
                <a:cs typeface="Calibri" pitchFamily="34" charset="0"/>
              </a:rPr>
              <a:t>之上，但是只有构建在</a:t>
            </a:r>
            <a:r>
              <a:rPr lang="en-US" altLang="zh-CN" sz="100" u="sng" kern="1200" dirty="0" err="1" smtClean="0">
                <a:solidFill>
                  <a:srgbClr val="000000"/>
                </a:solidFill>
                <a:effectLst/>
                <a:latin typeface="Arial" pitchFamily="34" charset="0"/>
                <a:ea typeface="Calibri" pitchFamily="34" charset="0"/>
                <a:cs typeface="Calibri" pitchFamily="34" charset="0"/>
              </a:rPr>
              <a:t>IaaS</a:t>
            </a:r>
            <a:r>
              <a:rPr lang="zh-CN" altLang="zh-CN" sz="100" u="sng" kern="1200" dirty="0" smtClean="0">
                <a:solidFill>
                  <a:srgbClr val="000000"/>
                </a:solidFill>
                <a:effectLst/>
                <a:latin typeface="Arial" pitchFamily="34" charset="0"/>
                <a:ea typeface="Calibri" pitchFamily="34" charset="0"/>
                <a:cs typeface="Calibri" pitchFamily="34" charset="0"/>
              </a:rPr>
              <a:t>之上才能够更好地实现各种云计算的特性。</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平台需遵循开放云计算相关标准，实现</a:t>
            </a:r>
            <a:r>
              <a:rPr lang="en-US" altLang="zh-CN" sz="100" u="sng" kern="1200" dirty="0" err="1" smtClean="0">
                <a:solidFill>
                  <a:srgbClr val="000000"/>
                </a:solidFill>
                <a:effectLst/>
                <a:latin typeface="Arial" pitchFamily="34" charset="0"/>
                <a:ea typeface="Calibri" pitchFamily="34" charset="0"/>
                <a:cs typeface="Calibri" pitchFamily="34" charset="0"/>
              </a:rPr>
              <a:t>IaaS</a:t>
            </a:r>
            <a:r>
              <a:rPr lang="zh-CN" altLang="zh-CN" sz="100" u="sng" kern="1200" dirty="0" smtClean="0">
                <a:solidFill>
                  <a:srgbClr val="000000"/>
                </a:solidFill>
                <a:effectLst/>
                <a:latin typeface="Arial" pitchFamily="34" charset="0"/>
                <a:ea typeface="Calibri" pitchFamily="34" charset="0"/>
                <a:cs typeface="Calibri" pitchFamily="34" charset="0"/>
              </a:rPr>
              <a:t>适配层，提供针对业界主流云平台的兼容、集成能力，为多云协作、跨云调度提供基础。</a:t>
            </a:r>
          </a:p>
          <a:p>
            <a:pPr lvl="0"/>
            <a:r>
              <a:rPr lang="zh-CN" altLang="zh-CN" sz="100" u="sng" kern="1200" dirty="0" smtClean="0">
                <a:solidFill>
                  <a:srgbClr val="000000"/>
                </a:solidFill>
                <a:effectLst/>
                <a:latin typeface="Arial" pitchFamily="34" charset="0"/>
                <a:ea typeface="Calibri" pitchFamily="34" charset="0"/>
                <a:cs typeface="Calibri" pitchFamily="34" charset="0"/>
              </a:rPr>
              <a:t>云服务运维</a:t>
            </a:r>
          </a:p>
          <a:p>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平台提供云服务运维管理门户，运维管理人员可使用此门户对</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平台进行管理。在条件允许的情况下可以与</a:t>
            </a:r>
            <a:r>
              <a:rPr lang="en-US" altLang="zh-CN" sz="100" u="sng" kern="1200" dirty="0" err="1" smtClean="0">
                <a:solidFill>
                  <a:srgbClr val="000000"/>
                </a:solidFill>
                <a:effectLst/>
                <a:latin typeface="Arial" pitchFamily="34" charset="0"/>
                <a:ea typeface="Calibri" pitchFamily="34" charset="0"/>
                <a:cs typeface="Calibri" pitchFamily="34" charset="0"/>
              </a:rPr>
              <a:t>IaaS</a:t>
            </a:r>
            <a:r>
              <a:rPr lang="zh-CN" altLang="zh-CN" sz="100" u="sng" kern="1200" dirty="0" smtClean="0">
                <a:solidFill>
                  <a:srgbClr val="000000"/>
                </a:solidFill>
                <a:effectLst/>
                <a:latin typeface="Arial" pitchFamily="34" charset="0"/>
                <a:ea typeface="Calibri" pitchFamily="34" charset="0"/>
                <a:cs typeface="Calibri" pitchFamily="34" charset="0"/>
              </a:rPr>
              <a:t>层使用共同的运维管理，同时提供</a:t>
            </a:r>
            <a:r>
              <a:rPr lang="en-US" altLang="zh-CN" sz="100" u="sng" kern="1200" dirty="0" smtClean="0">
                <a:solidFill>
                  <a:srgbClr val="000000"/>
                </a:solidFill>
                <a:effectLst/>
                <a:latin typeface="Arial" pitchFamily="34" charset="0"/>
                <a:ea typeface="Calibri" pitchFamily="34" charset="0"/>
                <a:cs typeface="Calibri" pitchFamily="34" charset="0"/>
              </a:rPr>
              <a:t>REST API</a:t>
            </a:r>
            <a:r>
              <a:rPr lang="zh-CN" altLang="zh-CN" sz="100" u="sng" kern="1200" dirty="0" smtClean="0">
                <a:solidFill>
                  <a:srgbClr val="000000"/>
                </a:solidFill>
                <a:effectLst/>
                <a:latin typeface="Arial" pitchFamily="34" charset="0"/>
                <a:ea typeface="Calibri" pitchFamily="34" charset="0"/>
                <a:cs typeface="Calibri" pitchFamily="34" charset="0"/>
              </a:rPr>
              <a:t>用于用户自定义管理门户扩展。</a:t>
            </a:r>
            <a:endParaRPr lang="zh-CN" altLang="en-US" dirty="0"/>
          </a:p>
        </p:txBody>
      </p:sp>
      <p:sp>
        <p:nvSpPr>
          <p:cNvPr id="4" name="页眉占位符 3"/>
          <p:cNvSpPr>
            <a:spLocks noGrp="1"/>
          </p:cNvSpPr>
          <p:nvPr>
            <p:ph type="hdr" sz="quarter" idx="10"/>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页眉</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5" name="日期占位符 4"/>
          <p:cNvSpPr>
            <a:spLocks noGrp="1"/>
          </p:cNvSpPr>
          <p:nvPr>
            <p:ph type="dt" idx="11"/>
          </p:nvPr>
        </p:nvSpPr>
        <p:spPr/>
        <p:txBody>
          <a:bodyPr/>
          <a:lstStyle/>
          <a:p>
            <a:fld id="{43C51798-8462-42EE-BFB7-62E2D6927506}" type="datetime1">
              <a:rPr lang="zh-CN" altLang="en-US" smtClean="0">
                <a:solidFill>
                  <a:prstClr val="black"/>
                </a:solidFill>
                <a:latin typeface="Calibri"/>
                <a:ea typeface="宋体"/>
              </a:rPr>
              <a:pPr/>
              <a:t>5/24/15</a:t>
            </a:fld>
            <a:endParaRPr lang="zh-CN" altLang="zh-CN">
              <a:solidFill>
                <a:prstClr val="black"/>
              </a:solidFill>
              <a:latin typeface="Calibri"/>
              <a:ea typeface="宋体"/>
            </a:endParaRPr>
          </a:p>
        </p:txBody>
      </p:sp>
      <p:sp>
        <p:nvSpPr>
          <p:cNvPr id="6" name="页脚占位符 5"/>
          <p:cNvSpPr>
            <a:spLocks noGrp="1"/>
          </p:cNvSpPr>
          <p:nvPr>
            <p:ph type="ftr" sz="quarter" idx="12"/>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页脚</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7" name="灯片编号占位符 6"/>
          <p:cNvSpPr>
            <a:spLocks noGrp="1"/>
          </p:cNvSpPr>
          <p:nvPr>
            <p:ph type="sldNum" sz="quarter" idx="13"/>
          </p:nvPr>
        </p:nvSpPr>
        <p:spPr/>
        <p:txBody>
          <a:bodyPr/>
          <a:lstStyle/>
          <a:p>
            <a:fld id="{51C36914-20AF-4724-9C13-E1B494FC072D}" type="slidenum">
              <a:rPr lang="en-US" altLang="zh-CN" smtClean="0">
                <a:solidFill>
                  <a:prstClr val="black"/>
                </a:solidFill>
                <a:latin typeface="Calibri"/>
                <a:ea typeface="宋体"/>
              </a:rPr>
              <a:pPr/>
              <a:t>73</a:t>
            </a:fld>
            <a:fld id="{DB9059BF-04DC-4665-8319-44CF21C5C973}"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8" name="灯片编号占位符 7"/>
          <p:cNvSpPr>
            <a:spLocks noGrp="1"/>
          </p:cNvSpPr>
          <p:nvPr>
            <p:ph type="sldNum" sz="quarter" idx="14"/>
          </p:nvPr>
        </p:nvSpPr>
        <p:spPr/>
        <p:txBody>
          <a:bodyPr/>
          <a:lstStyle/>
          <a:p>
            <a:fld id="{706DE766-2B36-4BCD-856D-AFD783E6756D}" type="slidenum">
              <a:rPr lang="en-US" altLang="zh-CN" smtClean="0">
                <a:solidFill>
                  <a:prstClr val="black"/>
                </a:solidFill>
                <a:latin typeface="Calibri"/>
                <a:ea typeface="宋体"/>
              </a:rPr>
              <a:pPr/>
              <a:t>73</a:t>
            </a:fld>
            <a:fld id="{054D6247-BD44-4743-97E8-8EA2C699353F}"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9" name="灯片编号占位符 8"/>
          <p:cNvSpPr>
            <a:spLocks noGrp="1"/>
          </p:cNvSpPr>
          <p:nvPr>
            <p:ph type="sldNum" sz="quarter" idx="15"/>
          </p:nvPr>
        </p:nvSpPr>
        <p:spPr/>
        <p:txBody>
          <a:bodyPr/>
          <a:lstStyle/>
          <a:p>
            <a:fld id="{04C3BC69-03BB-4AA5-A36B-A74F18F4B018}" type="slidenum">
              <a:rPr lang="en-US" altLang="zh-CN" smtClean="0">
                <a:solidFill>
                  <a:prstClr val="black"/>
                </a:solidFill>
                <a:latin typeface="Calibri"/>
                <a:ea typeface="宋体"/>
              </a:rPr>
              <a:pPr/>
              <a:t>73</a:t>
            </a:fld>
            <a:fld id="{ED32E0E2-6211-4DB0-83FC-F25F26B9F0A5}"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0" name="灯片编号占位符 9"/>
          <p:cNvSpPr>
            <a:spLocks noGrp="1"/>
          </p:cNvSpPr>
          <p:nvPr>
            <p:ph type="sldNum" sz="quarter" idx="16"/>
          </p:nvPr>
        </p:nvSpPr>
        <p:spPr/>
        <p:txBody>
          <a:bodyPr/>
          <a:lstStyle/>
          <a:p>
            <a:fld id="{7685C111-6591-488B-B44F-78067837322A}" type="slidenum">
              <a:rPr lang="en-US" altLang="zh-CN" smtClean="0">
                <a:solidFill>
                  <a:prstClr val="black"/>
                </a:solidFill>
                <a:latin typeface="Calibri"/>
                <a:ea typeface="宋体"/>
              </a:rPr>
              <a:pPr/>
              <a:t>73</a:t>
            </a:fld>
            <a:fld id="{7DD7D61F-2FE4-4795-A741-20A05674D971}"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1" name="灯片编号占位符 10"/>
          <p:cNvSpPr>
            <a:spLocks noGrp="1"/>
          </p:cNvSpPr>
          <p:nvPr>
            <p:ph type="sldNum" sz="quarter" idx="17"/>
          </p:nvPr>
        </p:nvSpPr>
        <p:spPr/>
        <p:txBody>
          <a:bodyPr/>
          <a:lstStyle/>
          <a:p>
            <a:fld id="{D791C2E5-7245-4002-B54D-E66607BCCD57}" type="slidenum">
              <a:rPr lang="en-US" altLang="zh-CN" smtClean="0">
                <a:solidFill>
                  <a:prstClr val="black"/>
                </a:solidFill>
                <a:latin typeface="Calibri"/>
                <a:ea typeface="宋体"/>
              </a:rPr>
              <a:pPr/>
              <a:t>73</a:t>
            </a:fld>
            <a:fld id="{2856F0DA-154D-4D71-AC96-24108076382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2" name="灯片编号占位符 11"/>
          <p:cNvSpPr>
            <a:spLocks noGrp="1"/>
          </p:cNvSpPr>
          <p:nvPr>
            <p:ph type="sldNum" sz="quarter" idx="18"/>
          </p:nvPr>
        </p:nvSpPr>
        <p:spPr/>
        <p:txBody>
          <a:bodyPr/>
          <a:lstStyle/>
          <a:p>
            <a:fld id="{3442AB6A-31D5-4749-A192-36CDB36D1344}" type="slidenum">
              <a:rPr lang="en-US" altLang="zh-CN" smtClean="0">
                <a:solidFill>
                  <a:prstClr val="black"/>
                </a:solidFill>
                <a:latin typeface="Calibri"/>
                <a:ea typeface="宋体"/>
              </a:rPr>
              <a:pPr/>
              <a:t>73</a:t>
            </a:fld>
            <a:fld id="{AF89078C-5AC1-4AD9-A0DE-397813BA754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3" name="灯片编号占位符 12"/>
          <p:cNvSpPr>
            <a:spLocks noGrp="1"/>
          </p:cNvSpPr>
          <p:nvPr>
            <p:ph type="sldNum" sz="quarter" idx="19"/>
          </p:nvPr>
        </p:nvSpPr>
        <p:spPr/>
        <p:txBody>
          <a:bodyPr/>
          <a:lstStyle/>
          <a:p>
            <a:fld id="{67C72888-CA01-4A9E-AE98-5EE5947D794B}" type="slidenum">
              <a:rPr lang="en-US" altLang="zh-CN" smtClean="0">
                <a:solidFill>
                  <a:prstClr val="black"/>
                </a:solidFill>
                <a:latin typeface="Calibri"/>
                <a:ea typeface="宋体"/>
              </a:rPr>
              <a:pPr/>
              <a:t>73</a:t>
            </a:fld>
            <a:fld id="{248EAA88-0E82-4DB3-9A60-08EE4E554328}"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4" name="灯片编号占位符 13"/>
          <p:cNvSpPr>
            <a:spLocks noGrp="1"/>
          </p:cNvSpPr>
          <p:nvPr>
            <p:ph type="sldNum" sz="quarter" idx="20"/>
          </p:nvPr>
        </p:nvSpPr>
        <p:spPr/>
        <p:txBody>
          <a:bodyPr/>
          <a:lstStyle/>
          <a:p>
            <a:fld id="{765AE550-C959-47E5-8222-6FF875717F4D}" type="slidenum">
              <a:rPr lang="en-US" altLang="zh-CN" smtClean="0">
                <a:solidFill>
                  <a:prstClr val="black"/>
                </a:solidFill>
                <a:latin typeface="Calibri"/>
                <a:ea typeface="宋体"/>
              </a:rPr>
              <a:pPr/>
              <a:t>73</a:t>
            </a:fld>
            <a:fld id="{BAA85AC3-A321-4E97-8C2A-40FFC23458DA}"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5" name="灯片编号占位符 14"/>
          <p:cNvSpPr>
            <a:spLocks noGrp="1"/>
          </p:cNvSpPr>
          <p:nvPr>
            <p:ph type="sldNum" sz="quarter" idx="21"/>
          </p:nvPr>
        </p:nvSpPr>
        <p:spPr/>
        <p:txBody>
          <a:bodyPr/>
          <a:lstStyle/>
          <a:p>
            <a:fld id="{A3B1A49F-B57D-4117-BA0C-B507C4BC3759}" type="slidenum">
              <a:rPr lang="en-US" altLang="zh-CN" smtClean="0">
                <a:solidFill>
                  <a:prstClr val="black"/>
                </a:solidFill>
                <a:latin typeface="Calibri"/>
                <a:ea typeface="宋体"/>
              </a:rPr>
              <a:pPr/>
              <a:t>73</a:t>
            </a:fld>
            <a:fld id="{976B2C0F-9A76-4174-98DA-58652E2BDC85}"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6" name="灯片编号占位符 15"/>
          <p:cNvSpPr>
            <a:spLocks noGrp="1"/>
          </p:cNvSpPr>
          <p:nvPr>
            <p:ph type="sldNum" sz="quarter" idx="22"/>
          </p:nvPr>
        </p:nvSpPr>
        <p:spPr/>
        <p:txBody>
          <a:bodyPr/>
          <a:lstStyle/>
          <a:p>
            <a:fld id="{ED78659A-64EF-42C0-B167-BFEEEA88FC13}" type="slidenum">
              <a:rPr lang="en-US" altLang="zh-CN" smtClean="0">
                <a:solidFill>
                  <a:prstClr val="black"/>
                </a:solidFill>
                <a:latin typeface="Calibri"/>
                <a:ea typeface="宋体"/>
              </a:rPr>
              <a:pPr/>
              <a:t>73</a:t>
            </a:fld>
            <a:fld id="{300A6FB2-B2FB-4FCC-87F9-9CB14828E7AF}"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7" name="灯片编号占位符 16"/>
          <p:cNvSpPr>
            <a:spLocks noGrp="1"/>
          </p:cNvSpPr>
          <p:nvPr>
            <p:ph type="sldNum" sz="quarter" idx="23"/>
          </p:nvPr>
        </p:nvSpPr>
        <p:spPr/>
        <p:txBody>
          <a:bodyPr/>
          <a:lstStyle/>
          <a:p>
            <a:fld id="{33A666F3-8211-4E81-9979-92E2AAECD16E}" type="slidenum">
              <a:rPr lang="en-US" altLang="zh-CN" smtClean="0">
                <a:solidFill>
                  <a:prstClr val="black"/>
                </a:solidFill>
                <a:latin typeface="Calibri"/>
                <a:ea typeface="宋体"/>
              </a:rPr>
              <a:pPr/>
              <a:t>73</a:t>
            </a:fld>
            <a:fld id="{206CE3BA-0E87-4A01-9D97-AD8AB78AB53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8" name="灯片编号占位符 17"/>
          <p:cNvSpPr>
            <a:spLocks noGrp="1"/>
          </p:cNvSpPr>
          <p:nvPr>
            <p:ph type="sldNum" sz="quarter" idx="24"/>
          </p:nvPr>
        </p:nvSpPr>
        <p:spPr/>
        <p:txBody>
          <a:bodyPr/>
          <a:lstStyle/>
          <a:p>
            <a:fld id="{D3C71668-55FC-4F10-BA5C-8F103EEC17BC}" type="slidenum">
              <a:rPr lang="en-US" altLang="zh-CN" smtClean="0">
                <a:solidFill>
                  <a:prstClr val="black"/>
                </a:solidFill>
                <a:latin typeface="Calibri"/>
                <a:ea typeface="宋体"/>
              </a:rPr>
              <a:pPr/>
              <a:t>73</a:t>
            </a:fld>
            <a:fld id="{94D7712B-DDA1-459A-A4BE-320561230A22}"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9" name="灯片编号占位符 18"/>
          <p:cNvSpPr>
            <a:spLocks noGrp="1"/>
          </p:cNvSpPr>
          <p:nvPr>
            <p:ph type="sldNum" sz="quarter" idx="25"/>
          </p:nvPr>
        </p:nvSpPr>
        <p:spPr/>
        <p:txBody>
          <a:bodyPr/>
          <a:lstStyle/>
          <a:p>
            <a:fld id="{36B0D174-448B-4E3A-938A-EE649E5FCAB0}" type="slidenum">
              <a:rPr lang="en-US" altLang="zh-CN" smtClean="0">
                <a:solidFill>
                  <a:prstClr val="black"/>
                </a:solidFill>
                <a:latin typeface="Calibri"/>
                <a:ea typeface="宋体"/>
              </a:rPr>
              <a:pPr/>
              <a:t>73</a:t>
            </a:fld>
            <a:fld id="{51B83919-89CE-46C3-A94D-87DE8283AE75}"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20" name="灯片编号占位符 19"/>
          <p:cNvSpPr>
            <a:spLocks noGrp="1"/>
          </p:cNvSpPr>
          <p:nvPr>
            <p:ph type="sldNum" sz="quarter" idx="26"/>
          </p:nvPr>
        </p:nvSpPr>
        <p:spPr/>
        <p:txBody>
          <a:bodyPr/>
          <a:lstStyle/>
          <a:p>
            <a:fld id="{D620D4C2-0099-427B-92E1-21E737919B89}" type="slidenum">
              <a:rPr lang="en-US" altLang="zh-CN" smtClean="0">
                <a:solidFill>
                  <a:prstClr val="black"/>
                </a:solidFill>
                <a:latin typeface="Calibri"/>
                <a:ea typeface="宋体"/>
              </a:rPr>
              <a:pPr/>
              <a:t>73</a:t>
            </a:fld>
            <a:fld id="{BC50F9EF-4E38-4D26-9193-73D60428BBAF}"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21" name="灯片编号占位符 20"/>
          <p:cNvSpPr>
            <a:spLocks noGrp="1"/>
          </p:cNvSpPr>
          <p:nvPr>
            <p:ph type="sldNum" sz="quarter" idx="27"/>
          </p:nvPr>
        </p:nvSpPr>
        <p:spPr/>
        <p:txBody>
          <a:bodyPr/>
          <a:lstStyle/>
          <a:p>
            <a:fld id="{F32A79E4-8B1B-47C3-93BF-897CCB6F1D75}" type="slidenum">
              <a:rPr lang="en-US" altLang="zh-CN" smtClean="0">
                <a:solidFill>
                  <a:prstClr val="black"/>
                </a:solidFill>
                <a:latin typeface="Calibri"/>
                <a:ea typeface="宋体"/>
              </a:rPr>
              <a:pPr/>
              <a:t>73</a:t>
            </a:fld>
            <a:fld id="{CA1F181C-7466-4F6E-97AD-548D308460CD}"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22" name="灯片编号占位符 21"/>
          <p:cNvSpPr>
            <a:spLocks noGrp="1"/>
          </p:cNvSpPr>
          <p:nvPr>
            <p:ph type="sldNum" sz="quarter" idx="28"/>
          </p:nvPr>
        </p:nvSpPr>
        <p:spPr/>
        <p:txBody>
          <a:bodyPr/>
          <a:lstStyle/>
          <a:p>
            <a:fld id="{1E80281B-DAFB-43A7-9662-A497B4F125B4}" type="slidenum">
              <a:rPr lang="en-US" altLang="zh-CN" smtClean="0">
                <a:solidFill>
                  <a:prstClr val="black"/>
                </a:solidFill>
                <a:latin typeface="Calibri"/>
                <a:ea typeface="宋体"/>
              </a:rPr>
              <a:pPr/>
              <a:t>73</a:t>
            </a:fld>
            <a:fld id="{EF67BD48-6373-4E53-B54A-DD36C50DD27A}"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23" name="灯片编号占位符 22"/>
          <p:cNvSpPr>
            <a:spLocks noGrp="1"/>
          </p:cNvSpPr>
          <p:nvPr>
            <p:ph type="sldNum" sz="quarter" idx="29"/>
          </p:nvPr>
        </p:nvSpPr>
        <p:spPr/>
        <p:txBody>
          <a:bodyPr/>
          <a:lstStyle/>
          <a:p>
            <a:fld id="{BC9AC7BC-0F93-4A41-9276-F9FC7C728AC9}" type="slidenum">
              <a:rPr lang="en-US" altLang="zh-CN" smtClean="0">
                <a:solidFill>
                  <a:prstClr val="black"/>
                </a:solidFill>
                <a:latin typeface="Calibri"/>
                <a:ea typeface="宋体"/>
              </a:rPr>
              <a:pPr/>
              <a:t>73</a:t>
            </a:fld>
            <a:fld id="{988B5696-65BB-4C71-A38E-02F216B77618}"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24" name="灯片编号占位符 23"/>
          <p:cNvSpPr>
            <a:spLocks noGrp="1"/>
          </p:cNvSpPr>
          <p:nvPr>
            <p:ph type="sldNum" sz="quarter" idx="30"/>
          </p:nvPr>
        </p:nvSpPr>
        <p:spPr/>
        <p:txBody>
          <a:bodyPr/>
          <a:lstStyle/>
          <a:p>
            <a:fld id="{4391712F-0723-4CE5-869D-B6177DF69D35}" type="slidenum">
              <a:rPr lang="en-US" altLang="zh-CN" smtClean="0">
                <a:solidFill>
                  <a:prstClr val="black"/>
                </a:solidFill>
                <a:latin typeface="Calibri"/>
                <a:ea typeface="宋体"/>
              </a:rPr>
              <a:pPr/>
              <a:t>73</a:t>
            </a:fld>
            <a:fld id="{C5316FF3-7E7B-450E-BCEE-E2FF9A3B76A8}"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25" name="灯片编号占位符 24"/>
          <p:cNvSpPr>
            <a:spLocks noGrp="1"/>
          </p:cNvSpPr>
          <p:nvPr>
            <p:ph type="sldNum" sz="quarter" idx="31"/>
          </p:nvPr>
        </p:nvSpPr>
        <p:spPr/>
        <p:txBody>
          <a:bodyPr/>
          <a:lstStyle/>
          <a:p>
            <a:fld id="{FE2117F5-DDE5-4F4C-A62B-135EAAEAA336}" type="slidenum">
              <a:rPr lang="en-US" altLang="zh-CN" smtClean="0">
                <a:solidFill>
                  <a:prstClr val="black"/>
                </a:solidFill>
                <a:latin typeface="Calibri"/>
                <a:ea typeface="宋体"/>
              </a:rPr>
              <a:pPr/>
              <a:t>73</a:t>
            </a:fld>
            <a:fld id="{E60C1D22-4274-44B2-A5B8-F3DC107C5D46}"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26" name="灯片编号占位符 25"/>
          <p:cNvSpPr>
            <a:spLocks noGrp="1"/>
          </p:cNvSpPr>
          <p:nvPr>
            <p:ph type="sldNum" sz="quarter" idx="32"/>
          </p:nvPr>
        </p:nvSpPr>
        <p:spPr/>
        <p:txBody>
          <a:bodyPr/>
          <a:lstStyle/>
          <a:p>
            <a:fld id="{D5DF0003-2865-47C2-9E20-8D6BDD4E8BC3}" type="slidenum">
              <a:rPr lang="en-US" altLang="zh-CN" smtClean="0">
                <a:solidFill>
                  <a:prstClr val="black"/>
                </a:solidFill>
                <a:latin typeface="Calibri"/>
                <a:ea typeface="宋体"/>
              </a:rPr>
              <a:pPr/>
              <a:t>73</a:t>
            </a:fld>
            <a:fld id="{46F656BE-2381-4F2B-84B1-504C5EEFD04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27" name="灯片编号占位符 26"/>
          <p:cNvSpPr>
            <a:spLocks noGrp="1"/>
          </p:cNvSpPr>
          <p:nvPr>
            <p:ph type="sldNum" sz="quarter" idx="33"/>
          </p:nvPr>
        </p:nvSpPr>
        <p:spPr/>
        <p:txBody>
          <a:bodyPr/>
          <a:lstStyle/>
          <a:p>
            <a:fld id="{21114D12-4EF0-4D46-BDA3-BDFFA05B06FA}" type="slidenum">
              <a:rPr lang="en-US" altLang="zh-CN" smtClean="0">
                <a:solidFill>
                  <a:prstClr val="black"/>
                </a:solidFill>
                <a:latin typeface="Calibri"/>
                <a:ea typeface="宋体"/>
              </a:rPr>
              <a:pPr/>
              <a:t>73</a:t>
            </a:fld>
            <a:fld id="{52976F0C-5072-4F70-82D7-C3514F7CF8D1}"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28" name="灯片编号占位符 27"/>
          <p:cNvSpPr>
            <a:spLocks noGrp="1"/>
          </p:cNvSpPr>
          <p:nvPr>
            <p:ph type="sldNum" sz="quarter" idx="34"/>
          </p:nvPr>
        </p:nvSpPr>
        <p:spPr/>
        <p:txBody>
          <a:bodyPr/>
          <a:lstStyle/>
          <a:p>
            <a:fld id="{37938223-5E6D-44D6-B2E0-B188D8C8F493}" type="slidenum">
              <a:rPr lang="en-US" altLang="zh-CN" smtClean="0">
                <a:solidFill>
                  <a:prstClr val="black"/>
                </a:solidFill>
                <a:latin typeface="Calibri"/>
                <a:ea typeface="宋体"/>
              </a:rPr>
              <a:pPr/>
              <a:t>73</a:t>
            </a:fld>
            <a:fld id="{0226DC27-166E-4502-9FBA-1F46C093520E}"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29" name="灯片编号占位符 28"/>
          <p:cNvSpPr>
            <a:spLocks noGrp="1"/>
          </p:cNvSpPr>
          <p:nvPr>
            <p:ph type="sldNum" sz="quarter" idx="35"/>
          </p:nvPr>
        </p:nvSpPr>
        <p:spPr/>
        <p:txBody>
          <a:bodyPr/>
          <a:lstStyle/>
          <a:p>
            <a:fld id="{E4CAE317-3817-4B75-ADDE-66F36ABC5C7C}" type="slidenum">
              <a:rPr lang="en-US" altLang="zh-CN" smtClean="0">
                <a:solidFill>
                  <a:prstClr val="black"/>
                </a:solidFill>
                <a:latin typeface="Calibri"/>
                <a:ea typeface="宋体"/>
              </a:rPr>
              <a:pPr/>
              <a:t>73</a:t>
            </a:fld>
            <a:fld id="{BE1D0F56-5D69-4654-9E43-BD5181857456}"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30" name="灯片编号占位符 29"/>
          <p:cNvSpPr>
            <a:spLocks noGrp="1"/>
          </p:cNvSpPr>
          <p:nvPr>
            <p:ph type="sldNum" sz="quarter" idx="36"/>
          </p:nvPr>
        </p:nvSpPr>
        <p:spPr/>
        <p:txBody>
          <a:bodyPr/>
          <a:lstStyle/>
          <a:p>
            <a:fld id="{8B7C6B59-7AEB-44D7-AB71-69A5DDA87856}" type="slidenum">
              <a:rPr lang="en-US" altLang="zh-CN" smtClean="0">
                <a:solidFill>
                  <a:prstClr val="black"/>
                </a:solidFill>
                <a:latin typeface="Calibri"/>
                <a:ea typeface="宋体"/>
              </a:rPr>
              <a:pPr/>
              <a:t>73</a:t>
            </a:fld>
            <a:fld id="{B7CE5947-74B7-4012-83B7-80CB88522DED}"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31" name="灯片编号占位符 30"/>
          <p:cNvSpPr>
            <a:spLocks noGrp="1"/>
          </p:cNvSpPr>
          <p:nvPr>
            <p:ph type="sldNum" sz="quarter" idx="37"/>
          </p:nvPr>
        </p:nvSpPr>
        <p:spPr/>
        <p:txBody>
          <a:bodyPr/>
          <a:lstStyle/>
          <a:p>
            <a:fld id="{925BCC8E-3668-43AE-92F6-89DD7B210717}" type="slidenum">
              <a:rPr lang="en-US" altLang="zh-CN" smtClean="0">
                <a:solidFill>
                  <a:prstClr val="black"/>
                </a:solidFill>
                <a:latin typeface="Calibri"/>
                <a:ea typeface="宋体"/>
              </a:rPr>
              <a:pPr/>
              <a:t>73</a:t>
            </a:fld>
            <a:fld id="{E32D7208-53DE-4615-BB65-4096CD07277A}"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32" name="灯片编号占位符 31"/>
          <p:cNvSpPr>
            <a:spLocks noGrp="1"/>
          </p:cNvSpPr>
          <p:nvPr>
            <p:ph type="sldNum" sz="quarter" idx="38"/>
          </p:nvPr>
        </p:nvSpPr>
        <p:spPr/>
        <p:txBody>
          <a:bodyPr/>
          <a:lstStyle/>
          <a:p>
            <a:fld id="{910172B3-F6A3-4AAF-90E0-20E5E690BA74}" type="slidenum">
              <a:rPr lang="en-US" altLang="zh-CN" smtClean="0">
                <a:solidFill>
                  <a:prstClr val="black"/>
                </a:solidFill>
                <a:latin typeface="Calibri"/>
                <a:ea typeface="宋体"/>
              </a:rPr>
              <a:pPr/>
              <a:t>73</a:t>
            </a:fld>
            <a:fld id="{6A108A12-F8B6-4ED2-A125-C2F2AE556962}"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33" name="灯片编号占位符 32"/>
          <p:cNvSpPr>
            <a:spLocks noGrp="1"/>
          </p:cNvSpPr>
          <p:nvPr>
            <p:ph type="sldNum" sz="quarter" idx="39"/>
          </p:nvPr>
        </p:nvSpPr>
        <p:spPr/>
        <p:txBody>
          <a:bodyPr/>
          <a:lstStyle/>
          <a:p>
            <a:fld id="{09FD8C75-B827-487E-B102-45E36DBD58B4}" type="slidenum">
              <a:rPr lang="en-US" altLang="zh-CN" smtClean="0">
                <a:solidFill>
                  <a:prstClr val="black"/>
                </a:solidFill>
                <a:latin typeface="Calibri"/>
                <a:ea typeface="宋体"/>
              </a:rPr>
              <a:pPr/>
              <a:t>73</a:t>
            </a:fld>
            <a:fld id="{38BED569-0952-4B6C-A037-0F2DE0F3A6D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34" name="灯片编号占位符 33"/>
          <p:cNvSpPr>
            <a:spLocks noGrp="1"/>
          </p:cNvSpPr>
          <p:nvPr>
            <p:ph type="sldNum" sz="quarter" idx="40"/>
          </p:nvPr>
        </p:nvSpPr>
        <p:spPr/>
        <p:txBody>
          <a:bodyPr/>
          <a:lstStyle/>
          <a:p>
            <a:fld id="{4D73D9A9-FCD5-4FC8-95C0-3DA5D1AE5B44}" type="slidenum">
              <a:rPr lang="en-US" altLang="zh-CN" smtClean="0">
                <a:solidFill>
                  <a:prstClr val="black"/>
                </a:solidFill>
                <a:latin typeface="Calibri"/>
                <a:ea typeface="宋体"/>
              </a:rPr>
              <a:pPr/>
              <a:t>73</a:t>
            </a:fld>
            <a:fld id="{F5831185-3259-4992-85C8-80E0181DA947}"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35" name="灯片编号占位符 34"/>
          <p:cNvSpPr>
            <a:spLocks noGrp="1"/>
          </p:cNvSpPr>
          <p:nvPr>
            <p:ph type="sldNum" sz="quarter" idx="41"/>
          </p:nvPr>
        </p:nvSpPr>
        <p:spPr/>
        <p:txBody>
          <a:bodyPr/>
          <a:lstStyle/>
          <a:p>
            <a:fld id="{4DA6AE22-0ADA-42B9-A0EC-CA20AB892BC7}" type="slidenum">
              <a:rPr lang="en-US" altLang="zh-CN" smtClean="0">
                <a:solidFill>
                  <a:prstClr val="black"/>
                </a:solidFill>
                <a:latin typeface="Calibri"/>
                <a:ea typeface="宋体"/>
              </a:rPr>
              <a:pPr/>
              <a:t>73</a:t>
            </a:fld>
            <a:fld id="{D8371C41-5038-4103-B559-16DD049E2C73}"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36" name="灯片编号占位符 35"/>
          <p:cNvSpPr>
            <a:spLocks noGrp="1"/>
          </p:cNvSpPr>
          <p:nvPr>
            <p:ph type="sldNum" sz="quarter" idx="42"/>
          </p:nvPr>
        </p:nvSpPr>
        <p:spPr/>
        <p:txBody>
          <a:bodyPr/>
          <a:lstStyle/>
          <a:p>
            <a:fld id="{3E16EFD9-C03F-497F-8EB1-141BFDFF3B74}" type="slidenum">
              <a:rPr lang="en-US" altLang="zh-CN" smtClean="0">
                <a:solidFill>
                  <a:prstClr val="black"/>
                </a:solidFill>
                <a:latin typeface="Calibri"/>
                <a:ea typeface="宋体"/>
              </a:rPr>
              <a:pPr/>
              <a:t>73</a:t>
            </a:fld>
            <a:fld id="{C279A208-146E-476E-BB18-F5AB68A6149A}"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37" name="灯片编号占位符 36"/>
          <p:cNvSpPr>
            <a:spLocks noGrp="1"/>
          </p:cNvSpPr>
          <p:nvPr>
            <p:ph type="sldNum" sz="quarter" idx="43"/>
          </p:nvPr>
        </p:nvSpPr>
        <p:spPr/>
        <p:txBody>
          <a:bodyPr/>
          <a:lstStyle/>
          <a:p>
            <a:fld id="{E9A073F0-3B3E-4D2C-9517-DADDBC2547F7}" type="slidenum">
              <a:rPr lang="en-US" altLang="zh-CN" smtClean="0">
                <a:solidFill>
                  <a:prstClr val="black"/>
                </a:solidFill>
                <a:latin typeface="Calibri"/>
                <a:ea typeface="宋体"/>
              </a:rPr>
              <a:pPr/>
              <a:t>73</a:t>
            </a:fld>
            <a:fld id="{2B10FDFB-37D4-4D81-9461-6E036F0F311F}"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38" name="灯片编号占位符 37"/>
          <p:cNvSpPr>
            <a:spLocks noGrp="1"/>
          </p:cNvSpPr>
          <p:nvPr>
            <p:ph type="sldNum" sz="quarter" idx="44"/>
          </p:nvPr>
        </p:nvSpPr>
        <p:spPr/>
        <p:txBody>
          <a:bodyPr/>
          <a:lstStyle/>
          <a:p>
            <a:fld id="{CF7AC3A6-7DD0-4EDD-991A-BB75DC942E8A}" type="slidenum">
              <a:rPr lang="en-US" altLang="zh-CN" smtClean="0">
                <a:solidFill>
                  <a:prstClr val="black"/>
                </a:solidFill>
                <a:latin typeface="Calibri"/>
                <a:ea typeface="宋体"/>
              </a:rPr>
              <a:pPr/>
              <a:t>73</a:t>
            </a:fld>
            <a:fld id="{74325AAE-F7E5-4200-8211-33C51AD5410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39" name="灯片编号占位符 38"/>
          <p:cNvSpPr>
            <a:spLocks noGrp="1"/>
          </p:cNvSpPr>
          <p:nvPr>
            <p:ph type="sldNum" sz="quarter" idx="45"/>
          </p:nvPr>
        </p:nvSpPr>
        <p:spPr/>
        <p:txBody>
          <a:bodyPr/>
          <a:lstStyle/>
          <a:p>
            <a:fld id="{4690E0E6-E30B-4C10-9A8F-A21239CA6D5F}" type="slidenum">
              <a:rPr lang="en-US" altLang="zh-CN" smtClean="0">
                <a:solidFill>
                  <a:prstClr val="black"/>
                </a:solidFill>
                <a:latin typeface="Calibri"/>
                <a:ea typeface="宋体"/>
              </a:rPr>
              <a:pPr/>
              <a:t>73</a:t>
            </a:fld>
            <a:fld id="{A8EE2E82-BADB-437E-AD51-2CE287B76DC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40" name="灯片编号占位符 39"/>
          <p:cNvSpPr>
            <a:spLocks noGrp="1"/>
          </p:cNvSpPr>
          <p:nvPr>
            <p:ph type="sldNum" sz="quarter" idx="46"/>
          </p:nvPr>
        </p:nvSpPr>
        <p:spPr/>
        <p:txBody>
          <a:bodyPr/>
          <a:lstStyle/>
          <a:p>
            <a:fld id="{C38BB0C0-35A3-4DFF-BAB2-08DCBA93581C}" type="slidenum">
              <a:rPr lang="en-US" altLang="zh-CN" smtClean="0">
                <a:solidFill>
                  <a:prstClr val="black"/>
                </a:solidFill>
                <a:latin typeface="Calibri"/>
                <a:ea typeface="宋体"/>
              </a:rPr>
              <a:pPr/>
              <a:t>73</a:t>
            </a:fld>
            <a:fld id="{860844CB-EF8A-4872-835E-3121267DF821}"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41" name="灯片编号占位符 40"/>
          <p:cNvSpPr>
            <a:spLocks noGrp="1"/>
          </p:cNvSpPr>
          <p:nvPr>
            <p:ph type="sldNum" sz="quarter" idx="47"/>
          </p:nvPr>
        </p:nvSpPr>
        <p:spPr/>
        <p:txBody>
          <a:bodyPr/>
          <a:lstStyle/>
          <a:p>
            <a:fld id="{D68FF106-913A-4CE1-BC68-04078CC4DC4D}" type="slidenum">
              <a:rPr lang="en-US" altLang="zh-CN" smtClean="0">
                <a:solidFill>
                  <a:prstClr val="black"/>
                </a:solidFill>
                <a:latin typeface="Calibri"/>
                <a:ea typeface="宋体"/>
              </a:rPr>
              <a:pPr/>
              <a:t>73</a:t>
            </a:fld>
            <a:fld id="{6517BADD-8F4F-4C23-A79A-64D3EF7A1B12}"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42" name="灯片编号占位符 41"/>
          <p:cNvSpPr>
            <a:spLocks noGrp="1"/>
          </p:cNvSpPr>
          <p:nvPr>
            <p:ph type="sldNum" sz="quarter" idx="48"/>
          </p:nvPr>
        </p:nvSpPr>
        <p:spPr/>
        <p:txBody>
          <a:bodyPr/>
          <a:lstStyle/>
          <a:p>
            <a:fld id="{941C1D5D-EC8D-40F2-BDE1-159787BC2DAC}" type="slidenum">
              <a:rPr lang="en-US" altLang="zh-CN" smtClean="0">
                <a:solidFill>
                  <a:prstClr val="black"/>
                </a:solidFill>
                <a:latin typeface="Calibri"/>
                <a:ea typeface="宋体"/>
              </a:rPr>
              <a:pPr/>
              <a:t>73</a:t>
            </a:fld>
            <a:fld id="{B1A14528-04F7-46F9-97C3-CDEDE7F272EE}"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43" name="灯片编号占位符 42"/>
          <p:cNvSpPr>
            <a:spLocks noGrp="1"/>
          </p:cNvSpPr>
          <p:nvPr>
            <p:ph type="sldNum" sz="quarter" idx="49"/>
          </p:nvPr>
        </p:nvSpPr>
        <p:spPr/>
        <p:txBody>
          <a:bodyPr/>
          <a:lstStyle/>
          <a:p>
            <a:fld id="{44E68BB7-2538-42B4-9AA6-C7CC9DD0DD84}" type="slidenum">
              <a:rPr lang="en-US" altLang="zh-CN" smtClean="0">
                <a:solidFill>
                  <a:prstClr val="black"/>
                </a:solidFill>
                <a:latin typeface="Calibri"/>
                <a:ea typeface="宋体"/>
              </a:rPr>
              <a:pPr/>
              <a:t>73</a:t>
            </a:fld>
            <a:fld id="{ADA50FE6-46B8-4D6E-987E-160CB0E937D6}"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44" name="灯片编号占位符 43"/>
          <p:cNvSpPr>
            <a:spLocks noGrp="1"/>
          </p:cNvSpPr>
          <p:nvPr>
            <p:ph type="sldNum" sz="quarter" idx="50"/>
          </p:nvPr>
        </p:nvSpPr>
        <p:spPr/>
        <p:txBody>
          <a:bodyPr/>
          <a:lstStyle/>
          <a:p>
            <a:fld id="{E0A57AD2-1AFC-410D-ADF8-543F80AFAE24}" type="slidenum">
              <a:rPr lang="en-US" altLang="zh-CN" smtClean="0">
                <a:solidFill>
                  <a:prstClr val="black"/>
                </a:solidFill>
                <a:latin typeface="Calibri"/>
                <a:ea typeface="宋体"/>
              </a:rPr>
              <a:pPr/>
              <a:t>73</a:t>
            </a:fld>
            <a:fld id="{D6A58033-1296-4259-98DC-E549C9845774}"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45" name="灯片编号占位符 44"/>
          <p:cNvSpPr>
            <a:spLocks noGrp="1"/>
          </p:cNvSpPr>
          <p:nvPr>
            <p:ph type="sldNum" sz="quarter" idx="51"/>
          </p:nvPr>
        </p:nvSpPr>
        <p:spPr/>
        <p:txBody>
          <a:bodyPr/>
          <a:lstStyle/>
          <a:p>
            <a:fld id="{B0269166-19CA-4877-BFF8-84C5C57B3F14}" type="slidenum">
              <a:rPr lang="en-US" altLang="zh-CN" smtClean="0">
                <a:solidFill>
                  <a:prstClr val="black"/>
                </a:solidFill>
                <a:latin typeface="Calibri"/>
                <a:ea typeface="宋体"/>
              </a:rPr>
              <a:pPr/>
              <a:t>73</a:t>
            </a:fld>
            <a:fld id="{A989CA4B-5E21-45A3-8CAD-CBBD7D91F0EC}"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46" name="灯片编号占位符 45"/>
          <p:cNvSpPr>
            <a:spLocks noGrp="1"/>
          </p:cNvSpPr>
          <p:nvPr>
            <p:ph type="sldNum" sz="quarter" idx="52"/>
          </p:nvPr>
        </p:nvSpPr>
        <p:spPr/>
        <p:txBody>
          <a:bodyPr/>
          <a:lstStyle/>
          <a:p>
            <a:fld id="{96A99EBB-6353-445F-9B87-82D6D55AB040}" type="slidenum">
              <a:rPr lang="en-US" altLang="zh-CN" smtClean="0">
                <a:solidFill>
                  <a:prstClr val="black"/>
                </a:solidFill>
                <a:latin typeface="Calibri"/>
                <a:ea typeface="宋体"/>
              </a:rPr>
              <a:pPr/>
              <a:t>73</a:t>
            </a:fld>
            <a:fld id="{224BEAF1-0DED-4091-8736-A0B2BA90B6B6}"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47" name="灯片编号占位符 46"/>
          <p:cNvSpPr>
            <a:spLocks noGrp="1"/>
          </p:cNvSpPr>
          <p:nvPr>
            <p:ph type="sldNum" sz="quarter" idx="53"/>
          </p:nvPr>
        </p:nvSpPr>
        <p:spPr/>
        <p:txBody>
          <a:bodyPr/>
          <a:lstStyle/>
          <a:p>
            <a:fld id="{30A6957D-46BA-41DC-991E-72C52871A06D}" type="slidenum">
              <a:rPr lang="en-US" altLang="zh-CN" smtClean="0">
                <a:solidFill>
                  <a:prstClr val="black"/>
                </a:solidFill>
                <a:latin typeface="Calibri"/>
                <a:ea typeface="宋体"/>
              </a:rPr>
              <a:pPr/>
              <a:t>73</a:t>
            </a:fld>
            <a:fld id="{BD8388DB-DB48-4676-8449-EF1292590C64}"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48" name="灯片编号占位符 47"/>
          <p:cNvSpPr>
            <a:spLocks noGrp="1"/>
          </p:cNvSpPr>
          <p:nvPr>
            <p:ph type="sldNum" sz="quarter" idx="54"/>
          </p:nvPr>
        </p:nvSpPr>
        <p:spPr/>
        <p:txBody>
          <a:bodyPr/>
          <a:lstStyle/>
          <a:p>
            <a:fld id="{F331CC80-3467-4496-8946-45EC6060D24E}" type="slidenum">
              <a:rPr lang="en-US" altLang="zh-CN" smtClean="0">
                <a:solidFill>
                  <a:prstClr val="black"/>
                </a:solidFill>
                <a:latin typeface="Calibri"/>
                <a:ea typeface="宋体"/>
              </a:rPr>
              <a:pPr/>
              <a:t>73</a:t>
            </a:fld>
            <a:fld id="{85045EB0-DE4E-4C98-A5E8-B957C0FB47A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49" name="灯片编号占位符 48"/>
          <p:cNvSpPr>
            <a:spLocks noGrp="1"/>
          </p:cNvSpPr>
          <p:nvPr>
            <p:ph type="sldNum" sz="quarter" idx="55"/>
          </p:nvPr>
        </p:nvSpPr>
        <p:spPr/>
        <p:txBody>
          <a:bodyPr/>
          <a:lstStyle/>
          <a:p>
            <a:fld id="{F5933478-6770-4A91-9FBB-5CEDD572FF8F}" type="slidenum">
              <a:rPr lang="en-US" altLang="zh-CN" smtClean="0">
                <a:solidFill>
                  <a:prstClr val="black"/>
                </a:solidFill>
                <a:latin typeface="Calibri"/>
                <a:ea typeface="宋体"/>
              </a:rPr>
              <a:pPr/>
              <a:t>73</a:t>
            </a:fld>
            <a:fld id="{58C2EE70-B26C-4639-BB11-404468EC586A}"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50" name="灯片编号占位符 49"/>
          <p:cNvSpPr>
            <a:spLocks noGrp="1"/>
          </p:cNvSpPr>
          <p:nvPr>
            <p:ph type="sldNum" sz="quarter" idx="56"/>
          </p:nvPr>
        </p:nvSpPr>
        <p:spPr/>
        <p:txBody>
          <a:bodyPr/>
          <a:lstStyle/>
          <a:p>
            <a:fld id="{C504EDC0-5B77-4BED-BEC8-CC8B8A6E145D}" type="slidenum">
              <a:rPr lang="en-US" altLang="zh-CN" smtClean="0">
                <a:solidFill>
                  <a:prstClr val="black"/>
                </a:solidFill>
                <a:latin typeface="Calibri"/>
                <a:ea typeface="宋体"/>
              </a:rPr>
              <a:pPr/>
              <a:t>73</a:t>
            </a:fld>
            <a:fld id="{EEF671D3-DEC3-4B6F-B524-E56426ABF60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51" name="灯片编号占位符 50"/>
          <p:cNvSpPr>
            <a:spLocks noGrp="1"/>
          </p:cNvSpPr>
          <p:nvPr>
            <p:ph type="sldNum" sz="quarter" idx="57"/>
          </p:nvPr>
        </p:nvSpPr>
        <p:spPr/>
        <p:txBody>
          <a:bodyPr/>
          <a:lstStyle/>
          <a:p>
            <a:fld id="{E2D7FC29-58A0-4348-B7BA-06675101EB95}" type="slidenum">
              <a:rPr lang="en-US" altLang="zh-CN" smtClean="0">
                <a:solidFill>
                  <a:prstClr val="black"/>
                </a:solidFill>
                <a:latin typeface="Calibri"/>
                <a:ea typeface="宋体"/>
              </a:rPr>
              <a:pPr/>
              <a:t>73</a:t>
            </a:fld>
            <a:fld id="{76F5A318-F8BB-4826-B7BB-BDFDCEBE0B62}"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52" name="灯片编号占位符 51"/>
          <p:cNvSpPr>
            <a:spLocks noGrp="1"/>
          </p:cNvSpPr>
          <p:nvPr>
            <p:ph type="sldNum" sz="quarter" idx="58"/>
          </p:nvPr>
        </p:nvSpPr>
        <p:spPr/>
        <p:txBody>
          <a:bodyPr/>
          <a:lstStyle/>
          <a:p>
            <a:fld id="{E8AD4A0F-4CB5-458A-92F7-E700DB6E0490}" type="slidenum">
              <a:rPr lang="en-US" altLang="zh-CN" smtClean="0">
                <a:solidFill>
                  <a:prstClr val="black"/>
                </a:solidFill>
                <a:latin typeface="Calibri"/>
                <a:ea typeface="宋体"/>
              </a:rPr>
              <a:pPr/>
              <a:t>73</a:t>
            </a:fld>
            <a:fld id="{092949C4-FB2D-405C-82D9-305846AEF43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53" name="灯片编号占位符 52"/>
          <p:cNvSpPr>
            <a:spLocks noGrp="1"/>
          </p:cNvSpPr>
          <p:nvPr>
            <p:ph type="sldNum" sz="quarter" idx="59"/>
          </p:nvPr>
        </p:nvSpPr>
        <p:spPr/>
        <p:txBody>
          <a:bodyPr/>
          <a:lstStyle/>
          <a:p>
            <a:fld id="{95A1FAA1-FCAF-4494-8DA0-C0E071265596}" type="slidenum">
              <a:rPr lang="en-US" altLang="zh-CN" smtClean="0">
                <a:solidFill>
                  <a:prstClr val="black"/>
                </a:solidFill>
                <a:latin typeface="Calibri"/>
                <a:ea typeface="宋体"/>
              </a:rPr>
              <a:pPr/>
              <a:t>73</a:t>
            </a:fld>
            <a:fld id="{87B08BCC-A56B-4107-822D-9CA4641628A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54" name="灯片编号占位符 53"/>
          <p:cNvSpPr>
            <a:spLocks noGrp="1"/>
          </p:cNvSpPr>
          <p:nvPr>
            <p:ph type="sldNum" sz="quarter" idx="60"/>
          </p:nvPr>
        </p:nvSpPr>
        <p:spPr/>
        <p:txBody>
          <a:bodyPr/>
          <a:lstStyle/>
          <a:p>
            <a:fld id="{A9944CC0-3FF3-43D4-9593-8AE823039BC9}" type="slidenum">
              <a:rPr lang="en-US" altLang="zh-CN" smtClean="0">
                <a:solidFill>
                  <a:prstClr val="black"/>
                </a:solidFill>
                <a:latin typeface="Calibri"/>
                <a:ea typeface="宋体"/>
              </a:rPr>
              <a:pPr/>
              <a:t>73</a:t>
            </a:fld>
            <a:fld id="{FAF6C3F6-087B-4C73-B882-79430A33FD28}"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55" name="灯片编号占位符 54"/>
          <p:cNvSpPr>
            <a:spLocks noGrp="1"/>
          </p:cNvSpPr>
          <p:nvPr>
            <p:ph type="sldNum" sz="quarter" idx="61"/>
          </p:nvPr>
        </p:nvSpPr>
        <p:spPr/>
        <p:txBody>
          <a:bodyPr/>
          <a:lstStyle/>
          <a:p>
            <a:fld id="{10115BAE-FC41-4CE1-B6FE-5B790764A9E3}" type="slidenum">
              <a:rPr lang="en-US" altLang="zh-CN" smtClean="0">
                <a:solidFill>
                  <a:prstClr val="black"/>
                </a:solidFill>
                <a:latin typeface="Calibri"/>
                <a:ea typeface="宋体"/>
              </a:rPr>
              <a:pPr/>
              <a:t>73</a:t>
            </a:fld>
            <a:fld id="{BE27C639-FEED-47B9-8835-02BAD60D8D81}"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56" name="灯片编号占位符 55"/>
          <p:cNvSpPr>
            <a:spLocks noGrp="1"/>
          </p:cNvSpPr>
          <p:nvPr>
            <p:ph type="sldNum" sz="quarter" idx="62"/>
          </p:nvPr>
        </p:nvSpPr>
        <p:spPr/>
        <p:txBody>
          <a:bodyPr/>
          <a:lstStyle/>
          <a:p>
            <a:fld id="{A438F233-713F-445A-8FCC-497CE0B0D727}" type="slidenum">
              <a:rPr lang="en-US" altLang="zh-CN" smtClean="0">
                <a:solidFill>
                  <a:prstClr val="black"/>
                </a:solidFill>
                <a:latin typeface="Calibri"/>
                <a:ea typeface="宋体"/>
              </a:rPr>
              <a:pPr/>
              <a:t>73</a:t>
            </a:fld>
            <a:fld id="{07F1301B-DFE1-4E1F-99E7-A4563DC55EDA}"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57" name="灯片编号占位符 56"/>
          <p:cNvSpPr>
            <a:spLocks noGrp="1"/>
          </p:cNvSpPr>
          <p:nvPr>
            <p:ph type="sldNum" sz="quarter" idx="63"/>
          </p:nvPr>
        </p:nvSpPr>
        <p:spPr/>
        <p:txBody>
          <a:bodyPr/>
          <a:lstStyle/>
          <a:p>
            <a:fld id="{169DE500-633D-491B-A076-7DF42114418A}" type="slidenum">
              <a:rPr lang="en-US" altLang="zh-CN" smtClean="0">
                <a:solidFill>
                  <a:prstClr val="black"/>
                </a:solidFill>
                <a:latin typeface="Calibri"/>
                <a:ea typeface="宋体"/>
              </a:rPr>
              <a:pPr/>
              <a:t>73</a:t>
            </a:fld>
            <a:fld id="{DCACE9AE-0960-4B91-80B6-265A74E5C5F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58" name="灯片编号占位符 57"/>
          <p:cNvSpPr>
            <a:spLocks noGrp="1"/>
          </p:cNvSpPr>
          <p:nvPr>
            <p:ph type="sldNum" sz="quarter" idx="64"/>
          </p:nvPr>
        </p:nvSpPr>
        <p:spPr/>
        <p:txBody>
          <a:bodyPr/>
          <a:lstStyle/>
          <a:p>
            <a:fld id="{79FE6657-4342-4825-9459-3CCE419F5356}" type="slidenum">
              <a:rPr lang="en-US" altLang="zh-CN" smtClean="0">
                <a:solidFill>
                  <a:prstClr val="black"/>
                </a:solidFill>
                <a:latin typeface="Calibri"/>
                <a:ea typeface="宋体"/>
              </a:rPr>
              <a:pPr/>
              <a:t>73</a:t>
            </a:fld>
            <a:fld id="{F2596622-399E-4860-8A35-0FD90CB1381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59" name="灯片编号占位符 58"/>
          <p:cNvSpPr>
            <a:spLocks noGrp="1"/>
          </p:cNvSpPr>
          <p:nvPr>
            <p:ph type="sldNum" sz="quarter" idx="65"/>
          </p:nvPr>
        </p:nvSpPr>
        <p:spPr/>
        <p:txBody>
          <a:bodyPr/>
          <a:lstStyle/>
          <a:p>
            <a:fld id="{0EDA091B-E8F1-499B-82A2-9C588A63BEA9}" type="slidenum">
              <a:rPr lang="en-US" altLang="zh-CN" smtClean="0">
                <a:solidFill>
                  <a:prstClr val="black"/>
                </a:solidFill>
                <a:latin typeface="Calibri"/>
                <a:ea typeface="宋体"/>
              </a:rPr>
              <a:pPr/>
              <a:t>73</a:t>
            </a:fld>
            <a:fld id="{1DD3E85A-0650-47BB-8E63-E3BFCEE88CDD}"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60" name="灯片编号占位符 59"/>
          <p:cNvSpPr>
            <a:spLocks noGrp="1"/>
          </p:cNvSpPr>
          <p:nvPr>
            <p:ph type="sldNum" sz="quarter" idx="66"/>
          </p:nvPr>
        </p:nvSpPr>
        <p:spPr/>
        <p:txBody>
          <a:bodyPr/>
          <a:lstStyle/>
          <a:p>
            <a:fld id="{6D8F5A59-B597-4BA4-97F3-3041DEABB291}" type="slidenum">
              <a:rPr lang="en-US" altLang="zh-CN" smtClean="0">
                <a:solidFill>
                  <a:prstClr val="black"/>
                </a:solidFill>
                <a:latin typeface="Calibri"/>
                <a:ea typeface="宋体"/>
              </a:rPr>
              <a:pPr/>
              <a:t>73</a:t>
            </a:fld>
            <a:fld id="{BE7B4706-D826-4266-84E6-DCFD4E5D205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61" name="灯片编号占位符 60"/>
          <p:cNvSpPr>
            <a:spLocks noGrp="1"/>
          </p:cNvSpPr>
          <p:nvPr>
            <p:ph type="sldNum" sz="quarter" idx="67"/>
          </p:nvPr>
        </p:nvSpPr>
        <p:spPr/>
        <p:txBody>
          <a:bodyPr/>
          <a:lstStyle/>
          <a:p>
            <a:fld id="{1737F32B-F287-45CA-9E60-A27B47C5AAEF}" type="slidenum">
              <a:rPr lang="en-US" altLang="zh-CN" smtClean="0">
                <a:solidFill>
                  <a:prstClr val="black"/>
                </a:solidFill>
                <a:latin typeface="Calibri"/>
                <a:ea typeface="宋体"/>
              </a:rPr>
              <a:pPr/>
              <a:t>73</a:t>
            </a:fld>
            <a:fld id="{F09611C2-8CAF-474D-9FA8-429450055A73}"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62" name="灯片编号占位符 61"/>
          <p:cNvSpPr>
            <a:spLocks noGrp="1"/>
          </p:cNvSpPr>
          <p:nvPr>
            <p:ph type="sldNum" sz="quarter" idx="68"/>
          </p:nvPr>
        </p:nvSpPr>
        <p:spPr/>
        <p:txBody>
          <a:bodyPr/>
          <a:lstStyle/>
          <a:p>
            <a:fld id="{6476F778-5472-4041-9525-6C387A432F16}" type="slidenum">
              <a:rPr lang="en-US" altLang="zh-CN" smtClean="0">
                <a:solidFill>
                  <a:prstClr val="black"/>
                </a:solidFill>
                <a:latin typeface="Calibri"/>
                <a:ea typeface="宋体"/>
              </a:rPr>
              <a:pPr/>
              <a:t>73</a:t>
            </a:fld>
            <a:fld id="{D435956C-0598-40A2-8DE2-8B4091CC31E4}"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63" name="灯片编号占位符 62"/>
          <p:cNvSpPr>
            <a:spLocks noGrp="1"/>
          </p:cNvSpPr>
          <p:nvPr>
            <p:ph type="sldNum" sz="quarter" idx="69"/>
          </p:nvPr>
        </p:nvSpPr>
        <p:spPr/>
        <p:txBody>
          <a:bodyPr/>
          <a:lstStyle/>
          <a:p>
            <a:fld id="{7DF8B22E-058F-4DFD-A69F-B238566A4776}" type="slidenum">
              <a:rPr lang="en-US" altLang="zh-CN" smtClean="0">
                <a:solidFill>
                  <a:prstClr val="black"/>
                </a:solidFill>
                <a:latin typeface="Calibri"/>
                <a:ea typeface="宋体"/>
              </a:rPr>
              <a:pPr/>
              <a:t>73</a:t>
            </a:fld>
            <a:fld id="{B8580481-7A6A-46A7-89E1-CE00CF0986E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64" name="灯片编号占位符 63"/>
          <p:cNvSpPr>
            <a:spLocks noGrp="1"/>
          </p:cNvSpPr>
          <p:nvPr>
            <p:ph type="sldNum" sz="quarter" idx="70"/>
          </p:nvPr>
        </p:nvSpPr>
        <p:spPr/>
        <p:txBody>
          <a:bodyPr/>
          <a:lstStyle/>
          <a:p>
            <a:fld id="{9BDB8415-8241-450B-B4E9-74E161829F04}" type="slidenum">
              <a:rPr lang="en-US" altLang="zh-CN" smtClean="0">
                <a:solidFill>
                  <a:prstClr val="black"/>
                </a:solidFill>
                <a:latin typeface="Calibri"/>
                <a:ea typeface="宋体"/>
              </a:rPr>
              <a:pPr/>
              <a:t>73</a:t>
            </a:fld>
            <a:fld id="{9C95720D-2D80-42D9-8430-AA8E8054704D}"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65" name="灯片编号占位符 64"/>
          <p:cNvSpPr>
            <a:spLocks noGrp="1"/>
          </p:cNvSpPr>
          <p:nvPr>
            <p:ph type="sldNum" sz="quarter" idx="71"/>
          </p:nvPr>
        </p:nvSpPr>
        <p:spPr/>
        <p:txBody>
          <a:bodyPr/>
          <a:lstStyle/>
          <a:p>
            <a:fld id="{F356526C-68E2-4A4E-93C0-3E96DE8BFAD6}" type="slidenum">
              <a:rPr lang="en-US" altLang="zh-CN" smtClean="0">
                <a:solidFill>
                  <a:prstClr val="black"/>
                </a:solidFill>
                <a:latin typeface="Calibri"/>
                <a:ea typeface="宋体"/>
              </a:rPr>
              <a:pPr/>
              <a:t>73</a:t>
            </a:fld>
            <a:fld id="{57372035-E3A7-41A3-B1E9-125805EB0407}"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66" name="灯片编号占位符 65"/>
          <p:cNvSpPr>
            <a:spLocks noGrp="1"/>
          </p:cNvSpPr>
          <p:nvPr>
            <p:ph type="sldNum" sz="quarter" idx="72"/>
          </p:nvPr>
        </p:nvSpPr>
        <p:spPr/>
        <p:txBody>
          <a:bodyPr/>
          <a:lstStyle/>
          <a:p>
            <a:fld id="{3D159641-C352-46E7-8D0B-E7C63AE6BF7F}" type="slidenum">
              <a:rPr lang="en-US" altLang="zh-CN" smtClean="0">
                <a:solidFill>
                  <a:prstClr val="black"/>
                </a:solidFill>
                <a:latin typeface="Calibri"/>
                <a:ea typeface="宋体"/>
              </a:rPr>
              <a:pPr/>
              <a:t>73</a:t>
            </a:fld>
            <a:fld id="{D2EC31FC-C7C0-4B06-8BA8-A02ACA136808}"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67" name="灯片编号占位符 66"/>
          <p:cNvSpPr>
            <a:spLocks noGrp="1"/>
          </p:cNvSpPr>
          <p:nvPr>
            <p:ph type="sldNum" sz="quarter" idx="73"/>
          </p:nvPr>
        </p:nvSpPr>
        <p:spPr/>
        <p:txBody>
          <a:bodyPr/>
          <a:lstStyle/>
          <a:p>
            <a:fld id="{A34277ED-04CD-4CE0-8F01-E94D3E712ED3}" type="slidenum">
              <a:rPr lang="en-US" altLang="zh-CN" smtClean="0">
                <a:solidFill>
                  <a:prstClr val="black"/>
                </a:solidFill>
                <a:latin typeface="Calibri"/>
                <a:ea typeface="宋体"/>
              </a:rPr>
              <a:pPr/>
              <a:t>73</a:t>
            </a:fld>
            <a:fld id="{A739DA77-A3CD-468D-A405-5E9F1165272D}"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68" name="灯片编号占位符 67"/>
          <p:cNvSpPr>
            <a:spLocks noGrp="1"/>
          </p:cNvSpPr>
          <p:nvPr>
            <p:ph type="sldNum" sz="quarter" idx="74"/>
          </p:nvPr>
        </p:nvSpPr>
        <p:spPr/>
        <p:txBody>
          <a:bodyPr/>
          <a:lstStyle/>
          <a:p>
            <a:fld id="{F939154E-1C13-46C9-9856-5F79BE8D0C6D}" type="slidenum">
              <a:rPr lang="en-US" altLang="zh-CN" smtClean="0">
                <a:solidFill>
                  <a:prstClr val="black"/>
                </a:solidFill>
                <a:latin typeface="Calibri"/>
                <a:ea typeface="宋体"/>
              </a:rPr>
              <a:pPr/>
              <a:t>73</a:t>
            </a:fld>
            <a:fld id="{CC0CA0F2-7CB4-44BA-9C4C-3D1BD5F622CE}"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69" name="灯片编号占位符 68"/>
          <p:cNvSpPr>
            <a:spLocks noGrp="1"/>
          </p:cNvSpPr>
          <p:nvPr>
            <p:ph type="sldNum" sz="quarter" idx="75"/>
          </p:nvPr>
        </p:nvSpPr>
        <p:spPr/>
        <p:txBody>
          <a:bodyPr/>
          <a:lstStyle/>
          <a:p>
            <a:fld id="{C1253C0F-8B54-47FF-9E57-1D0072F56AA2}" type="slidenum">
              <a:rPr lang="en-US" altLang="zh-CN" smtClean="0">
                <a:solidFill>
                  <a:prstClr val="black"/>
                </a:solidFill>
                <a:latin typeface="Calibri"/>
                <a:ea typeface="宋体"/>
              </a:rPr>
              <a:pPr/>
              <a:t>73</a:t>
            </a:fld>
            <a:fld id="{27098D48-36AB-4C0D-A08A-9A080EB3881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70" name="灯片编号占位符 69"/>
          <p:cNvSpPr>
            <a:spLocks noGrp="1"/>
          </p:cNvSpPr>
          <p:nvPr>
            <p:ph type="sldNum" sz="quarter" idx="76"/>
          </p:nvPr>
        </p:nvSpPr>
        <p:spPr/>
        <p:txBody>
          <a:bodyPr/>
          <a:lstStyle/>
          <a:p>
            <a:fld id="{449C8418-FE7E-4EA8-9EEC-C0EF94929A07}" type="slidenum">
              <a:rPr lang="en-US" altLang="zh-CN" smtClean="0">
                <a:solidFill>
                  <a:prstClr val="black"/>
                </a:solidFill>
                <a:latin typeface="Calibri"/>
                <a:ea typeface="宋体"/>
              </a:rPr>
              <a:pPr/>
              <a:t>73</a:t>
            </a:fld>
            <a:fld id="{B94A28DA-2B19-4863-A071-C2BB7FA4DABC}"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71" name="灯片编号占位符 70"/>
          <p:cNvSpPr>
            <a:spLocks noGrp="1"/>
          </p:cNvSpPr>
          <p:nvPr>
            <p:ph type="sldNum" sz="quarter" idx="77"/>
          </p:nvPr>
        </p:nvSpPr>
        <p:spPr/>
        <p:txBody>
          <a:bodyPr/>
          <a:lstStyle/>
          <a:p>
            <a:fld id="{2FA6D62C-26DC-422A-8853-31433271C497}" type="slidenum">
              <a:rPr lang="en-US" altLang="zh-CN" smtClean="0">
                <a:solidFill>
                  <a:prstClr val="black"/>
                </a:solidFill>
                <a:latin typeface="Calibri"/>
                <a:ea typeface="宋体"/>
              </a:rPr>
              <a:pPr/>
              <a:t>73</a:t>
            </a:fld>
            <a:fld id="{9B90465F-E542-4790-9EDD-FE051AB1B21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72" name="灯片编号占位符 71"/>
          <p:cNvSpPr>
            <a:spLocks noGrp="1"/>
          </p:cNvSpPr>
          <p:nvPr>
            <p:ph type="sldNum" sz="quarter" idx="78"/>
          </p:nvPr>
        </p:nvSpPr>
        <p:spPr/>
        <p:txBody>
          <a:bodyPr/>
          <a:lstStyle/>
          <a:p>
            <a:fld id="{1A158E48-4F60-4B34-AB1B-D65F63B97512}" type="slidenum">
              <a:rPr lang="en-US" altLang="zh-CN" smtClean="0">
                <a:solidFill>
                  <a:prstClr val="black"/>
                </a:solidFill>
                <a:latin typeface="Calibri"/>
                <a:ea typeface="宋体"/>
              </a:rPr>
              <a:pPr/>
              <a:t>73</a:t>
            </a:fld>
            <a:fld id="{8DE6FF69-45AE-4890-874A-48C8533FD3F5}"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73" name="灯片编号占位符 72"/>
          <p:cNvSpPr>
            <a:spLocks noGrp="1"/>
          </p:cNvSpPr>
          <p:nvPr>
            <p:ph type="sldNum" sz="quarter" idx="79"/>
          </p:nvPr>
        </p:nvSpPr>
        <p:spPr/>
        <p:txBody>
          <a:bodyPr/>
          <a:lstStyle/>
          <a:p>
            <a:fld id="{2EF6A357-C6E9-4FA9-BDA4-5E36F33EDC84}" type="slidenum">
              <a:rPr lang="en-US" altLang="zh-CN" smtClean="0">
                <a:solidFill>
                  <a:prstClr val="black"/>
                </a:solidFill>
                <a:latin typeface="Calibri"/>
                <a:ea typeface="宋体"/>
              </a:rPr>
              <a:pPr/>
              <a:t>73</a:t>
            </a:fld>
            <a:fld id="{D42EE0F6-0214-4E81-BCD5-9FB600AF9121}"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74" name="灯片编号占位符 73"/>
          <p:cNvSpPr>
            <a:spLocks noGrp="1"/>
          </p:cNvSpPr>
          <p:nvPr>
            <p:ph type="sldNum" sz="quarter" idx="80"/>
          </p:nvPr>
        </p:nvSpPr>
        <p:spPr/>
        <p:txBody>
          <a:bodyPr/>
          <a:lstStyle/>
          <a:p>
            <a:fld id="{38AE7DB1-015D-4FBB-9148-E3809BC9D71A}" type="slidenum">
              <a:rPr lang="en-US" altLang="zh-CN" smtClean="0">
                <a:solidFill>
                  <a:prstClr val="black"/>
                </a:solidFill>
                <a:latin typeface="Calibri"/>
                <a:ea typeface="宋体"/>
              </a:rPr>
              <a:pPr/>
              <a:t>73</a:t>
            </a:fld>
            <a:fld id="{6BA6CC9F-6DCD-482B-91C3-49DC5FA6D56D}"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75" name="灯片编号占位符 74"/>
          <p:cNvSpPr>
            <a:spLocks noGrp="1"/>
          </p:cNvSpPr>
          <p:nvPr>
            <p:ph type="sldNum" sz="quarter" idx="81"/>
          </p:nvPr>
        </p:nvSpPr>
        <p:spPr/>
        <p:txBody>
          <a:bodyPr/>
          <a:lstStyle/>
          <a:p>
            <a:fld id="{AD3F0BBC-4500-4CBE-AEA5-EB7CAE322564}" type="slidenum">
              <a:rPr lang="en-US" altLang="zh-CN" smtClean="0">
                <a:solidFill>
                  <a:prstClr val="black"/>
                </a:solidFill>
                <a:latin typeface="Calibri"/>
                <a:ea typeface="宋体"/>
              </a:rPr>
              <a:pPr/>
              <a:t>73</a:t>
            </a:fld>
            <a:fld id="{6D626500-A93C-4967-A08A-1BED0766FB11}"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76" name="灯片编号占位符 75"/>
          <p:cNvSpPr>
            <a:spLocks noGrp="1"/>
          </p:cNvSpPr>
          <p:nvPr>
            <p:ph type="sldNum" sz="quarter" idx="82"/>
          </p:nvPr>
        </p:nvSpPr>
        <p:spPr/>
        <p:txBody>
          <a:bodyPr/>
          <a:lstStyle/>
          <a:p>
            <a:fld id="{8EE3B8D6-C1F6-4A1A-9B6B-ACD3866FCBB7}" type="slidenum">
              <a:rPr lang="en-US" altLang="zh-CN" smtClean="0">
                <a:solidFill>
                  <a:prstClr val="black"/>
                </a:solidFill>
                <a:latin typeface="Calibri"/>
                <a:ea typeface="宋体"/>
              </a:rPr>
              <a:pPr/>
              <a:t>73</a:t>
            </a:fld>
            <a:fld id="{2958E8B8-69E1-4F1F-A1D5-4F1B2E1A7CAA}"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77" name="灯片编号占位符 76"/>
          <p:cNvSpPr>
            <a:spLocks noGrp="1"/>
          </p:cNvSpPr>
          <p:nvPr>
            <p:ph type="sldNum" sz="quarter" idx="83"/>
          </p:nvPr>
        </p:nvSpPr>
        <p:spPr/>
        <p:txBody>
          <a:bodyPr/>
          <a:lstStyle/>
          <a:p>
            <a:fld id="{C172CA1D-D3FE-4AED-B735-90D398DA6321}" type="slidenum">
              <a:rPr lang="en-US" altLang="zh-CN" smtClean="0">
                <a:solidFill>
                  <a:prstClr val="black"/>
                </a:solidFill>
                <a:latin typeface="Calibri"/>
                <a:ea typeface="宋体"/>
              </a:rPr>
              <a:pPr/>
              <a:t>73</a:t>
            </a:fld>
            <a:fld id="{BCA6B81C-D463-4E9C-9A4B-63BF16215946}"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78" name="灯片编号占位符 77"/>
          <p:cNvSpPr>
            <a:spLocks noGrp="1"/>
          </p:cNvSpPr>
          <p:nvPr>
            <p:ph type="sldNum" sz="quarter" idx="84"/>
          </p:nvPr>
        </p:nvSpPr>
        <p:spPr/>
        <p:txBody>
          <a:bodyPr/>
          <a:lstStyle/>
          <a:p>
            <a:fld id="{01542553-7531-49F1-883A-C7D0EAE1E6BA}" type="slidenum">
              <a:rPr lang="en-US" altLang="zh-CN" smtClean="0">
                <a:solidFill>
                  <a:prstClr val="black"/>
                </a:solidFill>
                <a:latin typeface="Calibri"/>
                <a:ea typeface="宋体"/>
              </a:rPr>
              <a:pPr/>
              <a:t>73</a:t>
            </a:fld>
            <a:fld id="{FFE53407-2687-4182-9461-3B7FD3C2B3C7}"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79" name="灯片编号占位符 78"/>
          <p:cNvSpPr>
            <a:spLocks noGrp="1"/>
          </p:cNvSpPr>
          <p:nvPr>
            <p:ph type="sldNum" sz="quarter" idx="85"/>
          </p:nvPr>
        </p:nvSpPr>
        <p:spPr/>
        <p:txBody>
          <a:bodyPr/>
          <a:lstStyle/>
          <a:p>
            <a:fld id="{88481EA8-CF61-4C92-8452-73BF3780D85C}" type="slidenum">
              <a:rPr lang="en-US" altLang="zh-CN" smtClean="0">
                <a:solidFill>
                  <a:prstClr val="black"/>
                </a:solidFill>
                <a:latin typeface="Calibri"/>
                <a:ea typeface="宋体"/>
              </a:rPr>
              <a:pPr/>
              <a:t>73</a:t>
            </a:fld>
            <a:fld id="{D4A0F380-25AD-4CF8-A876-8A0D6061AD90}"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80" name="灯片编号占位符 79"/>
          <p:cNvSpPr>
            <a:spLocks noGrp="1"/>
          </p:cNvSpPr>
          <p:nvPr>
            <p:ph type="sldNum" sz="quarter" idx="86"/>
          </p:nvPr>
        </p:nvSpPr>
        <p:spPr/>
        <p:txBody>
          <a:bodyPr/>
          <a:lstStyle/>
          <a:p>
            <a:fld id="{922D82D2-2F04-4B73-840B-D7567CAC5800}" type="slidenum">
              <a:rPr lang="en-US" altLang="zh-CN" smtClean="0">
                <a:solidFill>
                  <a:prstClr val="black"/>
                </a:solidFill>
                <a:latin typeface="Calibri"/>
                <a:ea typeface="宋体"/>
              </a:rPr>
              <a:pPr/>
              <a:t>73</a:t>
            </a:fld>
            <a:fld id="{5C1BFB60-A08B-480F-8CC5-A2F7C143651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81" name="灯片编号占位符 80"/>
          <p:cNvSpPr>
            <a:spLocks noGrp="1"/>
          </p:cNvSpPr>
          <p:nvPr>
            <p:ph type="sldNum" sz="quarter" idx="87"/>
          </p:nvPr>
        </p:nvSpPr>
        <p:spPr/>
        <p:txBody>
          <a:bodyPr/>
          <a:lstStyle/>
          <a:p>
            <a:fld id="{95547D29-CDF6-4AB4-948E-1068CDEA95DE}" type="slidenum">
              <a:rPr lang="en-US" altLang="zh-CN" smtClean="0">
                <a:solidFill>
                  <a:prstClr val="black"/>
                </a:solidFill>
                <a:latin typeface="Calibri"/>
                <a:ea typeface="宋体"/>
              </a:rPr>
              <a:pPr/>
              <a:t>73</a:t>
            </a:fld>
            <a:fld id="{AC2143B3-C6B5-443B-AE84-FF301D8D526F}"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82" name="灯片编号占位符 81"/>
          <p:cNvSpPr>
            <a:spLocks noGrp="1"/>
          </p:cNvSpPr>
          <p:nvPr>
            <p:ph type="sldNum" sz="quarter" idx="88"/>
          </p:nvPr>
        </p:nvSpPr>
        <p:spPr/>
        <p:txBody>
          <a:bodyPr/>
          <a:lstStyle/>
          <a:p>
            <a:fld id="{296511BA-C1D9-4135-B04A-EA3C57D4C879}" type="slidenum">
              <a:rPr lang="en-US" altLang="zh-CN" smtClean="0">
                <a:solidFill>
                  <a:prstClr val="black"/>
                </a:solidFill>
                <a:latin typeface="Calibri"/>
                <a:ea typeface="宋体"/>
              </a:rPr>
              <a:pPr/>
              <a:t>73</a:t>
            </a:fld>
            <a:fld id="{E6A46418-D089-458D-AF5E-9BA402F97AC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83" name="灯片编号占位符 82"/>
          <p:cNvSpPr>
            <a:spLocks noGrp="1"/>
          </p:cNvSpPr>
          <p:nvPr>
            <p:ph type="sldNum" sz="quarter" idx="89"/>
          </p:nvPr>
        </p:nvSpPr>
        <p:spPr/>
        <p:txBody>
          <a:bodyPr/>
          <a:lstStyle/>
          <a:p>
            <a:fld id="{0BC7F49A-9393-4C1F-AE56-6E5AED375404}" type="slidenum">
              <a:rPr lang="en-US" altLang="zh-CN" smtClean="0">
                <a:solidFill>
                  <a:prstClr val="black"/>
                </a:solidFill>
                <a:latin typeface="Calibri"/>
                <a:ea typeface="宋体"/>
              </a:rPr>
              <a:pPr/>
              <a:t>73</a:t>
            </a:fld>
            <a:fld id="{BFF44DC1-9106-489A-ADC5-E17C702FB311}"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84" name="灯片编号占位符 83"/>
          <p:cNvSpPr>
            <a:spLocks noGrp="1"/>
          </p:cNvSpPr>
          <p:nvPr>
            <p:ph type="sldNum" sz="quarter" idx="90"/>
          </p:nvPr>
        </p:nvSpPr>
        <p:spPr/>
        <p:txBody>
          <a:bodyPr/>
          <a:lstStyle/>
          <a:p>
            <a:fld id="{C3A234C1-046B-43A3-BCC6-526D7DF13775}" type="slidenum">
              <a:rPr lang="en-US" altLang="zh-CN" smtClean="0">
                <a:solidFill>
                  <a:prstClr val="black"/>
                </a:solidFill>
                <a:latin typeface="Calibri"/>
                <a:ea typeface="宋体"/>
              </a:rPr>
              <a:pPr/>
              <a:t>73</a:t>
            </a:fld>
            <a:fld id="{66A0FD7A-A7B9-4B0E-B439-AC452B152A64}"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85" name="灯片编号占位符 84"/>
          <p:cNvSpPr>
            <a:spLocks noGrp="1"/>
          </p:cNvSpPr>
          <p:nvPr>
            <p:ph type="sldNum" sz="quarter" idx="91"/>
          </p:nvPr>
        </p:nvSpPr>
        <p:spPr/>
        <p:txBody>
          <a:bodyPr/>
          <a:lstStyle/>
          <a:p>
            <a:fld id="{0DBDA5D5-D4F2-4065-90D8-FD491F882333}" type="slidenum">
              <a:rPr lang="en-US" altLang="zh-CN" smtClean="0">
                <a:solidFill>
                  <a:prstClr val="black"/>
                </a:solidFill>
                <a:latin typeface="Calibri"/>
                <a:ea typeface="宋体"/>
              </a:rPr>
              <a:pPr/>
              <a:t>73</a:t>
            </a:fld>
            <a:fld id="{C7372623-CADF-4991-B8EB-0F5F09E6D07C}"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86" name="灯片编号占位符 85"/>
          <p:cNvSpPr>
            <a:spLocks noGrp="1"/>
          </p:cNvSpPr>
          <p:nvPr>
            <p:ph type="sldNum" sz="quarter" idx="92"/>
          </p:nvPr>
        </p:nvSpPr>
        <p:spPr/>
        <p:txBody>
          <a:bodyPr/>
          <a:lstStyle/>
          <a:p>
            <a:fld id="{594253CB-60A2-45B3-A14F-3E052291AAAE}" type="slidenum">
              <a:rPr lang="en-US" altLang="zh-CN" smtClean="0">
                <a:solidFill>
                  <a:prstClr val="black"/>
                </a:solidFill>
                <a:latin typeface="Calibri"/>
                <a:ea typeface="宋体"/>
              </a:rPr>
              <a:pPr/>
              <a:t>73</a:t>
            </a:fld>
            <a:fld id="{D1098F77-DE14-4BD1-B936-39FFFC2035F0}"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87" name="灯片编号占位符 86"/>
          <p:cNvSpPr>
            <a:spLocks noGrp="1"/>
          </p:cNvSpPr>
          <p:nvPr>
            <p:ph type="sldNum" sz="quarter" idx="93"/>
          </p:nvPr>
        </p:nvSpPr>
        <p:spPr/>
        <p:txBody>
          <a:bodyPr/>
          <a:lstStyle/>
          <a:p>
            <a:fld id="{6B7FD23F-6321-4622-8BF0-42449BE06DCD}" type="slidenum">
              <a:rPr lang="en-US" altLang="zh-CN" smtClean="0">
                <a:solidFill>
                  <a:prstClr val="black"/>
                </a:solidFill>
                <a:latin typeface="Calibri"/>
                <a:ea typeface="宋体"/>
              </a:rPr>
              <a:pPr/>
              <a:t>73</a:t>
            </a:fld>
            <a:fld id="{2CB8FD26-2FC3-4837-9C46-37EE6AA5D02C}"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88" name="灯片编号占位符 87"/>
          <p:cNvSpPr>
            <a:spLocks noGrp="1"/>
          </p:cNvSpPr>
          <p:nvPr>
            <p:ph type="sldNum" sz="quarter" idx="94"/>
          </p:nvPr>
        </p:nvSpPr>
        <p:spPr/>
        <p:txBody>
          <a:bodyPr/>
          <a:lstStyle/>
          <a:p>
            <a:fld id="{68D363DB-5605-483D-94ED-A012981C832F}" type="slidenum">
              <a:rPr lang="en-US" altLang="zh-CN" smtClean="0">
                <a:solidFill>
                  <a:prstClr val="black"/>
                </a:solidFill>
                <a:latin typeface="Calibri"/>
                <a:ea typeface="宋体"/>
              </a:rPr>
              <a:pPr/>
              <a:t>73</a:t>
            </a:fld>
            <a:fld id="{0AF6991F-2F9C-44FB-A63E-10C5C46A8A7D}"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89" name="灯片编号占位符 88"/>
          <p:cNvSpPr>
            <a:spLocks noGrp="1"/>
          </p:cNvSpPr>
          <p:nvPr>
            <p:ph type="sldNum" sz="quarter" idx="95"/>
          </p:nvPr>
        </p:nvSpPr>
        <p:spPr/>
        <p:txBody>
          <a:bodyPr/>
          <a:lstStyle/>
          <a:p>
            <a:fld id="{06D029DD-9455-4E5E-8BC9-E6D895295F3A}" type="slidenum">
              <a:rPr lang="en-US" altLang="zh-CN" smtClean="0">
                <a:solidFill>
                  <a:prstClr val="black"/>
                </a:solidFill>
                <a:latin typeface="Calibri"/>
                <a:ea typeface="宋体"/>
              </a:rPr>
              <a:pPr/>
              <a:t>73</a:t>
            </a:fld>
            <a:fld id="{6D7E1905-6076-40CE-B811-F1CFED19A120}"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90" name="灯片编号占位符 89"/>
          <p:cNvSpPr>
            <a:spLocks noGrp="1"/>
          </p:cNvSpPr>
          <p:nvPr>
            <p:ph type="sldNum" sz="quarter" idx="96"/>
          </p:nvPr>
        </p:nvSpPr>
        <p:spPr/>
        <p:txBody>
          <a:bodyPr/>
          <a:lstStyle/>
          <a:p>
            <a:fld id="{A40EF447-70A5-4301-BBBD-3B2E2E524F2F}" type="slidenum">
              <a:rPr lang="en-US" altLang="zh-CN" smtClean="0">
                <a:solidFill>
                  <a:prstClr val="black"/>
                </a:solidFill>
                <a:latin typeface="Calibri"/>
                <a:ea typeface="宋体"/>
              </a:rPr>
              <a:pPr/>
              <a:t>73</a:t>
            </a:fld>
            <a:fld id="{F358502C-0AFC-41F7-8C3C-BE8232C9D16D}"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91" name="灯片编号占位符 90"/>
          <p:cNvSpPr>
            <a:spLocks noGrp="1"/>
          </p:cNvSpPr>
          <p:nvPr>
            <p:ph type="sldNum" sz="quarter" idx="97"/>
          </p:nvPr>
        </p:nvSpPr>
        <p:spPr/>
        <p:txBody>
          <a:bodyPr/>
          <a:lstStyle/>
          <a:p>
            <a:fld id="{64D72EFE-1D5C-42C2-A11A-7D34B08FD20E}" type="slidenum">
              <a:rPr lang="en-US" altLang="zh-CN" smtClean="0">
                <a:solidFill>
                  <a:prstClr val="black"/>
                </a:solidFill>
                <a:latin typeface="Calibri"/>
                <a:ea typeface="宋体"/>
              </a:rPr>
              <a:pPr/>
              <a:t>73</a:t>
            </a:fld>
            <a:fld id="{BE29D03D-CB74-4E59-9839-C197DC4847D5}"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92" name="灯片编号占位符 91"/>
          <p:cNvSpPr>
            <a:spLocks noGrp="1"/>
          </p:cNvSpPr>
          <p:nvPr>
            <p:ph type="sldNum" sz="quarter" idx="98"/>
          </p:nvPr>
        </p:nvSpPr>
        <p:spPr/>
        <p:txBody>
          <a:bodyPr/>
          <a:lstStyle/>
          <a:p>
            <a:fld id="{3B2272A6-50B9-4364-A827-E1802283B0BA}" type="slidenum">
              <a:rPr lang="en-US" altLang="zh-CN" smtClean="0">
                <a:solidFill>
                  <a:prstClr val="black"/>
                </a:solidFill>
                <a:latin typeface="Calibri"/>
                <a:ea typeface="宋体"/>
              </a:rPr>
              <a:pPr/>
              <a:t>73</a:t>
            </a:fld>
            <a:fld id="{32CC5300-A3DE-4ED4-9859-B31C87F1A8E3}"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93" name="灯片编号占位符 92"/>
          <p:cNvSpPr>
            <a:spLocks noGrp="1"/>
          </p:cNvSpPr>
          <p:nvPr>
            <p:ph type="sldNum" sz="quarter" idx="99"/>
          </p:nvPr>
        </p:nvSpPr>
        <p:spPr/>
        <p:txBody>
          <a:bodyPr/>
          <a:lstStyle/>
          <a:p>
            <a:fld id="{6F49514C-539C-41D7-A925-DD360EA31A1E}" type="slidenum">
              <a:rPr lang="en-US" altLang="zh-CN" smtClean="0">
                <a:solidFill>
                  <a:prstClr val="black"/>
                </a:solidFill>
                <a:latin typeface="Calibri"/>
                <a:ea typeface="宋体"/>
              </a:rPr>
              <a:pPr/>
              <a:t>73</a:t>
            </a:fld>
            <a:fld id="{69D9CFCC-F769-41C0-8701-990B23FCA28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94" name="灯片编号占位符 93"/>
          <p:cNvSpPr>
            <a:spLocks noGrp="1"/>
          </p:cNvSpPr>
          <p:nvPr>
            <p:ph type="sldNum" sz="quarter" idx="100"/>
          </p:nvPr>
        </p:nvSpPr>
        <p:spPr/>
        <p:txBody>
          <a:bodyPr/>
          <a:lstStyle/>
          <a:p>
            <a:fld id="{7DBF5370-F21A-446B-9D6E-38DE8E512E85}" type="slidenum">
              <a:rPr lang="en-US" altLang="zh-CN" smtClean="0">
                <a:solidFill>
                  <a:prstClr val="black"/>
                </a:solidFill>
                <a:latin typeface="Calibri"/>
                <a:ea typeface="宋体"/>
              </a:rPr>
              <a:pPr/>
              <a:t>73</a:t>
            </a:fld>
            <a:fld id="{D5FBEBF1-2B5F-4F70-B8BB-772A23921F98}"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95" name="灯片编号占位符 94"/>
          <p:cNvSpPr>
            <a:spLocks noGrp="1"/>
          </p:cNvSpPr>
          <p:nvPr>
            <p:ph type="sldNum" sz="quarter" idx="101"/>
          </p:nvPr>
        </p:nvSpPr>
        <p:spPr/>
        <p:txBody>
          <a:bodyPr/>
          <a:lstStyle/>
          <a:p>
            <a:fld id="{1C77C54E-B5BA-460F-AF74-A4B20B3BAE69}" type="slidenum">
              <a:rPr lang="en-US" altLang="zh-CN" smtClean="0">
                <a:solidFill>
                  <a:prstClr val="black"/>
                </a:solidFill>
                <a:latin typeface="Calibri"/>
                <a:ea typeface="宋体"/>
              </a:rPr>
              <a:pPr/>
              <a:t>73</a:t>
            </a:fld>
            <a:fld id="{162ACE02-37DD-40F7-80C9-980309E1BDF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96" name="灯片编号占位符 95"/>
          <p:cNvSpPr>
            <a:spLocks noGrp="1"/>
          </p:cNvSpPr>
          <p:nvPr>
            <p:ph type="sldNum" sz="quarter" idx="102"/>
          </p:nvPr>
        </p:nvSpPr>
        <p:spPr/>
        <p:txBody>
          <a:bodyPr/>
          <a:lstStyle/>
          <a:p>
            <a:fld id="{84681C61-38A2-4F01-9F77-543287ECCCF2}" type="slidenum">
              <a:rPr lang="en-US" altLang="zh-CN" smtClean="0">
                <a:solidFill>
                  <a:prstClr val="black"/>
                </a:solidFill>
                <a:latin typeface="Calibri"/>
                <a:ea typeface="宋体"/>
              </a:rPr>
              <a:pPr/>
              <a:t>73</a:t>
            </a:fld>
            <a:fld id="{D87C7D33-0730-43F7-AAE4-83B12AE4E78E}"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97" name="灯片编号占位符 96"/>
          <p:cNvSpPr>
            <a:spLocks noGrp="1"/>
          </p:cNvSpPr>
          <p:nvPr>
            <p:ph type="sldNum" sz="quarter" idx="103"/>
          </p:nvPr>
        </p:nvSpPr>
        <p:spPr/>
        <p:txBody>
          <a:bodyPr/>
          <a:lstStyle/>
          <a:p>
            <a:fld id="{46BD89AD-3A60-42D1-A087-28E0FE2FEE3A}" type="slidenum">
              <a:rPr lang="en-US" altLang="zh-CN" smtClean="0">
                <a:solidFill>
                  <a:prstClr val="black"/>
                </a:solidFill>
                <a:latin typeface="Calibri"/>
                <a:ea typeface="宋体"/>
              </a:rPr>
              <a:pPr/>
              <a:t>73</a:t>
            </a:fld>
            <a:fld id="{827789A5-779C-4517-810E-868965BB68AE}"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98" name="灯片编号占位符 97"/>
          <p:cNvSpPr>
            <a:spLocks noGrp="1"/>
          </p:cNvSpPr>
          <p:nvPr>
            <p:ph type="sldNum" sz="quarter" idx="104"/>
          </p:nvPr>
        </p:nvSpPr>
        <p:spPr/>
        <p:txBody>
          <a:bodyPr/>
          <a:lstStyle/>
          <a:p>
            <a:fld id="{5070BA6B-36D4-402E-BA74-E54E564AEAD1}" type="slidenum">
              <a:rPr lang="en-US" altLang="zh-CN" smtClean="0">
                <a:solidFill>
                  <a:prstClr val="black"/>
                </a:solidFill>
                <a:latin typeface="Calibri"/>
                <a:ea typeface="宋体"/>
              </a:rPr>
              <a:pPr/>
              <a:t>73</a:t>
            </a:fld>
            <a:fld id="{415D929C-30C8-42D1-A74B-2DB130FC187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99" name="灯片编号占位符 98"/>
          <p:cNvSpPr>
            <a:spLocks noGrp="1"/>
          </p:cNvSpPr>
          <p:nvPr>
            <p:ph type="sldNum" sz="quarter" idx="105"/>
          </p:nvPr>
        </p:nvSpPr>
        <p:spPr/>
        <p:txBody>
          <a:bodyPr/>
          <a:lstStyle/>
          <a:p>
            <a:fld id="{BDE19270-18F1-4B5B-842D-AAE803E9B151}" type="slidenum">
              <a:rPr lang="en-US" altLang="zh-CN" smtClean="0">
                <a:solidFill>
                  <a:prstClr val="black"/>
                </a:solidFill>
                <a:latin typeface="Calibri"/>
                <a:ea typeface="宋体"/>
              </a:rPr>
              <a:pPr/>
              <a:t>73</a:t>
            </a:fld>
            <a:fld id="{293324EA-DC10-4CC4-BAA6-A9B9DF46CC77}"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00" name="灯片编号占位符 99"/>
          <p:cNvSpPr>
            <a:spLocks noGrp="1"/>
          </p:cNvSpPr>
          <p:nvPr>
            <p:ph type="sldNum" sz="quarter" idx="106"/>
          </p:nvPr>
        </p:nvSpPr>
        <p:spPr/>
        <p:txBody>
          <a:bodyPr/>
          <a:lstStyle/>
          <a:p>
            <a:fld id="{93612856-AEC5-4699-977F-EF7A87F1C3CE}" type="slidenum">
              <a:rPr lang="en-US" altLang="zh-CN" smtClean="0">
                <a:solidFill>
                  <a:prstClr val="black"/>
                </a:solidFill>
                <a:latin typeface="Calibri"/>
                <a:ea typeface="宋体"/>
              </a:rPr>
              <a:pPr/>
              <a:t>73</a:t>
            </a:fld>
            <a:fld id="{7EA17EC3-F57A-46F3-AFA4-51FE73E612D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01" name="灯片编号占位符 100"/>
          <p:cNvSpPr>
            <a:spLocks noGrp="1"/>
          </p:cNvSpPr>
          <p:nvPr>
            <p:ph type="sldNum" sz="quarter" idx="107"/>
          </p:nvPr>
        </p:nvSpPr>
        <p:spPr/>
        <p:txBody>
          <a:bodyPr/>
          <a:lstStyle/>
          <a:p>
            <a:fld id="{E0663AE7-F907-420A-BEC9-96FFC3750BF8}" type="slidenum">
              <a:rPr lang="en-US" altLang="zh-CN" smtClean="0">
                <a:solidFill>
                  <a:prstClr val="black"/>
                </a:solidFill>
                <a:latin typeface="Calibri"/>
                <a:ea typeface="宋体"/>
              </a:rPr>
              <a:pPr/>
              <a:t>73</a:t>
            </a:fld>
            <a:fld id="{8D71E063-009B-400B-9522-AFC815A14028}"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02" name="灯片编号占位符 101"/>
          <p:cNvSpPr>
            <a:spLocks noGrp="1"/>
          </p:cNvSpPr>
          <p:nvPr>
            <p:ph type="sldNum" sz="quarter" idx="108"/>
          </p:nvPr>
        </p:nvSpPr>
        <p:spPr/>
        <p:txBody>
          <a:bodyPr/>
          <a:lstStyle/>
          <a:p>
            <a:fld id="{AEADD6C2-3053-405F-98AB-576E6C740A9A}" type="slidenum">
              <a:rPr lang="en-US" altLang="zh-CN" smtClean="0">
                <a:solidFill>
                  <a:prstClr val="black"/>
                </a:solidFill>
                <a:latin typeface="Calibri"/>
                <a:ea typeface="宋体"/>
              </a:rPr>
              <a:pPr/>
              <a:t>73</a:t>
            </a:fld>
            <a:fld id="{1DF40619-6964-4D2C-B1B1-A3344EF6B211}"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03" name="灯片编号占位符 102"/>
          <p:cNvSpPr>
            <a:spLocks noGrp="1"/>
          </p:cNvSpPr>
          <p:nvPr>
            <p:ph type="sldNum" sz="quarter" idx="109"/>
          </p:nvPr>
        </p:nvSpPr>
        <p:spPr/>
        <p:txBody>
          <a:bodyPr/>
          <a:lstStyle/>
          <a:p>
            <a:fld id="{C3021C94-8635-4E1A-A6E1-7544EFFAC9E4}" type="slidenum">
              <a:rPr lang="en-US" altLang="zh-CN" smtClean="0">
                <a:solidFill>
                  <a:prstClr val="black"/>
                </a:solidFill>
                <a:latin typeface="Calibri"/>
                <a:ea typeface="宋体"/>
              </a:rPr>
              <a:pPr/>
              <a:t>73</a:t>
            </a:fld>
            <a:fld id="{1CE5260B-1894-421C-BB38-3534013552AF}"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04" name="灯片编号占位符 103"/>
          <p:cNvSpPr>
            <a:spLocks noGrp="1"/>
          </p:cNvSpPr>
          <p:nvPr>
            <p:ph type="sldNum" sz="quarter" idx="110"/>
          </p:nvPr>
        </p:nvSpPr>
        <p:spPr/>
        <p:txBody>
          <a:bodyPr/>
          <a:lstStyle/>
          <a:p>
            <a:fld id="{CA9739B8-19D0-4E34-844A-2EED463A837A}" type="slidenum">
              <a:rPr lang="en-US" altLang="zh-CN" smtClean="0">
                <a:solidFill>
                  <a:prstClr val="black"/>
                </a:solidFill>
                <a:latin typeface="Calibri"/>
                <a:ea typeface="宋体"/>
              </a:rPr>
              <a:pPr/>
              <a:t>73</a:t>
            </a:fld>
            <a:fld id="{9DA15110-D1FE-4CF4-B392-8A9645D3B3E3}"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05" name="灯片编号占位符 104"/>
          <p:cNvSpPr>
            <a:spLocks noGrp="1"/>
          </p:cNvSpPr>
          <p:nvPr>
            <p:ph type="sldNum" sz="quarter" idx="111"/>
          </p:nvPr>
        </p:nvSpPr>
        <p:spPr/>
        <p:txBody>
          <a:bodyPr/>
          <a:lstStyle/>
          <a:p>
            <a:fld id="{76D98258-1A77-4151-B25F-62ED57464C84}" type="slidenum">
              <a:rPr lang="en-US" altLang="zh-CN" smtClean="0">
                <a:solidFill>
                  <a:prstClr val="black"/>
                </a:solidFill>
                <a:latin typeface="Calibri"/>
                <a:ea typeface="宋体"/>
              </a:rPr>
              <a:pPr/>
              <a:t>73</a:t>
            </a:fld>
            <a:fld id="{46792A6B-101E-44DA-8B03-BDF9F0F4F271}"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06" name="灯片编号占位符 105"/>
          <p:cNvSpPr>
            <a:spLocks noGrp="1"/>
          </p:cNvSpPr>
          <p:nvPr>
            <p:ph type="sldNum" sz="quarter" idx="112"/>
          </p:nvPr>
        </p:nvSpPr>
        <p:spPr/>
        <p:txBody>
          <a:bodyPr/>
          <a:lstStyle/>
          <a:p>
            <a:fld id="{3364F5D2-6E5E-4650-AA93-3A259C971ED7}" type="slidenum">
              <a:rPr lang="en-US" altLang="zh-CN" smtClean="0">
                <a:solidFill>
                  <a:prstClr val="black"/>
                </a:solidFill>
                <a:latin typeface="Calibri"/>
                <a:ea typeface="宋体"/>
              </a:rPr>
              <a:pPr/>
              <a:t>73</a:t>
            </a:fld>
            <a:fld id="{A955C6B3-FCC6-4939-969F-CEE6689AAA63}"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07" name="灯片编号占位符 106"/>
          <p:cNvSpPr>
            <a:spLocks noGrp="1"/>
          </p:cNvSpPr>
          <p:nvPr>
            <p:ph type="sldNum" sz="quarter" idx="113"/>
          </p:nvPr>
        </p:nvSpPr>
        <p:spPr/>
        <p:txBody>
          <a:bodyPr/>
          <a:lstStyle/>
          <a:p>
            <a:fld id="{1E4C1008-9203-4C7C-8E0B-195BFC38E261}" type="slidenum">
              <a:rPr lang="en-US" altLang="zh-CN" smtClean="0">
                <a:solidFill>
                  <a:prstClr val="black"/>
                </a:solidFill>
                <a:latin typeface="Calibri"/>
                <a:ea typeface="宋体"/>
              </a:rPr>
              <a:pPr/>
              <a:t>73</a:t>
            </a:fld>
            <a:fld id="{DC856E52-2E3E-40DC-B0A1-56E89328D786}"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08" name="灯片编号占位符 107"/>
          <p:cNvSpPr>
            <a:spLocks noGrp="1"/>
          </p:cNvSpPr>
          <p:nvPr>
            <p:ph type="sldNum" sz="quarter" idx="114"/>
          </p:nvPr>
        </p:nvSpPr>
        <p:spPr/>
        <p:txBody>
          <a:bodyPr/>
          <a:lstStyle/>
          <a:p>
            <a:fld id="{655EB977-A515-4918-8FB6-E22D3E0DFEEA}" type="slidenum">
              <a:rPr lang="en-US" altLang="zh-CN" smtClean="0">
                <a:solidFill>
                  <a:prstClr val="black"/>
                </a:solidFill>
                <a:latin typeface="Calibri"/>
                <a:ea typeface="宋体"/>
              </a:rPr>
              <a:pPr/>
              <a:t>73</a:t>
            </a:fld>
            <a:fld id="{D31CEBEB-6716-4283-9790-0C56B8FCB1DD}"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09" name="灯片编号占位符 108"/>
          <p:cNvSpPr>
            <a:spLocks noGrp="1"/>
          </p:cNvSpPr>
          <p:nvPr>
            <p:ph type="sldNum" sz="quarter" idx="115"/>
          </p:nvPr>
        </p:nvSpPr>
        <p:spPr/>
        <p:txBody>
          <a:bodyPr/>
          <a:lstStyle/>
          <a:p>
            <a:fld id="{11A878D4-3C13-4637-9C5E-25CB49AF5730}" type="slidenum">
              <a:rPr lang="en-US" altLang="zh-CN" smtClean="0">
                <a:solidFill>
                  <a:prstClr val="black"/>
                </a:solidFill>
                <a:latin typeface="Calibri"/>
                <a:ea typeface="宋体"/>
              </a:rPr>
              <a:pPr/>
              <a:t>73</a:t>
            </a:fld>
            <a:fld id="{18898B92-0031-4ADD-A8BC-2E5D25510280}"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10" name="灯片编号占位符 109"/>
          <p:cNvSpPr>
            <a:spLocks noGrp="1"/>
          </p:cNvSpPr>
          <p:nvPr>
            <p:ph type="sldNum" sz="quarter" idx="116"/>
          </p:nvPr>
        </p:nvSpPr>
        <p:spPr/>
        <p:txBody>
          <a:bodyPr/>
          <a:lstStyle/>
          <a:p>
            <a:fld id="{33AD4F34-7D77-4A5A-BEDB-0FDBD3005A2B}" type="slidenum">
              <a:rPr lang="en-US" altLang="zh-CN" smtClean="0">
                <a:solidFill>
                  <a:prstClr val="black"/>
                </a:solidFill>
                <a:latin typeface="Calibri"/>
                <a:ea typeface="宋体"/>
              </a:rPr>
              <a:pPr/>
              <a:t>73</a:t>
            </a:fld>
            <a:fld id="{578C5197-5C5A-4883-AEF5-5F180AA4071C}"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11" name="灯片编号占位符 110"/>
          <p:cNvSpPr>
            <a:spLocks noGrp="1"/>
          </p:cNvSpPr>
          <p:nvPr>
            <p:ph type="sldNum" sz="quarter" idx="117"/>
          </p:nvPr>
        </p:nvSpPr>
        <p:spPr/>
        <p:txBody>
          <a:bodyPr/>
          <a:lstStyle/>
          <a:p>
            <a:fld id="{A55F8F1E-4E95-4E2A-9DB0-EB8EA44E4974}" type="slidenum">
              <a:rPr lang="en-US" altLang="zh-CN" smtClean="0">
                <a:solidFill>
                  <a:prstClr val="black"/>
                </a:solidFill>
                <a:latin typeface="Calibri"/>
                <a:ea typeface="宋体"/>
              </a:rPr>
              <a:pPr/>
              <a:t>73</a:t>
            </a:fld>
            <a:fld id="{37177024-DE8D-4449-87FA-3BF43DF86B84}"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12" name="灯片编号占位符 111"/>
          <p:cNvSpPr>
            <a:spLocks noGrp="1"/>
          </p:cNvSpPr>
          <p:nvPr>
            <p:ph type="sldNum" sz="quarter" idx="118"/>
          </p:nvPr>
        </p:nvSpPr>
        <p:spPr/>
        <p:txBody>
          <a:bodyPr/>
          <a:lstStyle/>
          <a:p>
            <a:fld id="{683121FB-74AA-4E67-AA31-0A92E01C5CD7}" type="slidenum">
              <a:rPr lang="en-US" altLang="zh-CN" smtClean="0">
                <a:solidFill>
                  <a:prstClr val="black"/>
                </a:solidFill>
                <a:latin typeface="Calibri"/>
                <a:ea typeface="宋体"/>
              </a:rPr>
              <a:pPr/>
              <a:t>73</a:t>
            </a:fld>
            <a:fld id="{C17FFA6F-8939-4A15-89A9-BD3BAF7A7946}"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13" name="灯片编号占位符 112"/>
          <p:cNvSpPr>
            <a:spLocks noGrp="1"/>
          </p:cNvSpPr>
          <p:nvPr>
            <p:ph type="sldNum" sz="quarter" idx="119"/>
          </p:nvPr>
        </p:nvSpPr>
        <p:spPr/>
        <p:txBody>
          <a:bodyPr/>
          <a:lstStyle/>
          <a:p>
            <a:fld id="{C61D5CAB-4761-4FC5-9E71-EEF1BEDFEDEA}" type="slidenum">
              <a:rPr lang="en-US" altLang="zh-CN" smtClean="0">
                <a:solidFill>
                  <a:prstClr val="black"/>
                </a:solidFill>
                <a:latin typeface="Calibri"/>
                <a:ea typeface="宋体"/>
              </a:rPr>
              <a:pPr/>
              <a:t>73</a:t>
            </a:fld>
            <a:fld id="{35086A4F-E147-4001-B3C2-7A953FC47488}"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14" name="灯片编号占位符 113"/>
          <p:cNvSpPr>
            <a:spLocks noGrp="1"/>
          </p:cNvSpPr>
          <p:nvPr>
            <p:ph type="sldNum" sz="quarter" idx="120"/>
          </p:nvPr>
        </p:nvSpPr>
        <p:spPr/>
        <p:txBody>
          <a:bodyPr/>
          <a:lstStyle/>
          <a:p>
            <a:fld id="{6C52A2D0-3AFE-4832-8635-858765CBA162}" type="slidenum">
              <a:rPr lang="en-US" altLang="zh-CN" smtClean="0">
                <a:solidFill>
                  <a:prstClr val="black"/>
                </a:solidFill>
                <a:latin typeface="Calibri"/>
                <a:ea typeface="宋体"/>
              </a:rPr>
              <a:pPr/>
              <a:t>73</a:t>
            </a:fld>
            <a:fld id="{37F97B0C-C538-4675-AC65-899546781FB7}"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15" name="灯片编号占位符 114"/>
          <p:cNvSpPr>
            <a:spLocks noGrp="1"/>
          </p:cNvSpPr>
          <p:nvPr>
            <p:ph type="sldNum" sz="quarter" idx="121"/>
          </p:nvPr>
        </p:nvSpPr>
        <p:spPr/>
        <p:txBody>
          <a:bodyPr/>
          <a:lstStyle/>
          <a:p>
            <a:fld id="{3FA74345-4B77-445C-A022-3A1B03AFDC7B}" type="slidenum">
              <a:rPr lang="en-US" altLang="zh-CN" smtClean="0">
                <a:solidFill>
                  <a:prstClr val="black"/>
                </a:solidFill>
                <a:latin typeface="Calibri"/>
                <a:ea typeface="宋体"/>
              </a:rPr>
              <a:pPr/>
              <a:t>73</a:t>
            </a:fld>
            <a:fld id="{36B7D2EB-2E1C-4263-B2DF-D5173938BEAB}"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16" name="灯片编号占位符 115"/>
          <p:cNvSpPr>
            <a:spLocks noGrp="1"/>
          </p:cNvSpPr>
          <p:nvPr>
            <p:ph type="sldNum" sz="quarter" idx="122"/>
          </p:nvPr>
        </p:nvSpPr>
        <p:spPr/>
        <p:txBody>
          <a:bodyPr/>
          <a:lstStyle/>
          <a:p>
            <a:fld id="{FE126AAC-F2BA-45F0-A856-838E7D85DC0C}" type="slidenum">
              <a:rPr lang="en-US" altLang="zh-CN" smtClean="0">
                <a:solidFill>
                  <a:prstClr val="black"/>
                </a:solidFill>
                <a:latin typeface="Calibri"/>
                <a:ea typeface="宋体"/>
              </a:rPr>
              <a:pPr/>
              <a:t>73</a:t>
            </a:fld>
            <a:fld id="{6842BFAC-9DFF-4C7D-A855-AE54C32E1E57}"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17" name="灯片编号占位符 116"/>
          <p:cNvSpPr>
            <a:spLocks noGrp="1"/>
          </p:cNvSpPr>
          <p:nvPr>
            <p:ph type="sldNum" sz="quarter" idx="123"/>
          </p:nvPr>
        </p:nvSpPr>
        <p:spPr/>
        <p:txBody>
          <a:bodyPr/>
          <a:lstStyle/>
          <a:p>
            <a:fld id="{0608AD0D-1007-4D82-9296-6F67F96672E2}" type="slidenum">
              <a:rPr lang="en-US" altLang="zh-CN" smtClean="0">
                <a:solidFill>
                  <a:prstClr val="black"/>
                </a:solidFill>
                <a:latin typeface="Calibri"/>
                <a:ea typeface="宋体"/>
              </a:rPr>
              <a:pPr/>
              <a:t>73</a:t>
            </a:fld>
            <a:fld id="{049AC95C-D1F3-49ED-AD48-371F2A7ED37C}"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18" name="灯片编号占位符 117"/>
          <p:cNvSpPr>
            <a:spLocks noGrp="1"/>
          </p:cNvSpPr>
          <p:nvPr>
            <p:ph type="sldNum" sz="quarter" idx="124"/>
          </p:nvPr>
        </p:nvSpPr>
        <p:spPr/>
        <p:txBody>
          <a:bodyPr/>
          <a:lstStyle/>
          <a:p>
            <a:fld id="{AEEAE061-13CF-4DBE-B49D-49279575D1BB}" type="slidenum">
              <a:rPr lang="en-US" altLang="zh-CN" smtClean="0">
                <a:solidFill>
                  <a:prstClr val="black"/>
                </a:solidFill>
                <a:latin typeface="Calibri"/>
                <a:ea typeface="宋体"/>
              </a:rPr>
              <a:pPr/>
              <a:t>73</a:t>
            </a:fld>
            <a:fld id="{BF8D6974-5B93-4B47-8574-F7DCDF27971F}"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19" name="灯片编号占位符 118"/>
          <p:cNvSpPr>
            <a:spLocks noGrp="1"/>
          </p:cNvSpPr>
          <p:nvPr>
            <p:ph type="sldNum" sz="quarter" idx="125"/>
          </p:nvPr>
        </p:nvSpPr>
        <p:spPr/>
        <p:txBody>
          <a:bodyPr/>
          <a:lstStyle/>
          <a:p>
            <a:fld id="{A9BDFD97-801F-4702-8B23-C3BC44668B62}" type="slidenum">
              <a:rPr lang="en-US" altLang="zh-CN" smtClean="0">
                <a:solidFill>
                  <a:prstClr val="black"/>
                </a:solidFill>
                <a:latin typeface="Calibri"/>
                <a:ea typeface="宋体"/>
              </a:rPr>
              <a:pPr/>
              <a:t>73</a:t>
            </a:fld>
            <a:fld id="{1B2D79CC-0A5E-4724-9FF8-71243EA3AFA2}"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20" name="灯片编号占位符 119"/>
          <p:cNvSpPr>
            <a:spLocks noGrp="1"/>
          </p:cNvSpPr>
          <p:nvPr>
            <p:ph type="sldNum" sz="quarter" idx="126"/>
          </p:nvPr>
        </p:nvSpPr>
        <p:spPr/>
        <p:txBody>
          <a:bodyPr/>
          <a:lstStyle/>
          <a:p>
            <a:fld id="{B3001689-2D5F-4064-9CAE-8C05ADF3689E}" type="slidenum">
              <a:rPr lang="en-US" altLang="zh-CN" smtClean="0">
                <a:solidFill>
                  <a:prstClr val="black"/>
                </a:solidFill>
                <a:latin typeface="Calibri"/>
                <a:ea typeface="宋体"/>
              </a:rPr>
              <a:pPr/>
              <a:t>73</a:t>
            </a:fld>
            <a:fld id="{9A66FF32-A485-4081-838A-0ACAC8A496C2}"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21" name="灯片编号占位符 120"/>
          <p:cNvSpPr>
            <a:spLocks noGrp="1"/>
          </p:cNvSpPr>
          <p:nvPr>
            <p:ph type="sldNum" sz="quarter" idx="127"/>
          </p:nvPr>
        </p:nvSpPr>
        <p:spPr/>
        <p:txBody>
          <a:bodyPr/>
          <a:lstStyle/>
          <a:p>
            <a:fld id="{6BFFD1F9-5F69-4044-8F53-BD39BFA524F9}" type="slidenum">
              <a:rPr lang="en-US" altLang="zh-CN" smtClean="0">
                <a:solidFill>
                  <a:prstClr val="black"/>
                </a:solidFill>
                <a:latin typeface="Calibri"/>
                <a:ea typeface="宋体"/>
              </a:rPr>
              <a:pPr/>
              <a:t>73</a:t>
            </a:fld>
            <a:fld id="{B578ECAF-EC9D-4A74-AEB6-E5311D172040}"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22" name="灯片编号占位符 121"/>
          <p:cNvSpPr>
            <a:spLocks noGrp="1"/>
          </p:cNvSpPr>
          <p:nvPr>
            <p:ph type="sldNum" sz="quarter" idx="128"/>
          </p:nvPr>
        </p:nvSpPr>
        <p:spPr/>
        <p:txBody>
          <a:bodyPr/>
          <a:lstStyle/>
          <a:p>
            <a:fld id="{AD97A389-B890-4360-8C9D-BCB7C02F0D9B}" type="slidenum">
              <a:rPr lang="en-US" altLang="zh-CN" smtClean="0">
                <a:solidFill>
                  <a:prstClr val="black"/>
                </a:solidFill>
                <a:latin typeface="Calibri"/>
                <a:ea typeface="宋体"/>
              </a:rPr>
              <a:pPr/>
              <a:t>73</a:t>
            </a:fld>
            <a:fld id="{60EF59A4-D175-444A-9F5B-835FFF331A26}"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23" name="灯片编号占位符 122"/>
          <p:cNvSpPr>
            <a:spLocks noGrp="1"/>
          </p:cNvSpPr>
          <p:nvPr>
            <p:ph type="sldNum" sz="quarter" idx="129"/>
          </p:nvPr>
        </p:nvSpPr>
        <p:spPr/>
        <p:txBody>
          <a:bodyPr/>
          <a:lstStyle/>
          <a:p>
            <a:fld id="{5E0F2A7A-AB2A-4906-8324-335BA4BD269C}" type="slidenum">
              <a:rPr lang="en-US" altLang="zh-CN" smtClean="0">
                <a:solidFill>
                  <a:prstClr val="black"/>
                </a:solidFill>
                <a:latin typeface="Calibri"/>
                <a:ea typeface="宋体"/>
              </a:rPr>
              <a:pPr/>
              <a:t>73</a:t>
            </a:fld>
            <a:fld id="{167E37FE-7A88-4F67-B872-0D76B7678252}"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24" name="灯片编号占位符 123"/>
          <p:cNvSpPr>
            <a:spLocks noGrp="1"/>
          </p:cNvSpPr>
          <p:nvPr>
            <p:ph type="sldNum" sz="quarter" idx="130"/>
          </p:nvPr>
        </p:nvSpPr>
        <p:spPr/>
        <p:txBody>
          <a:bodyPr/>
          <a:lstStyle/>
          <a:p>
            <a:fld id="{0F4207FC-A221-4AF8-AC06-8067B38839F8}" type="slidenum">
              <a:rPr lang="en-US" altLang="zh-CN" smtClean="0">
                <a:solidFill>
                  <a:prstClr val="black"/>
                </a:solidFill>
                <a:latin typeface="Calibri"/>
                <a:ea typeface="宋体"/>
              </a:rPr>
              <a:pPr/>
              <a:t>73</a:t>
            </a:fld>
            <a:fld id="{EF018FC7-ABB6-4ED2-BB76-369F06D05C9E}"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25" name="灯片编号占位符 124"/>
          <p:cNvSpPr>
            <a:spLocks noGrp="1"/>
          </p:cNvSpPr>
          <p:nvPr>
            <p:ph type="sldNum" sz="quarter" idx="131"/>
          </p:nvPr>
        </p:nvSpPr>
        <p:spPr/>
        <p:txBody>
          <a:bodyPr/>
          <a:lstStyle/>
          <a:p>
            <a:fld id="{4FCC13AB-BA23-4BFE-87F3-7B58D157C4DC}" type="slidenum">
              <a:rPr lang="en-US" altLang="zh-CN" smtClean="0">
                <a:solidFill>
                  <a:prstClr val="black"/>
                </a:solidFill>
                <a:latin typeface="Calibri"/>
                <a:ea typeface="宋体"/>
              </a:rPr>
              <a:pPr/>
              <a:t>73</a:t>
            </a:fld>
            <a:fld id="{0DC15D66-2B9B-456B-820B-6A720AB3D07D}"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26" name="灯片编号占位符 125"/>
          <p:cNvSpPr>
            <a:spLocks noGrp="1"/>
          </p:cNvSpPr>
          <p:nvPr>
            <p:ph type="sldNum" sz="quarter" idx="132"/>
          </p:nvPr>
        </p:nvSpPr>
        <p:spPr/>
        <p:txBody>
          <a:bodyPr/>
          <a:lstStyle/>
          <a:p>
            <a:fld id="{F1128276-FF04-42AA-AB36-8A6D069D3C09}" type="slidenum">
              <a:rPr lang="en-US" altLang="zh-CN" smtClean="0">
                <a:solidFill>
                  <a:prstClr val="black"/>
                </a:solidFill>
                <a:latin typeface="Calibri"/>
                <a:ea typeface="宋体"/>
              </a:rPr>
              <a:pPr/>
              <a:t>73</a:t>
            </a:fld>
            <a:fld id="{96F2E2B1-8BCE-4B6D-B8C9-E2040E616A7E}"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27" name="灯片编号占位符 126"/>
          <p:cNvSpPr>
            <a:spLocks noGrp="1"/>
          </p:cNvSpPr>
          <p:nvPr>
            <p:ph type="sldNum" sz="quarter" idx="133"/>
          </p:nvPr>
        </p:nvSpPr>
        <p:spPr/>
        <p:txBody>
          <a:bodyPr/>
          <a:lstStyle/>
          <a:p>
            <a:fld id="{6DA7E38A-0B71-4F14-8800-80DDBB667545}" type="slidenum">
              <a:rPr lang="en-US" altLang="zh-CN" smtClean="0">
                <a:solidFill>
                  <a:prstClr val="black"/>
                </a:solidFill>
                <a:latin typeface="Calibri"/>
                <a:ea typeface="宋体"/>
              </a:rPr>
              <a:pPr/>
              <a:t>73</a:t>
            </a:fld>
            <a:fld id="{22951526-BB34-40E9-92D4-DBB9B65CDD22}"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28" name="灯片编号占位符 127"/>
          <p:cNvSpPr>
            <a:spLocks noGrp="1"/>
          </p:cNvSpPr>
          <p:nvPr>
            <p:ph type="sldNum" sz="quarter" idx="134"/>
          </p:nvPr>
        </p:nvSpPr>
        <p:spPr/>
        <p:txBody>
          <a:bodyPr/>
          <a:lstStyle/>
          <a:p>
            <a:fld id="{36299501-8E4D-4D5F-B8FB-751D3E52A5C7}" type="slidenum">
              <a:rPr lang="en-US" altLang="zh-CN" smtClean="0">
                <a:solidFill>
                  <a:prstClr val="black"/>
                </a:solidFill>
                <a:latin typeface="Calibri"/>
                <a:ea typeface="宋体"/>
              </a:rPr>
              <a:pPr/>
              <a:t>73</a:t>
            </a:fld>
            <a:fld id="{55B05BCE-DBE0-4EF8-B1D9-86FCEA8B32F3}"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29" name="灯片编号占位符 128"/>
          <p:cNvSpPr>
            <a:spLocks noGrp="1"/>
          </p:cNvSpPr>
          <p:nvPr>
            <p:ph type="sldNum" sz="quarter" idx="135"/>
          </p:nvPr>
        </p:nvSpPr>
        <p:spPr/>
        <p:txBody>
          <a:bodyPr/>
          <a:lstStyle/>
          <a:p>
            <a:fld id="{E94E6D39-2AA7-460D-86B7-C5421DDE229B}" type="slidenum">
              <a:rPr lang="en-US" altLang="zh-CN" smtClean="0">
                <a:solidFill>
                  <a:prstClr val="black"/>
                </a:solidFill>
                <a:latin typeface="Calibri"/>
                <a:ea typeface="宋体"/>
              </a:rPr>
              <a:pPr/>
              <a:t>73</a:t>
            </a:fld>
            <a:fld id="{1A04A4DA-8F63-4EBC-83C6-B36FB1DE8B7D}"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30" name="灯片编号占位符 129"/>
          <p:cNvSpPr>
            <a:spLocks noGrp="1"/>
          </p:cNvSpPr>
          <p:nvPr>
            <p:ph type="sldNum" sz="quarter" idx="136"/>
          </p:nvPr>
        </p:nvSpPr>
        <p:spPr/>
        <p:txBody>
          <a:bodyPr/>
          <a:lstStyle/>
          <a:p>
            <a:fld id="{4F4A8FD2-3676-49EE-866F-F8849915B6D1}" type="slidenum">
              <a:rPr lang="en-US" altLang="zh-CN" smtClean="0">
                <a:solidFill>
                  <a:prstClr val="black"/>
                </a:solidFill>
                <a:latin typeface="Calibri"/>
                <a:ea typeface="宋体"/>
              </a:rPr>
              <a:pPr/>
              <a:t>73</a:t>
            </a:fld>
            <a:fld id="{446758AE-0BB1-4D8A-8B97-AAE3E42259A7}"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31" name="灯片编号占位符 130"/>
          <p:cNvSpPr>
            <a:spLocks noGrp="1"/>
          </p:cNvSpPr>
          <p:nvPr>
            <p:ph type="sldNum" sz="quarter" idx="137"/>
          </p:nvPr>
        </p:nvSpPr>
        <p:spPr/>
        <p:txBody>
          <a:bodyPr/>
          <a:lstStyle/>
          <a:p>
            <a:fld id="{8452727A-A5C3-4686-8223-1753C329967C}" type="slidenum">
              <a:rPr lang="en-US" altLang="zh-CN" smtClean="0">
                <a:solidFill>
                  <a:prstClr val="black"/>
                </a:solidFill>
                <a:latin typeface="Calibri"/>
                <a:ea typeface="宋体"/>
              </a:rPr>
              <a:pPr/>
              <a:t>73</a:t>
            </a:fld>
            <a:fld id="{5AB521A9-93E9-465E-901D-08645F887590}"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32" name="灯片编号占位符 131"/>
          <p:cNvSpPr>
            <a:spLocks noGrp="1"/>
          </p:cNvSpPr>
          <p:nvPr>
            <p:ph type="sldNum" sz="quarter" idx="138"/>
          </p:nvPr>
        </p:nvSpPr>
        <p:spPr/>
        <p:txBody>
          <a:bodyPr/>
          <a:lstStyle/>
          <a:p>
            <a:fld id="{4D3C46AC-97A9-44E5-9768-A16239035FEE}" type="slidenum">
              <a:rPr lang="en-US" altLang="zh-CN" smtClean="0">
                <a:solidFill>
                  <a:prstClr val="black"/>
                </a:solidFill>
                <a:latin typeface="Calibri"/>
                <a:ea typeface="宋体"/>
              </a:rPr>
              <a:pPr/>
              <a:t>73</a:t>
            </a:fld>
            <a:fld id="{C1B719E5-182B-4C5E-8A5E-69DA069A9531}"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33" name="灯片编号占位符 132"/>
          <p:cNvSpPr>
            <a:spLocks noGrp="1"/>
          </p:cNvSpPr>
          <p:nvPr>
            <p:ph type="sldNum" sz="quarter" idx="139"/>
          </p:nvPr>
        </p:nvSpPr>
        <p:spPr/>
        <p:txBody>
          <a:bodyPr/>
          <a:lstStyle/>
          <a:p>
            <a:fld id="{ED9C98F1-3660-4E3B-87BC-CA0132FCB951}" type="slidenum">
              <a:rPr lang="en-US" altLang="zh-CN" smtClean="0">
                <a:solidFill>
                  <a:prstClr val="black"/>
                </a:solidFill>
                <a:latin typeface="Calibri"/>
                <a:ea typeface="宋体"/>
              </a:rPr>
              <a:pPr/>
              <a:t>73</a:t>
            </a:fld>
            <a:fld id="{52322396-93B4-4294-94FA-EFA755CE0AF3}"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
        <p:nvSpPr>
          <p:cNvPr id="134" name="灯片编号占位符 133"/>
          <p:cNvSpPr>
            <a:spLocks noGrp="1"/>
          </p:cNvSpPr>
          <p:nvPr>
            <p:ph type="sldNum" sz="quarter" idx="140"/>
          </p:nvPr>
        </p:nvSpPr>
        <p:spPr/>
        <p:txBody>
          <a:bodyPr/>
          <a:lstStyle/>
          <a:p>
            <a:fld id="{51DDC5A6-DA3B-4B46-8DA3-78E06B0317C9}" type="slidenum">
              <a:rPr lang="en-US" altLang="zh-CN" smtClean="0">
                <a:solidFill>
                  <a:prstClr val="black"/>
                </a:solidFill>
                <a:latin typeface="Calibri"/>
                <a:ea typeface="宋体"/>
              </a:rPr>
              <a:pPr/>
              <a:t>73</a:t>
            </a:fld>
            <a:fld id="{FBBBC56C-B508-453E-A04B-C516EC1B40B9}" type="slidenum">
              <a:rPr lang="en-US" altLang="zh-CN" smtClean="0">
                <a:solidFill>
                  <a:prstClr val="black"/>
                </a:solidFill>
                <a:latin typeface="Calibri"/>
                <a:ea typeface="宋体"/>
              </a:rPr>
              <a:pPr/>
              <a:t>73</a:t>
            </a:fld>
            <a:endParaRPr lang="zh-CN" altLang="zh-CN">
              <a:solidFill>
                <a:prstClr val="black"/>
              </a:solidFill>
              <a:latin typeface="Calibri"/>
              <a:ea typeface="宋体"/>
            </a:endParaRPr>
          </a:p>
        </p:txBody>
      </p:sp>
    </p:spTree>
    <p:extLst>
      <p:ext uri="{BB962C8B-B14F-4D97-AF65-F5344CB8AC3E}">
        <p14:creationId xmlns:p14="http://schemas.microsoft.com/office/powerpoint/2010/main" val="3916070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00" u="sng" kern="1200" dirty="0" smtClean="0">
                <a:solidFill>
                  <a:srgbClr val="000000"/>
                </a:solidFill>
                <a:effectLst/>
                <a:latin typeface="Arial" pitchFamily="34" charset="0"/>
                <a:ea typeface="Calibri" pitchFamily="34" charset="0"/>
                <a:cs typeface="Calibri" pitchFamily="34" charset="0"/>
              </a:rPr>
              <a:t>按照</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平台所提供服务的特征不同，可分为三大类服务类别：</a:t>
            </a:r>
          </a:p>
          <a:p>
            <a:pPr lvl="0"/>
            <a:r>
              <a:rPr lang="zh-CN" altLang="zh-CN" sz="100" u="sng" kern="1200" dirty="0" smtClean="0">
                <a:solidFill>
                  <a:srgbClr val="000000"/>
                </a:solidFill>
                <a:effectLst/>
                <a:latin typeface="Arial" pitchFamily="34" charset="0"/>
                <a:ea typeface="Calibri" pitchFamily="34" charset="0"/>
                <a:cs typeface="Calibri" pitchFamily="34" charset="0"/>
              </a:rPr>
              <a:t>基础支撑类服务</a:t>
            </a:r>
            <a:r>
              <a:rPr lang="en-US" altLang="zh-CN" sz="100" u="sng" kern="1200" dirty="0" smtClean="0">
                <a:solidFill>
                  <a:srgbClr val="000000"/>
                </a:solidFill>
                <a:effectLst/>
                <a:latin typeface="Arial" pitchFamily="34" charset="0"/>
                <a:ea typeface="Calibri" pitchFamily="34" charset="0"/>
                <a:cs typeface="Calibri" pitchFamily="34" charset="0"/>
              </a:rPr>
              <a:t/>
            </a:r>
            <a:br>
              <a:rPr lang="en-US" altLang="zh-CN" sz="100" u="sng" kern="1200" dirty="0" smtClean="0">
                <a:solidFill>
                  <a:srgbClr val="000000"/>
                </a:solidFill>
                <a:effectLst/>
                <a:latin typeface="Arial" pitchFamily="34" charset="0"/>
                <a:ea typeface="Calibri" pitchFamily="34" charset="0"/>
                <a:cs typeface="Calibri" pitchFamily="34" charset="0"/>
              </a:rPr>
            </a:br>
            <a:r>
              <a:rPr lang="zh-CN" altLang="zh-CN" sz="100" u="sng" kern="1200" dirty="0" smtClean="0">
                <a:solidFill>
                  <a:srgbClr val="000000"/>
                </a:solidFill>
                <a:effectLst/>
                <a:latin typeface="Arial" pitchFamily="34" charset="0"/>
                <a:ea typeface="Calibri" pitchFamily="34" charset="0"/>
                <a:cs typeface="Calibri" pitchFamily="34" charset="0"/>
              </a:rPr>
              <a:t>基础支撑类服务主要是辅助应用构建，提供应用构建过程中所需周边设施，将应用从这些支撑软件的安装、部署、维护解放出来，由</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平台的专业人员统一进行管理、运维、优化。</a:t>
            </a:r>
          </a:p>
          <a:p>
            <a:pPr lvl="0"/>
            <a:r>
              <a:rPr lang="zh-CN" altLang="zh-CN" sz="100" u="sng" kern="1200" dirty="0" smtClean="0">
                <a:solidFill>
                  <a:srgbClr val="000000"/>
                </a:solidFill>
                <a:effectLst/>
                <a:latin typeface="Arial" pitchFamily="34" charset="0"/>
                <a:ea typeface="Calibri" pitchFamily="34" charset="0"/>
                <a:cs typeface="Calibri" pitchFamily="34" charset="0"/>
              </a:rPr>
              <a:t>应用开发类服务</a:t>
            </a:r>
            <a:r>
              <a:rPr lang="en-US" altLang="zh-CN" sz="100" u="sng" kern="1200" dirty="0" smtClean="0">
                <a:solidFill>
                  <a:srgbClr val="000000"/>
                </a:solidFill>
                <a:effectLst/>
                <a:latin typeface="Arial" pitchFamily="34" charset="0"/>
                <a:ea typeface="Calibri" pitchFamily="34" charset="0"/>
                <a:cs typeface="Calibri" pitchFamily="34" charset="0"/>
              </a:rPr>
              <a:t/>
            </a:r>
            <a:br>
              <a:rPr lang="en-US" altLang="zh-CN" sz="100" u="sng" kern="1200" dirty="0" smtClean="0">
                <a:solidFill>
                  <a:srgbClr val="000000"/>
                </a:solidFill>
                <a:effectLst/>
                <a:latin typeface="Arial" pitchFamily="34" charset="0"/>
                <a:ea typeface="Calibri" pitchFamily="34" charset="0"/>
                <a:cs typeface="Calibri" pitchFamily="34" charset="0"/>
              </a:rPr>
            </a:br>
            <a:r>
              <a:rPr lang="zh-CN" altLang="zh-CN" sz="100" u="sng" kern="1200" dirty="0" smtClean="0">
                <a:solidFill>
                  <a:srgbClr val="000000"/>
                </a:solidFill>
                <a:effectLst/>
                <a:latin typeface="Arial" pitchFamily="34" charset="0"/>
                <a:ea typeface="Calibri" pitchFamily="34" charset="0"/>
                <a:cs typeface="Calibri" pitchFamily="34" charset="0"/>
              </a:rPr>
              <a:t>应用开发类服务用于辅助应用软件开发过程，缩短应用研发周期，将部分研发工作自动化、服务化。例如提供代码托管，并基于此服务提供代码持续构建和自动化系统测试。</a:t>
            </a:r>
          </a:p>
          <a:p>
            <a:r>
              <a:rPr lang="zh-CN" altLang="zh-CN" sz="100" u="sng" kern="1200" dirty="0" smtClean="0">
                <a:solidFill>
                  <a:srgbClr val="000000"/>
                </a:solidFill>
                <a:effectLst/>
                <a:latin typeface="Arial" pitchFamily="34" charset="0"/>
                <a:ea typeface="Calibri" pitchFamily="34" charset="0"/>
                <a:cs typeface="Calibri" pitchFamily="34" charset="0"/>
              </a:rPr>
              <a:t>能力服务</a:t>
            </a:r>
            <a:r>
              <a:rPr lang="en-US" altLang="zh-CN" sz="100" u="sng" kern="1200" dirty="0" smtClean="0">
                <a:solidFill>
                  <a:srgbClr val="000000"/>
                </a:solidFill>
                <a:effectLst/>
                <a:latin typeface="Arial" pitchFamily="34" charset="0"/>
                <a:ea typeface="Calibri" pitchFamily="34" charset="0"/>
                <a:cs typeface="Calibri" pitchFamily="34" charset="0"/>
              </a:rPr>
              <a:t/>
            </a:r>
            <a:br>
              <a:rPr lang="en-US" altLang="zh-CN" sz="100" u="sng" kern="1200" dirty="0" smtClean="0">
                <a:solidFill>
                  <a:srgbClr val="000000"/>
                </a:solidFill>
                <a:effectLst/>
                <a:latin typeface="Arial" pitchFamily="34" charset="0"/>
                <a:ea typeface="Calibri" pitchFamily="34" charset="0"/>
                <a:cs typeface="Calibri" pitchFamily="34" charset="0"/>
              </a:rPr>
            </a:br>
            <a:r>
              <a:rPr lang="zh-CN" altLang="zh-CN" sz="100" u="sng" kern="1200" dirty="0" smtClean="0">
                <a:solidFill>
                  <a:srgbClr val="000000"/>
                </a:solidFill>
                <a:effectLst/>
                <a:latin typeface="Arial" pitchFamily="34" charset="0"/>
                <a:ea typeface="Calibri" pitchFamily="34" charset="0"/>
                <a:cs typeface="Calibri" pitchFamily="34" charset="0"/>
              </a:rPr>
              <a:t>能力服务定位于由业务系统提供的各种与业务有关的服务，例如短信息管理系统可以提供短信发送服务，</a:t>
            </a:r>
            <a:r>
              <a:rPr lang="en-US" altLang="zh-CN" sz="100" u="sng" kern="1200" dirty="0" smtClean="0">
                <a:solidFill>
                  <a:srgbClr val="000000"/>
                </a:solidFill>
                <a:effectLst/>
                <a:latin typeface="Arial" pitchFamily="34" charset="0"/>
                <a:ea typeface="Calibri" pitchFamily="34" charset="0"/>
                <a:cs typeface="Calibri" pitchFamily="34" charset="0"/>
              </a:rPr>
              <a:t>PKI</a:t>
            </a:r>
            <a:r>
              <a:rPr lang="zh-CN" altLang="zh-CN" sz="100" u="sng" kern="1200" dirty="0" smtClean="0">
                <a:solidFill>
                  <a:srgbClr val="000000"/>
                </a:solidFill>
                <a:effectLst/>
                <a:latin typeface="Arial" pitchFamily="34" charset="0"/>
                <a:ea typeface="Calibri" pitchFamily="34" charset="0"/>
                <a:cs typeface="Calibri" pitchFamily="34" charset="0"/>
              </a:rPr>
              <a:t>管理系统可以提供应用用户认证服务等。</a:t>
            </a:r>
            <a:endParaRPr lang="zh-CN" altLang="en-US" dirty="0"/>
          </a:p>
        </p:txBody>
      </p:sp>
      <p:sp>
        <p:nvSpPr>
          <p:cNvPr id="4" name="页眉占位符 3"/>
          <p:cNvSpPr>
            <a:spLocks noGrp="1"/>
          </p:cNvSpPr>
          <p:nvPr>
            <p:ph type="hdr" sz="quarter" idx="10"/>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页眉</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5" name="日期占位符 4"/>
          <p:cNvSpPr>
            <a:spLocks noGrp="1"/>
          </p:cNvSpPr>
          <p:nvPr>
            <p:ph type="dt" idx="11"/>
          </p:nvPr>
        </p:nvSpPr>
        <p:spPr/>
        <p:txBody>
          <a:bodyPr/>
          <a:lstStyle/>
          <a:p>
            <a:fld id="{43C51798-8462-42EE-BFB7-62E2D6927506}" type="datetime1">
              <a:rPr lang="zh-CN" altLang="en-US" smtClean="0">
                <a:solidFill>
                  <a:prstClr val="black"/>
                </a:solidFill>
                <a:latin typeface="Calibri"/>
                <a:ea typeface="宋体"/>
              </a:rPr>
              <a:pPr/>
              <a:t>5/24/15</a:t>
            </a:fld>
            <a:endParaRPr lang="zh-CN" altLang="zh-CN">
              <a:solidFill>
                <a:prstClr val="black"/>
              </a:solidFill>
              <a:latin typeface="Calibri"/>
              <a:ea typeface="宋体"/>
            </a:endParaRPr>
          </a:p>
        </p:txBody>
      </p:sp>
      <p:sp>
        <p:nvSpPr>
          <p:cNvPr id="6" name="页脚占位符 5"/>
          <p:cNvSpPr>
            <a:spLocks noGrp="1"/>
          </p:cNvSpPr>
          <p:nvPr>
            <p:ph type="ftr" sz="quarter" idx="12"/>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页脚</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7" name="灯片编号占位符 6"/>
          <p:cNvSpPr>
            <a:spLocks noGrp="1"/>
          </p:cNvSpPr>
          <p:nvPr>
            <p:ph type="sldNum" sz="quarter" idx="13"/>
          </p:nvPr>
        </p:nvSpPr>
        <p:spPr/>
        <p:txBody>
          <a:bodyPr/>
          <a:lstStyle/>
          <a:p>
            <a:fld id="{51C36914-20AF-4724-9C13-E1B494FC072D}" type="slidenum">
              <a:rPr lang="en-US" altLang="zh-CN" smtClean="0">
                <a:solidFill>
                  <a:prstClr val="black"/>
                </a:solidFill>
                <a:latin typeface="Calibri"/>
                <a:ea typeface="宋体"/>
              </a:rPr>
              <a:pPr/>
              <a:t>74</a:t>
            </a:fld>
            <a:fld id="{DB9059BF-04DC-4665-8319-44CF21C5C973}"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8" name="灯片编号占位符 7"/>
          <p:cNvSpPr>
            <a:spLocks noGrp="1"/>
          </p:cNvSpPr>
          <p:nvPr>
            <p:ph type="sldNum" sz="quarter" idx="14"/>
          </p:nvPr>
        </p:nvSpPr>
        <p:spPr/>
        <p:txBody>
          <a:bodyPr/>
          <a:lstStyle/>
          <a:p>
            <a:fld id="{706DE766-2B36-4BCD-856D-AFD783E6756D}" type="slidenum">
              <a:rPr lang="en-US" altLang="zh-CN" smtClean="0">
                <a:solidFill>
                  <a:prstClr val="black"/>
                </a:solidFill>
                <a:latin typeface="Calibri"/>
                <a:ea typeface="宋体"/>
              </a:rPr>
              <a:pPr/>
              <a:t>74</a:t>
            </a:fld>
            <a:fld id="{054D6247-BD44-4743-97E8-8EA2C699353F}"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9" name="灯片编号占位符 8"/>
          <p:cNvSpPr>
            <a:spLocks noGrp="1"/>
          </p:cNvSpPr>
          <p:nvPr>
            <p:ph type="sldNum" sz="quarter" idx="15"/>
          </p:nvPr>
        </p:nvSpPr>
        <p:spPr/>
        <p:txBody>
          <a:bodyPr/>
          <a:lstStyle/>
          <a:p>
            <a:fld id="{04C3BC69-03BB-4AA5-A36B-A74F18F4B018}" type="slidenum">
              <a:rPr lang="en-US" altLang="zh-CN" smtClean="0">
                <a:solidFill>
                  <a:prstClr val="black"/>
                </a:solidFill>
                <a:latin typeface="Calibri"/>
                <a:ea typeface="宋体"/>
              </a:rPr>
              <a:pPr/>
              <a:t>74</a:t>
            </a:fld>
            <a:fld id="{ED32E0E2-6211-4DB0-83FC-F25F26B9F0A5}"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0" name="灯片编号占位符 9"/>
          <p:cNvSpPr>
            <a:spLocks noGrp="1"/>
          </p:cNvSpPr>
          <p:nvPr>
            <p:ph type="sldNum" sz="quarter" idx="16"/>
          </p:nvPr>
        </p:nvSpPr>
        <p:spPr/>
        <p:txBody>
          <a:bodyPr/>
          <a:lstStyle/>
          <a:p>
            <a:fld id="{7685C111-6591-488B-B44F-78067837322A}" type="slidenum">
              <a:rPr lang="en-US" altLang="zh-CN" smtClean="0">
                <a:solidFill>
                  <a:prstClr val="black"/>
                </a:solidFill>
                <a:latin typeface="Calibri"/>
                <a:ea typeface="宋体"/>
              </a:rPr>
              <a:pPr/>
              <a:t>74</a:t>
            </a:fld>
            <a:fld id="{7DD7D61F-2FE4-4795-A741-20A05674D971}"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1" name="灯片编号占位符 10"/>
          <p:cNvSpPr>
            <a:spLocks noGrp="1"/>
          </p:cNvSpPr>
          <p:nvPr>
            <p:ph type="sldNum" sz="quarter" idx="17"/>
          </p:nvPr>
        </p:nvSpPr>
        <p:spPr/>
        <p:txBody>
          <a:bodyPr/>
          <a:lstStyle/>
          <a:p>
            <a:fld id="{D791C2E5-7245-4002-B54D-E66607BCCD57}" type="slidenum">
              <a:rPr lang="en-US" altLang="zh-CN" smtClean="0">
                <a:solidFill>
                  <a:prstClr val="black"/>
                </a:solidFill>
                <a:latin typeface="Calibri"/>
                <a:ea typeface="宋体"/>
              </a:rPr>
              <a:pPr/>
              <a:t>74</a:t>
            </a:fld>
            <a:fld id="{2856F0DA-154D-4D71-AC96-24108076382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2" name="灯片编号占位符 11"/>
          <p:cNvSpPr>
            <a:spLocks noGrp="1"/>
          </p:cNvSpPr>
          <p:nvPr>
            <p:ph type="sldNum" sz="quarter" idx="18"/>
          </p:nvPr>
        </p:nvSpPr>
        <p:spPr/>
        <p:txBody>
          <a:bodyPr/>
          <a:lstStyle/>
          <a:p>
            <a:fld id="{3442AB6A-31D5-4749-A192-36CDB36D1344}" type="slidenum">
              <a:rPr lang="en-US" altLang="zh-CN" smtClean="0">
                <a:solidFill>
                  <a:prstClr val="black"/>
                </a:solidFill>
                <a:latin typeface="Calibri"/>
                <a:ea typeface="宋体"/>
              </a:rPr>
              <a:pPr/>
              <a:t>74</a:t>
            </a:fld>
            <a:fld id="{AF89078C-5AC1-4AD9-A0DE-397813BA754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3" name="灯片编号占位符 12"/>
          <p:cNvSpPr>
            <a:spLocks noGrp="1"/>
          </p:cNvSpPr>
          <p:nvPr>
            <p:ph type="sldNum" sz="quarter" idx="19"/>
          </p:nvPr>
        </p:nvSpPr>
        <p:spPr/>
        <p:txBody>
          <a:bodyPr/>
          <a:lstStyle/>
          <a:p>
            <a:fld id="{67C72888-CA01-4A9E-AE98-5EE5947D794B}" type="slidenum">
              <a:rPr lang="en-US" altLang="zh-CN" smtClean="0">
                <a:solidFill>
                  <a:prstClr val="black"/>
                </a:solidFill>
                <a:latin typeface="Calibri"/>
                <a:ea typeface="宋体"/>
              </a:rPr>
              <a:pPr/>
              <a:t>74</a:t>
            </a:fld>
            <a:fld id="{248EAA88-0E82-4DB3-9A60-08EE4E554328}"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4" name="灯片编号占位符 13"/>
          <p:cNvSpPr>
            <a:spLocks noGrp="1"/>
          </p:cNvSpPr>
          <p:nvPr>
            <p:ph type="sldNum" sz="quarter" idx="20"/>
          </p:nvPr>
        </p:nvSpPr>
        <p:spPr/>
        <p:txBody>
          <a:bodyPr/>
          <a:lstStyle/>
          <a:p>
            <a:fld id="{765AE550-C959-47E5-8222-6FF875717F4D}" type="slidenum">
              <a:rPr lang="en-US" altLang="zh-CN" smtClean="0">
                <a:solidFill>
                  <a:prstClr val="black"/>
                </a:solidFill>
                <a:latin typeface="Calibri"/>
                <a:ea typeface="宋体"/>
              </a:rPr>
              <a:pPr/>
              <a:t>74</a:t>
            </a:fld>
            <a:fld id="{BAA85AC3-A321-4E97-8C2A-40FFC23458DA}"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5" name="灯片编号占位符 14"/>
          <p:cNvSpPr>
            <a:spLocks noGrp="1"/>
          </p:cNvSpPr>
          <p:nvPr>
            <p:ph type="sldNum" sz="quarter" idx="21"/>
          </p:nvPr>
        </p:nvSpPr>
        <p:spPr/>
        <p:txBody>
          <a:bodyPr/>
          <a:lstStyle/>
          <a:p>
            <a:fld id="{A3B1A49F-B57D-4117-BA0C-B507C4BC3759}" type="slidenum">
              <a:rPr lang="en-US" altLang="zh-CN" smtClean="0">
                <a:solidFill>
                  <a:prstClr val="black"/>
                </a:solidFill>
                <a:latin typeface="Calibri"/>
                <a:ea typeface="宋体"/>
              </a:rPr>
              <a:pPr/>
              <a:t>74</a:t>
            </a:fld>
            <a:fld id="{976B2C0F-9A76-4174-98DA-58652E2BDC85}"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6" name="灯片编号占位符 15"/>
          <p:cNvSpPr>
            <a:spLocks noGrp="1"/>
          </p:cNvSpPr>
          <p:nvPr>
            <p:ph type="sldNum" sz="quarter" idx="22"/>
          </p:nvPr>
        </p:nvSpPr>
        <p:spPr/>
        <p:txBody>
          <a:bodyPr/>
          <a:lstStyle/>
          <a:p>
            <a:fld id="{ED78659A-64EF-42C0-B167-BFEEEA88FC13}" type="slidenum">
              <a:rPr lang="en-US" altLang="zh-CN" smtClean="0">
                <a:solidFill>
                  <a:prstClr val="black"/>
                </a:solidFill>
                <a:latin typeface="Calibri"/>
                <a:ea typeface="宋体"/>
              </a:rPr>
              <a:pPr/>
              <a:t>74</a:t>
            </a:fld>
            <a:fld id="{300A6FB2-B2FB-4FCC-87F9-9CB14828E7AF}"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7" name="灯片编号占位符 16"/>
          <p:cNvSpPr>
            <a:spLocks noGrp="1"/>
          </p:cNvSpPr>
          <p:nvPr>
            <p:ph type="sldNum" sz="quarter" idx="23"/>
          </p:nvPr>
        </p:nvSpPr>
        <p:spPr/>
        <p:txBody>
          <a:bodyPr/>
          <a:lstStyle/>
          <a:p>
            <a:fld id="{33A666F3-8211-4E81-9979-92E2AAECD16E}" type="slidenum">
              <a:rPr lang="en-US" altLang="zh-CN" smtClean="0">
                <a:solidFill>
                  <a:prstClr val="black"/>
                </a:solidFill>
                <a:latin typeface="Calibri"/>
                <a:ea typeface="宋体"/>
              </a:rPr>
              <a:pPr/>
              <a:t>74</a:t>
            </a:fld>
            <a:fld id="{206CE3BA-0E87-4A01-9D97-AD8AB78AB53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8" name="灯片编号占位符 17"/>
          <p:cNvSpPr>
            <a:spLocks noGrp="1"/>
          </p:cNvSpPr>
          <p:nvPr>
            <p:ph type="sldNum" sz="quarter" idx="24"/>
          </p:nvPr>
        </p:nvSpPr>
        <p:spPr/>
        <p:txBody>
          <a:bodyPr/>
          <a:lstStyle/>
          <a:p>
            <a:fld id="{D3C71668-55FC-4F10-BA5C-8F103EEC17BC}" type="slidenum">
              <a:rPr lang="en-US" altLang="zh-CN" smtClean="0">
                <a:solidFill>
                  <a:prstClr val="black"/>
                </a:solidFill>
                <a:latin typeface="Calibri"/>
                <a:ea typeface="宋体"/>
              </a:rPr>
              <a:pPr/>
              <a:t>74</a:t>
            </a:fld>
            <a:fld id="{94D7712B-DDA1-459A-A4BE-320561230A22}"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9" name="灯片编号占位符 18"/>
          <p:cNvSpPr>
            <a:spLocks noGrp="1"/>
          </p:cNvSpPr>
          <p:nvPr>
            <p:ph type="sldNum" sz="quarter" idx="25"/>
          </p:nvPr>
        </p:nvSpPr>
        <p:spPr/>
        <p:txBody>
          <a:bodyPr/>
          <a:lstStyle/>
          <a:p>
            <a:fld id="{36B0D174-448B-4E3A-938A-EE649E5FCAB0}" type="slidenum">
              <a:rPr lang="en-US" altLang="zh-CN" smtClean="0">
                <a:solidFill>
                  <a:prstClr val="black"/>
                </a:solidFill>
                <a:latin typeface="Calibri"/>
                <a:ea typeface="宋体"/>
              </a:rPr>
              <a:pPr/>
              <a:t>74</a:t>
            </a:fld>
            <a:fld id="{51B83919-89CE-46C3-A94D-87DE8283AE75}"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20" name="灯片编号占位符 19"/>
          <p:cNvSpPr>
            <a:spLocks noGrp="1"/>
          </p:cNvSpPr>
          <p:nvPr>
            <p:ph type="sldNum" sz="quarter" idx="26"/>
          </p:nvPr>
        </p:nvSpPr>
        <p:spPr/>
        <p:txBody>
          <a:bodyPr/>
          <a:lstStyle/>
          <a:p>
            <a:fld id="{D620D4C2-0099-427B-92E1-21E737919B89}" type="slidenum">
              <a:rPr lang="en-US" altLang="zh-CN" smtClean="0">
                <a:solidFill>
                  <a:prstClr val="black"/>
                </a:solidFill>
                <a:latin typeface="Calibri"/>
                <a:ea typeface="宋体"/>
              </a:rPr>
              <a:pPr/>
              <a:t>74</a:t>
            </a:fld>
            <a:fld id="{BC50F9EF-4E38-4D26-9193-73D60428BBAF}"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21" name="灯片编号占位符 20"/>
          <p:cNvSpPr>
            <a:spLocks noGrp="1"/>
          </p:cNvSpPr>
          <p:nvPr>
            <p:ph type="sldNum" sz="quarter" idx="27"/>
          </p:nvPr>
        </p:nvSpPr>
        <p:spPr/>
        <p:txBody>
          <a:bodyPr/>
          <a:lstStyle/>
          <a:p>
            <a:fld id="{F32A79E4-8B1B-47C3-93BF-897CCB6F1D75}" type="slidenum">
              <a:rPr lang="en-US" altLang="zh-CN" smtClean="0">
                <a:solidFill>
                  <a:prstClr val="black"/>
                </a:solidFill>
                <a:latin typeface="Calibri"/>
                <a:ea typeface="宋体"/>
              </a:rPr>
              <a:pPr/>
              <a:t>74</a:t>
            </a:fld>
            <a:fld id="{CA1F181C-7466-4F6E-97AD-548D308460CD}"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22" name="灯片编号占位符 21"/>
          <p:cNvSpPr>
            <a:spLocks noGrp="1"/>
          </p:cNvSpPr>
          <p:nvPr>
            <p:ph type="sldNum" sz="quarter" idx="28"/>
          </p:nvPr>
        </p:nvSpPr>
        <p:spPr/>
        <p:txBody>
          <a:bodyPr/>
          <a:lstStyle/>
          <a:p>
            <a:fld id="{1E80281B-DAFB-43A7-9662-A497B4F125B4}" type="slidenum">
              <a:rPr lang="en-US" altLang="zh-CN" smtClean="0">
                <a:solidFill>
                  <a:prstClr val="black"/>
                </a:solidFill>
                <a:latin typeface="Calibri"/>
                <a:ea typeface="宋体"/>
              </a:rPr>
              <a:pPr/>
              <a:t>74</a:t>
            </a:fld>
            <a:fld id="{EF67BD48-6373-4E53-B54A-DD36C50DD27A}"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23" name="灯片编号占位符 22"/>
          <p:cNvSpPr>
            <a:spLocks noGrp="1"/>
          </p:cNvSpPr>
          <p:nvPr>
            <p:ph type="sldNum" sz="quarter" idx="29"/>
          </p:nvPr>
        </p:nvSpPr>
        <p:spPr/>
        <p:txBody>
          <a:bodyPr/>
          <a:lstStyle/>
          <a:p>
            <a:fld id="{BC9AC7BC-0F93-4A41-9276-F9FC7C728AC9}" type="slidenum">
              <a:rPr lang="en-US" altLang="zh-CN" smtClean="0">
                <a:solidFill>
                  <a:prstClr val="black"/>
                </a:solidFill>
                <a:latin typeface="Calibri"/>
                <a:ea typeface="宋体"/>
              </a:rPr>
              <a:pPr/>
              <a:t>74</a:t>
            </a:fld>
            <a:fld id="{988B5696-65BB-4C71-A38E-02F216B77618}"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24" name="灯片编号占位符 23"/>
          <p:cNvSpPr>
            <a:spLocks noGrp="1"/>
          </p:cNvSpPr>
          <p:nvPr>
            <p:ph type="sldNum" sz="quarter" idx="30"/>
          </p:nvPr>
        </p:nvSpPr>
        <p:spPr/>
        <p:txBody>
          <a:bodyPr/>
          <a:lstStyle/>
          <a:p>
            <a:fld id="{4391712F-0723-4CE5-869D-B6177DF69D35}" type="slidenum">
              <a:rPr lang="en-US" altLang="zh-CN" smtClean="0">
                <a:solidFill>
                  <a:prstClr val="black"/>
                </a:solidFill>
                <a:latin typeface="Calibri"/>
                <a:ea typeface="宋体"/>
              </a:rPr>
              <a:pPr/>
              <a:t>74</a:t>
            </a:fld>
            <a:fld id="{C5316FF3-7E7B-450E-BCEE-E2FF9A3B76A8}"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25" name="灯片编号占位符 24"/>
          <p:cNvSpPr>
            <a:spLocks noGrp="1"/>
          </p:cNvSpPr>
          <p:nvPr>
            <p:ph type="sldNum" sz="quarter" idx="31"/>
          </p:nvPr>
        </p:nvSpPr>
        <p:spPr/>
        <p:txBody>
          <a:bodyPr/>
          <a:lstStyle/>
          <a:p>
            <a:fld id="{FE2117F5-DDE5-4F4C-A62B-135EAAEAA336}" type="slidenum">
              <a:rPr lang="en-US" altLang="zh-CN" smtClean="0">
                <a:solidFill>
                  <a:prstClr val="black"/>
                </a:solidFill>
                <a:latin typeface="Calibri"/>
                <a:ea typeface="宋体"/>
              </a:rPr>
              <a:pPr/>
              <a:t>74</a:t>
            </a:fld>
            <a:fld id="{E60C1D22-4274-44B2-A5B8-F3DC107C5D46}"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26" name="灯片编号占位符 25"/>
          <p:cNvSpPr>
            <a:spLocks noGrp="1"/>
          </p:cNvSpPr>
          <p:nvPr>
            <p:ph type="sldNum" sz="quarter" idx="32"/>
          </p:nvPr>
        </p:nvSpPr>
        <p:spPr/>
        <p:txBody>
          <a:bodyPr/>
          <a:lstStyle/>
          <a:p>
            <a:fld id="{D5DF0003-2865-47C2-9E20-8D6BDD4E8BC3}" type="slidenum">
              <a:rPr lang="en-US" altLang="zh-CN" smtClean="0">
                <a:solidFill>
                  <a:prstClr val="black"/>
                </a:solidFill>
                <a:latin typeface="Calibri"/>
                <a:ea typeface="宋体"/>
              </a:rPr>
              <a:pPr/>
              <a:t>74</a:t>
            </a:fld>
            <a:fld id="{46F656BE-2381-4F2B-84B1-504C5EEFD04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27" name="灯片编号占位符 26"/>
          <p:cNvSpPr>
            <a:spLocks noGrp="1"/>
          </p:cNvSpPr>
          <p:nvPr>
            <p:ph type="sldNum" sz="quarter" idx="33"/>
          </p:nvPr>
        </p:nvSpPr>
        <p:spPr/>
        <p:txBody>
          <a:bodyPr/>
          <a:lstStyle/>
          <a:p>
            <a:fld id="{21114D12-4EF0-4D46-BDA3-BDFFA05B06FA}" type="slidenum">
              <a:rPr lang="en-US" altLang="zh-CN" smtClean="0">
                <a:solidFill>
                  <a:prstClr val="black"/>
                </a:solidFill>
                <a:latin typeface="Calibri"/>
                <a:ea typeface="宋体"/>
              </a:rPr>
              <a:pPr/>
              <a:t>74</a:t>
            </a:fld>
            <a:fld id="{52976F0C-5072-4F70-82D7-C3514F7CF8D1}"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28" name="灯片编号占位符 27"/>
          <p:cNvSpPr>
            <a:spLocks noGrp="1"/>
          </p:cNvSpPr>
          <p:nvPr>
            <p:ph type="sldNum" sz="quarter" idx="34"/>
          </p:nvPr>
        </p:nvSpPr>
        <p:spPr/>
        <p:txBody>
          <a:bodyPr/>
          <a:lstStyle/>
          <a:p>
            <a:fld id="{37938223-5E6D-44D6-B2E0-B188D8C8F493}" type="slidenum">
              <a:rPr lang="en-US" altLang="zh-CN" smtClean="0">
                <a:solidFill>
                  <a:prstClr val="black"/>
                </a:solidFill>
                <a:latin typeface="Calibri"/>
                <a:ea typeface="宋体"/>
              </a:rPr>
              <a:pPr/>
              <a:t>74</a:t>
            </a:fld>
            <a:fld id="{0226DC27-166E-4502-9FBA-1F46C093520E}"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29" name="灯片编号占位符 28"/>
          <p:cNvSpPr>
            <a:spLocks noGrp="1"/>
          </p:cNvSpPr>
          <p:nvPr>
            <p:ph type="sldNum" sz="quarter" idx="35"/>
          </p:nvPr>
        </p:nvSpPr>
        <p:spPr/>
        <p:txBody>
          <a:bodyPr/>
          <a:lstStyle/>
          <a:p>
            <a:fld id="{E4CAE317-3817-4B75-ADDE-66F36ABC5C7C}" type="slidenum">
              <a:rPr lang="en-US" altLang="zh-CN" smtClean="0">
                <a:solidFill>
                  <a:prstClr val="black"/>
                </a:solidFill>
                <a:latin typeface="Calibri"/>
                <a:ea typeface="宋体"/>
              </a:rPr>
              <a:pPr/>
              <a:t>74</a:t>
            </a:fld>
            <a:fld id="{BE1D0F56-5D69-4654-9E43-BD5181857456}"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30" name="灯片编号占位符 29"/>
          <p:cNvSpPr>
            <a:spLocks noGrp="1"/>
          </p:cNvSpPr>
          <p:nvPr>
            <p:ph type="sldNum" sz="quarter" idx="36"/>
          </p:nvPr>
        </p:nvSpPr>
        <p:spPr/>
        <p:txBody>
          <a:bodyPr/>
          <a:lstStyle/>
          <a:p>
            <a:fld id="{8B7C6B59-7AEB-44D7-AB71-69A5DDA87856}" type="slidenum">
              <a:rPr lang="en-US" altLang="zh-CN" smtClean="0">
                <a:solidFill>
                  <a:prstClr val="black"/>
                </a:solidFill>
                <a:latin typeface="Calibri"/>
                <a:ea typeface="宋体"/>
              </a:rPr>
              <a:pPr/>
              <a:t>74</a:t>
            </a:fld>
            <a:fld id="{B7CE5947-74B7-4012-83B7-80CB88522DED}"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31" name="灯片编号占位符 30"/>
          <p:cNvSpPr>
            <a:spLocks noGrp="1"/>
          </p:cNvSpPr>
          <p:nvPr>
            <p:ph type="sldNum" sz="quarter" idx="37"/>
          </p:nvPr>
        </p:nvSpPr>
        <p:spPr/>
        <p:txBody>
          <a:bodyPr/>
          <a:lstStyle/>
          <a:p>
            <a:fld id="{925BCC8E-3668-43AE-92F6-89DD7B210717}" type="slidenum">
              <a:rPr lang="en-US" altLang="zh-CN" smtClean="0">
                <a:solidFill>
                  <a:prstClr val="black"/>
                </a:solidFill>
                <a:latin typeface="Calibri"/>
                <a:ea typeface="宋体"/>
              </a:rPr>
              <a:pPr/>
              <a:t>74</a:t>
            </a:fld>
            <a:fld id="{E32D7208-53DE-4615-BB65-4096CD07277A}"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32" name="灯片编号占位符 31"/>
          <p:cNvSpPr>
            <a:spLocks noGrp="1"/>
          </p:cNvSpPr>
          <p:nvPr>
            <p:ph type="sldNum" sz="quarter" idx="38"/>
          </p:nvPr>
        </p:nvSpPr>
        <p:spPr/>
        <p:txBody>
          <a:bodyPr/>
          <a:lstStyle/>
          <a:p>
            <a:fld id="{910172B3-F6A3-4AAF-90E0-20E5E690BA74}" type="slidenum">
              <a:rPr lang="en-US" altLang="zh-CN" smtClean="0">
                <a:solidFill>
                  <a:prstClr val="black"/>
                </a:solidFill>
                <a:latin typeface="Calibri"/>
                <a:ea typeface="宋体"/>
              </a:rPr>
              <a:pPr/>
              <a:t>74</a:t>
            </a:fld>
            <a:fld id="{6A108A12-F8B6-4ED2-A125-C2F2AE556962}"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33" name="灯片编号占位符 32"/>
          <p:cNvSpPr>
            <a:spLocks noGrp="1"/>
          </p:cNvSpPr>
          <p:nvPr>
            <p:ph type="sldNum" sz="quarter" idx="39"/>
          </p:nvPr>
        </p:nvSpPr>
        <p:spPr/>
        <p:txBody>
          <a:bodyPr/>
          <a:lstStyle/>
          <a:p>
            <a:fld id="{09FD8C75-B827-487E-B102-45E36DBD58B4}" type="slidenum">
              <a:rPr lang="en-US" altLang="zh-CN" smtClean="0">
                <a:solidFill>
                  <a:prstClr val="black"/>
                </a:solidFill>
                <a:latin typeface="Calibri"/>
                <a:ea typeface="宋体"/>
              </a:rPr>
              <a:pPr/>
              <a:t>74</a:t>
            </a:fld>
            <a:fld id="{38BED569-0952-4B6C-A037-0F2DE0F3A6D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34" name="灯片编号占位符 33"/>
          <p:cNvSpPr>
            <a:spLocks noGrp="1"/>
          </p:cNvSpPr>
          <p:nvPr>
            <p:ph type="sldNum" sz="quarter" idx="40"/>
          </p:nvPr>
        </p:nvSpPr>
        <p:spPr/>
        <p:txBody>
          <a:bodyPr/>
          <a:lstStyle/>
          <a:p>
            <a:fld id="{4D73D9A9-FCD5-4FC8-95C0-3DA5D1AE5B44}" type="slidenum">
              <a:rPr lang="en-US" altLang="zh-CN" smtClean="0">
                <a:solidFill>
                  <a:prstClr val="black"/>
                </a:solidFill>
                <a:latin typeface="Calibri"/>
                <a:ea typeface="宋体"/>
              </a:rPr>
              <a:pPr/>
              <a:t>74</a:t>
            </a:fld>
            <a:fld id="{F5831185-3259-4992-85C8-80E0181DA947}"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35" name="灯片编号占位符 34"/>
          <p:cNvSpPr>
            <a:spLocks noGrp="1"/>
          </p:cNvSpPr>
          <p:nvPr>
            <p:ph type="sldNum" sz="quarter" idx="41"/>
          </p:nvPr>
        </p:nvSpPr>
        <p:spPr/>
        <p:txBody>
          <a:bodyPr/>
          <a:lstStyle/>
          <a:p>
            <a:fld id="{4DA6AE22-0ADA-42B9-A0EC-CA20AB892BC7}" type="slidenum">
              <a:rPr lang="en-US" altLang="zh-CN" smtClean="0">
                <a:solidFill>
                  <a:prstClr val="black"/>
                </a:solidFill>
                <a:latin typeface="Calibri"/>
                <a:ea typeface="宋体"/>
              </a:rPr>
              <a:pPr/>
              <a:t>74</a:t>
            </a:fld>
            <a:fld id="{D8371C41-5038-4103-B559-16DD049E2C73}"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36" name="灯片编号占位符 35"/>
          <p:cNvSpPr>
            <a:spLocks noGrp="1"/>
          </p:cNvSpPr>
          <p:nvPr>
            <p:ph type="sldNum" sz="quarter" idx="42"/>
          </p:nvPr>
        </p:nvSpPr>
        <p:spPr/>
        <p:txBody>
          <a:bodyPr/>
          <a:lstStyle/>
          <a:p>
            <a:fld id="{3E16EFD9-C03F-497F-8EB1-141BFDFF3B74}" type="slidenum">
              <a:rPr lang="en-US" altLang="zh-CN" smtClean="0">
                <a:solidFill>
                  <a:prstClr val="black"/>
                </a:solidFill>
                <a:latin typeface="Calibri"/>
                <a:ea typeface="宋体"/>
              </a:rPr>
              <a:pPr/>
              <a:t>74</a:t>
            </a:fld>
            <a:fld id="{C279A208-146E-476E-BB18-F5AB68A6149A}"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37" name="灯片编号占位符 36"/>
          <p:cNvSpPr>
            <a:spLocks noGrp="1"/>
          </p:cNvSpPr>
          <p:nvPr>
            <p:ph type="sldNum" sz="quarter" idx="43"/>
          </p:nvPr>
        </p:nvSpPr>
        <p:spPr/>
        <p:txBody>
          <a:bodyPr/>
          <a:lstStyle/>
          <a:p>
            <a:fld id="{E9A073F0-3B3E-4D2C-9517-DADDBC2547F7}" type="slidenum">
              <a:rPr lang="en-US" altLang="zh-CN" smtClean="0">
                <a:solidFill>
                  <a:prstClr val="black"/>
                </a:solidFill>
                <a:latin typeface="Calibri"/>
                <a:ea typeface="宋体"/>
              </a:rPr>
              <a:pPr/>
              <a:t>74</a:t>
            </a:fld>
            <a:fld id="{2B10FDFB-37D4-4D81-9461-6E036F0F311F}"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38" name="灯片编号占位符 37"/>
          <p:cNvSpPr>
            <a:spLocks noGrp="1"/>
          </p:cNvSpPr>
          <p:nvPr>
            <p:ph type="sldNum" sz="quarter" idx="44"/>
          </p:nvPr>
        </p:nvSpPr>
        <p:spPr/>
        <p:txBody>
          <a:bodyPr/>
          <a:lstStyle/>
          <a:p>
            <a:fld id="{CF7AC3A6-7DD0-4EDD-991A-BB75DC942E8A}" type="slidenum">
              <a:rPr lang="en-US" altLang="zh-CN" smtClean="0">
                <a:solidFill>
                  <a:prstClr val="black"/>
                </a:solidFill>
                <a:latin typeface="Calibri"/>
                <a:ea typeface="宋体"/>
              </a:rPr>
              <a:pPr/>
              <a:t>74</a:t>
            </a:fld>
            <a:fld id="{74325AAE-F7E5-4200-8211-33C51AD5410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39" name="灯片编号占位符 38"/>
          <p:cNvSpPr>
            <a:spLocks noGrp="1"/>
          </p:cNvSpPr>
          <p:nvPr>
            <p:ph type="sldNum" sz="quarter" idx="45"/>
          </p:nvPr>
        </p:nvSpPr>
        <p:spPr/>
        <p:txBody>
          <a:bodyPr/>
          <a:lstStyle/>
          <a:p>
            <a:fld id="{4690E0E6-E30B-4C10-9A8F-A21239CA6D5F}" type="slidenum">
              <a:rPr lang="en-US" altLang="zh-CN" smtClean="0">
                <a:solidFill>
                  <a:prstClr val="black"/>
                </a:solidFill>
                <a:latin typeface="Calibri"/>
                <a:ea typeface="宋体"/>
              </a:rPr>
              <a:pPr/>
              <a:t>74</a:t>
            </a:fld>
            <a:fld id="{A8EE2E82-BADB-437E-AD51-2CE287B76DC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40" name="灯片编号占位符 39"/>
          <p:cNvSpPr>
            <a:spLocks noGrp="1"/>
          </p:cNvSpPr>
          <p:nvPr>
            <p:ph type="sldNum" sz="quarter" idx="46"/>
          </p:nvPr>
        </p:nvSpPr>
        <p:spPr/>
        <p:txBody>
          <a:bodyPr/>
          <a:lstStyle/>
          <a:p>
            <a:fld id="{C38BB0C0-35A3-4DFF-BAB2-08DCBA93581C}" type="slidenum">
              <a:rPr lang="en-US" altLang="zh-CN" smtClean="0">
                <a:solidFill>
                  <a:prstClr val="black"/>
                </a:solidFill>
                <a:latin typeface="Calibri"/>
                <a:ea typeface="宋体"/>
              </a:rPr>
              <a:pPr/>
              <a:t>74</a:t>
            </a:fld>
            <a:fld id="{860844CB-EF8A-4872-835E-3121267DF821}"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41" name="灯片编号占位符 40"/>
          <p:cNvSpPr>
            <a:spLocks noGrp="1"/>
          </p:cNvSpPr>
          <p:nvPr>
            <p:ph type="sldNum" sz="quarter" idx="47"/>
          </p:nvPr>
        </p:nvSpPr>
        <p:spPr/>
        <p:txBody>
          <a:bodyPr/>
          <a:lstStyle/>
          <a:p>
            <a:fld id="{D68FF106-913A-4CE1-BC68-04078CC4DC4D}" type="slidenum">
              <a:rPr lang="en-US" altLang="zh-CN" smtClean="0">
                <a:solidFill>
                  <a:prstClr val="black"/>
                </a:solidFill>
                <a:latin typeface="Calibri"/>
                <a:ea typeface="宋体"/>
              </a:rPr>
              <a:pPr/>
              <a:t>74</a:t>
            </a:fld>
            <a:fld id="{6517BADD-8F4F-4C23-A79A-64D3EF7A1B12}"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42" name="灯片编号占位符 41"/>
          <p:cNvSpPr>
            <a:spLocks noGrp="1"/>
          </p:cNvSpPr>
          <p:nvPr>
            <p:ph type="sldNum" sz="quarter" idx="48"/>
          </p:nvPr>
        </p:nvSpPr>
        <p:spPr/>
        <p:txBody>
          <a:bodyPr/>
          <a:lstStyle/>
          <a:p>
            <a:fld id="{941C1D5D-EC8D-40F2-BDE1-159787BC2DAC}" type="slidenum">
              <a:rPr lang="en-US" altLang="zh-CN" smtClean="0">
                <a:solidFill>
                  <a:prstClr val="black"/>
                </a:solidFill>
                <a:latin typeface="Calibri"/>
                <a:ea typeface="宋体"/>
              </a:rPr>
              <a:pPr/>
              <a:t>74</a:t>
            </a:fld>
            <a:fld id="{B1A14528-04F7-46F9-97C3-CDEDE7F272EE}"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43" name="灯片编号占位符 42"/>
          <p:cNvSpPr>
            <a:spLocks noGrp="1"/>
          </p:cNvSpPr>
          <p:nvPr>
            <p:ph type="sldNum" sz="quarter" idx="49"/>
          </p:nvPr>
        </p:nvSpPr>
        <p:spPr/>
        <p:txBody>
          <a:bodyPr/>
          <a:lstStyle/>
          <a:p>
            <a:fld id="{44E68BB7-2538-42B4-9AA6-C7CC9DD0DD84}" type="slidenum">
              <a:rPr lang="en-US" altLang="zh-CN" smtClean="0">
                <a:solidFill>
                  <a:prstClr val="black"/>
                </a:solidFill>
                <a:latin typeface="Calibri"/>
                <a:ea typeface="宋体"/>
              </a:rPr>
              <a:pPr/>
              <a:t>74</a:t>
            </a:fld>
            <a:fld id="{ADA50FE6-46B8-4D6E-987E-160CB0E937D6}"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44" name="灯片编号占位符 43"/>
          <p:cNvSpPr>
            <a:spLocks noGrp="1"/>
          </p:cNvSpPr>
          <p:nvPr>
            <p:ph type="sldNum" sz="quarter" idx="50"/>
          </p:nvPr>
        </p:nvSpPr>
        <p:spPr/>
        <p:txBody>
          <a:bodyPr/>
          <a:lstStyle/>
          <a:p>
            <a:fld id="{E0A57AD2-1AFC-410D-ADF8-543F80AFAE24}" type="slidenum">
              <a:rPr lang="en-US" altLang="zh-CN" smtClean="0">
                <a:solidFill>
                  <a:prstClr val="black"/>
                </a:solidFill>
                <a:latin typeface="Calibri"/>
                <a:ea typeface="宋体"/>
              </a:rPr>
              <a:pPr/>
              <a:t>74</a:t>
            </a:fld>
            <a:fld id="{D6A58033-1296-4259-98DC-E549C9845774}"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45" name="灯片编号占位符 44"/>
          <p:cNvSpPr>
            <a:spLocks noGrp="1"/>
          </p:cNvSpPr>
          <p:nvPr>
            <p:ph type="sldNum" sz="quarter" idx="51"/>
          </p:nvPr>
        </p:nvSpPr>
        <p:spPr/>
        <p:txBody>
          <a:bodyPr/>
          <a:lstStyle/>
          <a:p>
            <a:fld id="{B0269166-19CA-4877-BFF8-84C5C57B3F14}" type="slidenum">
              <a:rPr lang="en-US" altLang="zh-CN" smtClean="0">
                <a:solidFill>
                  <a:prstClr val="black"/>
                </a:solidFill>
                <a:latin typeface="Calibri"/>
                <a:ea typeface="宋体"/>
              </a:rPr>
              <a:pPr/>
              <a:t>74</a:t>
            </a:fld>
            <a:fld id="{A989CA4B-5E21-45A3-8CAD-CBBD7D91F0EC}"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46" name="灯片编号占位符 45"/>
          <p:cNvSpPr>
            <a:spLocks noGrp="1"/>
          </p:cNvSpPr>
          <p:nvPr>
            <p:ph type="sldNum" sz="quarter" idx="52"/>
          </p:nvPr>
        </p:nvSpPr>
        <p:spPr/>
        <p:txBody>
          <a:bodyPr/>
          <a:lstStyle/>
          <a:p>
            <a:fld id="{96A99EBB-6353-445F-9B87-82D6D55AB040}" type="slidenum">
              <a:rPr lang="en-US" altLang="zh-CN" smtClean="0">
                <a:solidFill>
                  <a:prstClr val="black"/>
                </a:solidFill>
                <a:latin typeface="Calibri"/>
                <a:ea typeface="宋体"/>
              </a:rPr>
              <a:pPr/>
              <a:t>74</a:t>
            </a:fld>
            <a:fld id="{224BEAF1-0DED-4091-8736-A0B2BA90B6B6}"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47" name="灯片编号占位符 46"/>
          <p:cNvSpPr>
            <a:spLocks noGrp="1"/>
          </p:cNvSpPr>
          <p:nvPr>
            <p:ph type="sldNum" sz="quarter" idx="53"/>
          </p:nvPr>
        </p:nvSpPr>
        <p:spPr/>
        <p:txBody>
          <a:bodyPr/>
          <a:lstStyle/>
          <a:p>
            <a:fld id="{30A6957D-46BA-41DC-991E-72C52871A06D}" type="slidenum">
              <a:rPr lang="en-US" altLang="zh-CN" smtClean="0">
                <a:solidFill>
                  <a:prstClr val="black"/>
                </a:solidFill>
                <a:latin typeface="Calibri"/>
                <a:ea typeface="宋体"/>
              </a:rPr>
              <a:pPr/>
              <a:t>74</a:t>
            </a:fld>
            <a:fld id="{BD8388DB-DB48-4676-8449-EF1292590C64}"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48" name="灯片编号占位符 47"/>
          <p:cNvSpPr>
            <a:spLocks noGrp="1"/>
          </p:cNvSpPr>
          <p:nvPr>
            <p:ph type="sldNum" sz="quarter" idx="54"/>
          </p:nvPr>
        </p:nvSpPr>
        <p:spPr/>
        <p:txBody>
          <a:bodyPr/>
          <a:lstStyle/>
          <a:p>
            <a:fld id="{F331CC80-3467-4496-8946-45EC6060D24E}" type="slidenum">
              <a:rPr lang="en-US" altLang="zh-CN" smtClean="0">
                <a:solidFill>
                  <a:prstClr val="black"/>
                </a:solidFill>
                <a:latin typeface="Calibri"/>
                <a:ea typeface="宋体"/>
              </a:rPr>
              <a:pPr/>
              <a:t>74</a:t>
            </a:fld>
            <a:fld id="{85045EB0-DE4E-4C98-A5E8-B957C0FB47A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49" name="灯片编号占位符 48"/>
          <p:cNvSpPr>
            <a:spLocks noGrp="1"/>
          </p:cNvSpPr>
          <p:nvPr>
            <p:ph type="sldNum" sz="quarter" idx="55"/>
          </p:nvPr>
        </p:nvSpPr>
        <p:spPr/>
        <p:txBody>
          <a:bodyPr/>
          <a:lstStyle/>
          <a:p>
            <a:fld id="{F5933478-6770-4A91-9FBB-5CEDD572FF8F}" type="slidenum">
              <a:rPr lang="en-US" altLang="zh-CN" smtClean="0">
                <a:solidFill>
                  <a:prstClr val="black"/>
                </a:solidFill>
                <a:latin typeface="Calibri"/>
                <a:ea typeface="宋体"/>
              </a:rPr>
              <a:pPr/>
              <a:t>74</a:t>
            </a:fld>
            <a:fld id="{58C2EE70-B26C-4639-BB11-404468EC586A}"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50" name="灯片编号占位符 49"/>
          <p:cNvSpPr>
            <a:spLocks noGrp="1"/>
          </p:cNvSpPr>
          <p:nvPr>
            <p:ph type="sldNum" sz="quarter" idx="56"/>
          </p:nvPr>
        </p:nvSpPr>
        <p:spPr/>
        <p:txBody>
          <a:bodyPr/>
          <a:lstStyle/>
          <a:p>
            <a:fld id="{C504EDC0-5B77-4BED-BEC8-CC8B8A6E145D}" type="slidenum">
              <a:rPr lang="en-US" altLang="zh-CN" smtClean="0">
                <a:solidFill>
                  <a:prstClr val="black"/>
                </a:solidFill>
                <a:latin typeface="Calibri"/>
                <a:ea typeface="宋体"/>
              </a:rPr>
              <a:pPr/>
              <a:t>74</a:t>
            </a:fld>
            <a:fld id="{EEF671D3-DEC3-4B6F-B524-E56426ABF60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51" name="灯片编号占位符 50"/>
          <p:cNvSpPr>
            <a:spLocks noGrp="1"/>
          </p:cNvSpPr>
          <p:nvPr>
            <p:ph type="sldNum" sz="quarter" idx="57"/>
          </p:nvPr>
        </p:nvSpPr>
        <p:spPr/>
        <p:txBody>
          <a:bodyPr/>
          <a:lstStyle/>
          <a:p>
            <a:fld id="{E2D7FC29-58A0-4348-B7BA-06675101EB95}" type="slidenum">
              <a:rPr lang="en-US" altLang="zh-CN" smtClean="0">
                <a:solidFill>
                  <a:prstClr val="black"/>
                </a:solidFill>
                <a:latin typeface="Calibri"/>
                <a:ea typeface="宋体"/>
              </a:rPr>
              <a:pPr/>
              <a:t>74</a:t>
            </a:fld>
            <a:fld id="{76F5A318-F8BB-4826-B7BB-BDFDCEBE0B62}"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52" name="灯片编号占位符 51"/>
          <p:cNvSpPr>
            <a:spLocks noGrp="1"/>
          </p:cNvSpPr>
          <p:nvPr>
            <p:ph type="sldNum" sz="quarter" idx="58"/>
          </p:nvPr>
        </p:nvSpPr>
        <p:spPr/>
        <p:txBody>
          <a:bodyPr/>
          <a:lstStyle/>
          <a:p>
            <a:fld id="{E8AD4A0F-4CB5-458A-92F7-E700DB6E0490}" type="slidenum">
              <a:rPr lang="en-US" altLang="zh-CN" smtClean="0">
                <a:solidFill>
                  <a:prstClr val="black"/>
                </a:solidFill>
                <a:latin typeface="Calibri"/>
                <a:ea typeface="宋体"/>
              </a:rPr>
              <a:pPr/>
              <a:t>74</a:t>
            </a:fld>
            <a:fld id="{092949C4-FB2D-405C-82D9-305846AEF43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53" name="灯片编号占位符 52"/>
          <p:cNvSpPr>
            <a:spLocks noGrp="1"/>
          </p:cNvSpPr>
          <p:nvPr>
            <p:ph type="sldNum" sz="quarter" idx="59"/>
          </p:nvPr>
        </p:nvSpPr>
        <p:spPr/>
        <p:txBody>
          <a:bodyPr/>
          <a:lstStyle/>
          <a:p>
            <a:fld id="{95A1FAA1-FCAF-4494-8DA0-C0E071265596}" type="slidenum">
              <a:rPr lang="en-US" altLang="zh-CN" smtClean="0">
                <a:solidFill>
                  <a:prstClr val="black"/>
                </a:solidFill>
                <a:latin typeface="Calibri"/>
                <a:ea typeface="宋体"/>
              </a:rPr>
              <a:pPr/>
              <a:t>74</a:t>
            </a:fld>
            <a:fld id="{87B08BCC-A56B-4107-822D-9CA4641628A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54" name="灯片编号占位符 53"/>
          <p:cNvSpPr>
            <a:spLocks noGrp="1"/>
          </p:cNvSpPr>
          <p:nvPr>
            <p:ph type="sldNum" sz="quarter" idx="60"/>
          </p:nvPr>
        </p:nvSpPr>
        <p:spPr/>
        <p:txBody>
          <a:bodyPr/>
          <a:lstStyle/>
          <a:p>
            <a:fld id="{A9944CC0-3FF3-43D4-9593-8AE823039BC9}" type="slidenum">
              <a:rPr lang="en-US" altLang="zh-CN" smtClean="0">
                <a:solidFill>
                  <a:prstClr val="black"/>
                </a:solidFill>
                <a:latin typeface="Calibri"/>
                <a:ea typeface="宋体"/>
              </a:rPr>
              <a:pPr/>
              <a:t>74</a:t>
            </a:fld>
            <a:fld id="{FAF6C3F6-087B-4C73-B882-79430A33FD28}"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55" name="灯片编号占位符 54"/>
          <p:cNvSpPr>
            <a:spLocks noGrp="1"/>
          </p:cNvSpPr>
          <p:nvPr>
            <p:ph type="sldNum" sz="quarter" idx="61"/>
          </p:nvPr>
        </p:nvSpPr>
        <p:spPr/>
        <p:txBody>
          <a:bodyPr/>
          <a:lstStyle/>
          <a:p>
            <a:fld id="{10115BAE-FC41-4CE1-B6FE-5B790764A9E3}" type="slidenum">
              <a:rPr lang="en-US" altLang="zh-CN" smtClean="0">
                <a:solidFill>
                  <a:prstClr val="black"/>
                </a:solidFill>
                <a:latin typeface="Calibri"/>
                <a:ea typeface="宋体"/>
              </a:rPr>
              <a:pPr/>
              <a:t>74</a:t>
            </a:fld>
            <a:fld id="{BE27C639-FEED-47B9-8835-02BAD60D8D81}"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56" name="灯片编号占位符 55"/>
          <p:cNvSpPr>
            <a:spLocks noGrp="1"/>
          </p:cNvSpPr>
          <p:nvPr>
            <p:ph type="sldNum" sz="quarter" idx="62"/>
          </p:nvPr>
        </p:nvSpPr>
        <p:spPr/>
        <p:txBody>
          <a:bodyPr/>
          <a:lstStyle/>
          <a:p>
            <a:fld id="{A438F233-713F-445A-8FCC-497CE0B0D727}" type="slidenum">
              <a:rPr lang="en-US" altLang="zh-CN" smtClean="0">
                <a:solidFill>
                  <a:prstClr val="black"/>
                </a:solidFill>
                <a:latin typeface="Calibri"/>
                <a:ea typeface="宋体"/>
              </a:rPr>
              <a:pPr/>
              <a:t>74</a:t>
            </a:fld>
            <a:fld id="{07F1301B-DFE1-4E1F-99E7-A4563DC55EDA}"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57" name="灯片编号占位符 56"/>
          <p:cNvSpPr>
            <a:spLocks noGrp="1"/>
          </p:cNvSpPr>
          <p:nvPr>
            <p:ph type="sldNum" sz="quarter" idx="63"/>
          </p:nvPr>
        </p:nvSpPr>
        <p:spPr/>
        <p:txBody>
          <a:bodyPr/>
          <a:lstStyle/>
          <a:p>
            <a:fld id="{169DE500-633D-491B-A076-7DF42114418A}" type="slidenum">
              <a:rPr lang="en-US" altLang="zh-CN" smtClean="0">
                <a:solidFill>
                  <a:prstClr val="black"/>
                </a:solidFill>
                <a:latin typeface="Calibri"/>
                <a:ea typeface="宋体"/>
              </a:rPr>
              <a:pPr/>
              <a:t>74</a:t>
            </a:fld>
            <a:fld id="{DCACE9AE-0960-4B91-80B6-265A74E5C5F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58" name="灯片编号占位符 57"/>
          <p:cNvSpPr>
            <a:spLocks noGrp="1"/>
          </p:cNvSpPr>
          <p:nvPr>
            <p:ph type="sldNum" sz="quarter" idx="64"/>
          </p:nvPr>
        </p:nvSpPr>
        <p:spPr/>
        <p:txBody>
          <a:bodyPr/>
          <a:lstStyle/>
          <a:p>
            <a:fld id="{79FE6657-4342-4825-9459-3CCE419F5356}" type="slidenum">
              <a:rPr lang="en-US" altLang="zh-CN" smtClean="0">
                <a:solidFill>
                  <a:prstClr val="black"/>
                </a:solidFill>
                <a:latin typeface="Calibri"/>
                <a:ea typeface="宋体"/>
              </a:rPr>
              <a:pPr/>
              <a:t>74</a:t>
            </a:fld>
            <a:fld id="{F2596622-399E-4860-8A35-0FD90CB1381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59" name="灯片编号占位符 58"/>
          <p:cNvSpPr>
            <a:spLocks noGrp="1"/>
          </p:cNvSpPr>
          <p:nvPr>
            <p:ph type="sldNum" sz="quarter" idx="65"/>
          </p:nvPr>
        </p:nvSpPr>
        <p:spPr/>
        <p:txBody>
          <a:bodyPr/>
          <a:lstStyle/>
          <a:p>
            <a:fld id="{0EDA091B-E8F1-499B-82A2-9C588A63BEA9}" type="slidenum">
              <a:rPr lang="en-US" altLang="zh-CN" smtClean="0">
                <a:solidFill>
                  <a:prstClr val="black"/>
                </a:solidFill>
                <a:latin typeface="Calibri"/>
                <a:ea typeface="宋体"/>
              </a:rPr>
              <a:pPr/>
              <a:t>74</a:t>
            </a:fld>
            <a:fld id="{1DD3E85A-0650-47BB-8E63-E3BFCEE88CDD}"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60" name="灯片编号占位符 59"/>
          <p:cNvSpPr>
            <a:spLocks noGrp="1"/>
          </p:cNvSpPr>
          <p:nvPr>
            <p:ph type="sldNum" sz="quarter" idx="66"/>
          </p:nvPr>
        </p:nvSpPr>
        <p:spPr/>
        <p:txBody>
          <a:bodyPr/>
          <a:lstStyle/>
          <a:p>
            <a:fld id="{6D8F5A59-B597-4BA4-97F3-3041DEABB291}" type="slidenum">
              <a:rPr lang="en-US" altLang="zh-CN" smtClean="0">
                <a:solidFill>
                  <a:prstClr val="black"/>
                </a:solidFill>
                <a:latin typeface="Calibri"/>
                <a:ea typeface="宋体"/>
              </a:rPr>
              <a:pPr/>
              <a:t>74</a:t>
            </a:fld>
            <a:fld id="{BE7B4706-D826-4266-84E6-DCFD4E5D205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61" name="灯片编号占位符 60"/>
          <p:cNvSpPr>
            <a:spLocks noGrp="1"/>
          </p:cNvSpPr>
          <p:nvPr>
            <p:ph type="sldNum" sz="quarter" idx="67"/>
          </p:nvPr>
        </p:nvSpPr>
        <p:spPr/>
        <p:txBody>
          <a:bodyPr/>
          <a:lstStyle/>
          <a:p>
            <a:fld id="{1737F32B-F287-45CA-9E60-A27B47C5AAEF}" type="slidenum">
              <a:rPr lang="en-US" altLang="zh-CN" smtClean="0">
                <a:solidFill>
                  <a:prstClr val="black"/>
                </a:solidFill>
                <a:latin typeface="Calibri"/>
                <a:ea typeface="宋体"/>
              </a:rPr>
              <a:pPr/>
              <a:t>74</a:t>
            </a:fld>
            <a:fld id="{F09611C2-8CAF-474D-9FA8-429450055A73}"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62" name="灯片编号占位符 61"/>
          <p:cNvSpPr>
            <a:spLocks noGrp="1"/>
          </p:cNvSpPr>
          <p:nvPr>
            <p:ph type="sldNum" sz="quarter" idx="68"/>
          </p:nvPr>
        </p:nvSpPr>
        <p:spPr/>
        <p:txBody>
          <a:bodyPr/>
          <a:lstStyle/>
          <a:p>
            <a:fld id="{6476F778-5472-4041-9525-6C387A432F16}" type="slidenum">
              <a:rPr lang="en-US" altLang="zh-CN" smtClean="0">
                <a:solidFill>
                  <a:prstClr val="black"/>
                </a:solidFill>
                <a:latin typeface="Calibri"/>
                <a:ea typeface="宋体"/>
              </a:rPr>
              <a:pPr/>
              <a:t>74</a:t>
            </a:fld>
            <a:fld id="{D435956C-0598-40A2-8DE2-8B4091CC31E4}"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63" name="灯片编号占位符 62"/>
          <p:cNvSpPr>
            <a:spLocks noGrp="1"/>
          </p:cNvSpPr>
          <p:nvPr>
            <p:ph type="sldNum" sz="quarter" idx="69"/>
          </p:nvPr>
        </p:nvSpPr>
        <p:spPr/>
        <p:txBody>
          <a:bodyPr/>
          <a:lstStyle/>
          <a:p>
            <a:fld id="{7DF8B22E-058F-4DFD-A69F-B238566A4776}" type="slidenum">
              <a:rPr lang="en-US" altLang="zh-CN" smtClean="0">
                <a:solidFill>
                  <a:prstClr val="black"/>
                </a:solidFill>
                <a:latin typeface="Calibri"/>
                <a:ea typeface="宋体"/>
              </a:rPr>
              <a:pPr/>
              <a:t>74</a:t>
            </a:fld>
            <a:fld id="{B8580481-7A6A-46A7-89E1-CE00CF0986E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64" name="灯片编号占位符 63"/>
          <p:cNvSpPr>
            <a:spLocks noGrp="1"/>
          </p:cNvSpPr>
          <p:nvPr>
            <p:ph type="sldNum" sz="quarter" idx="70"/>
          </p:nvPr>
        </p:nvSpPr>
        <p:spPr/>
        <p:txBody>
          <a:bodyPr/>
          <a:lstStyle/>
          <a:p>
            <a:fld id="{9BDB8415-8241-450B-B4E9-74E161829F04}" type="slidenum">
              <a:rPr lang="en-US" altLang="zh-CN" smtClean="0">
                <a:solidFill>
                  <a:prstClr val="black"/>
                </a:solidFill>
                <a:latin typeface="Calibri"/>
                <a:ea typeface="宋体"/>
              </a:rPr>
              <a:pPr/>
              <a:t>74</a:t>
            </a:fld>
            <a:fld id="{9C95720D-2D80-42D9-8430-AA8E8054704D}"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65" name="灯片编号占位符 64"/>
          <p:cNvSpPr>
            <a:spLocks noGrp="1"/>
          </p:cNvSpPr>
          <p:nvPr>
            <p:ph type="sldNum" sz="quarter" idx="71"/>
          </p:nvPr>
        </p:nvSpPr>
        <p:spPr/>
        <p:txBody>
          <a:bodyPr/>
          <a:lstStyle/>
          <a:p>
            <a:fld id="{F356526C-68E2-4A4E-93C0-3E96DE8BFAD6}" type="slidenum">
              <a:rPr lang="en-US" altLang="zh-CN" smtClean="0">
                <a:solidFill>
                  <a:prstClr val="black"/>
                </a:solidFill>
                <a:latin typeface="Calibri"/>
                <a:ea typeface="宋体"/>
              </a:rPr>
              <a:pPr/>
              <a:t>74</a:t>
            </a:fld>
            <a:fld id="{57372035-E3A7-41A3-B1E9-125805EB0407}"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66" name="灯片编号占位符 65"/>
          <p:cNvSpPr>
            <a:spLocks noGrp="1"/>
          </p:cNvSpPr>
          <p:nvPr>
            <p:ph type="sldNum" sz="quarter" idx="72"/>
          </p:nvPr>
        </p:nvSpPr>
        <p:spPr/>
        <p:txBody>
          <a:bodyPr/>
          <a:lstStyle/>
          <a:p>
            <a:fld id="{3D159641-C352-46E7-8D0B-E7C63AE6BF7F}" type="slidenum">
              <a:rPr lang="en-US" altLang="zh-CN" smtClean="0">
                <a:solidFill>
                  <a:prstClr val="black"/>
                </a:solidFill>
                <a:latin typeface="Calibri"/>
                <a:ea typeface="宋体"/>
              </a:rPr>
              <a:pPr/>
              <a:t>74</a:t>
            </a:fld>
            <a:fld id="{D2EC31FC-C7C0-4B06-8BA8-A02ACA136808}"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67" name="灯片编号占位符 66"/>
          <p:cNvSpPr>
            <a:spLocks noGrp="1"/>
          </p:cNvSpPr>
          <p:nvPr>
            <p:ph type="sldNum" sz="quarter" idx="73"/>
          </p:nvPr>
        </p:nvSpPr>
        <p:spPr/>
        <p:txBody>
          <a:bodyPr/>
          <a:lstStyle/>
          <a:p>
            <a:fld id="{A34277ED-04CD-4CE0-8F01-E94D3E712ED3}" type="slidenum">
              <a:rPr lang="en-US" altLang="zh-CN" smtClean="0">
                <a:solidFill>
                  <a:prstClr val="black"/>
                </a:solidFill>
                <a:latin typeface="Calibri"/>
                <a:ea typeface="宋体"/>
              </a:rPr>
              <a:pPr/>
              <a:t>74</a:t>
            </a:fld>
            <a:fld id="{A739DA77-A3CD-468D-A405-5E9F1165272D}"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68" name="灯片编号占位符 67"/>
          <p:cNvSpPr>
            <a:spLocks noGrp="1"/>
          </p:cNvSpPr>
          <p:nvPr>
            <p:ph type="sldNum" sz="quarter" idx="74"/>
          </p:nvPr>
        </p:nvSpPr>
        <p:spPr/>
        <p:txBody>
          <a:bodyPr/>
          <a:lstStyle/>
          <a:p>
            <a:fld id="{F939154E-1C13-46C9-9856-5F79BE8D0C6D}" type="slidenum">
              <a:rPr lang="en-US" altLang="zh-CN" smtClean="0">
                <a:solidFill>
                  <a:prstClr val="black"/>
                </a:solidFill>
                <a:latin typeface="Calibri"/>
                <a:ea typeface="宋体"/>
              </a:rPr>
              <a:pPr/>
              <a:t>74</a:t>
            </a:fld>
            <a:fld id="{CC0CA0F2-7CB4-44BA-9C4C-3D1BD5F622CE}"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69" name="灯片编号占位符 68"/>
          <p:cNvSpPr>
            <a:spLocks noGrp="1"/>
          </p:cNvSpPr>
          <p:nvPr>
            <p:ph type="sldNum" sz="quarter" idx="75"/>
          </p:nvPr>
        </p:nvSpPr>
        <p:spPr/>
        <p:txBody>
          <a:bodyPr/>
          <a:lstStyle/>
          <a:p>
            <a:fld id="{C1253C0F-8B54-47FF-9E57-1D0072F56AA2}" type="slidenum">
              <a:rPr lang="en-US" altLang="zh-CN" smtClean="0">
                <a:solidFill>
                  <a:prstClr val="black"/>
                </a:solidFill>
                <a:latin typeface="Calibri"/>
                <a:ea typeface="宋体"/>
              </a:rPr>
              <a:pPr/>
              <a:t>74</a:t>
            </a:fld>
            <a:fld id="{27098D48-36AB-4C0D-A08A-9A080EB3881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70" name="灯片编号占位符 69"/>
          <p:cNvSpPr>
            <a:spLocks noGrp="1"/>
          </p:cNvSpPr>
          <p:nvPr>
            <p:ph type="sldNum" sz="quarter" idx="76"/>
          </p:nvPr>
        </p:nvSpPr>
        <p:spPr/>
        <p:txBody>
          <a:bodyPr/>
          <a:lstStyle/>
          <a:p>
            <a:fld id="{449C8418-FE7E-4EA8-9EEC-C0EF94929A07}" type="slidenum">
              <a:rPr lang="en-US" altLang="zh-CN" smtClean="0">
                <a:solidFill>
                  <a:prstClr val="black"/>
                </a:solidFill>
                <a:latin typeface="Calibri"/>
                <a:ea typeface="宋体"/>
              </a:rPr>
              <a:pPr/>
              <a:t>74</a:t>
            </a:fld>
            <a:fld id="{B94A28DA-2B19-4863-A071-C2BB7FA4DABC}"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71" name="灯片编号占位符 70"/>
          <p:cNvSpPr>
            <a:spLocks noGrp="1"/>
          </p:cNvSpPr>
          <p:nvPr>
            <p:ph type="sldNum" sz="quarter" idx="77"/>
          </p:nvPr>
        </p:nvSpPr>
        <p:spPr/>
        <p:txBody>
          <a:bodyPr/>
          <a:lstStyle/>
          <a:p>
            <a:fld id="{2FA6D62C-26DC-422A-8853-31433271C497}" type="slidenum">
              <a:rPr lang="en-US" altLang="zh-CN" smtClean="0">
                <a:solidFill>
                  <a:prstClr val="black"/>
                </a:solidFill>
                <a:latin typeface="Calibri"/>
                <a:ea typeface="宋体"/>
              </a:rPr>
              <a:pPr/>
              <a:t>74</a:t>
            </a:fld>
            <a:fld id="{9B90465F-E542-4790-9EDD-FE051AB1B21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72" name="灯片编号占位符 71"/>
          <p:cNvSpPr>
            <a:spLocks noGrp="1"/>
          </p:cNvSpPr>
          <p:nvPr>
            <p:ph type="sldNum" sz="quarter" idx="78"/>
          </p:nvPr>
        </p:nvSpPr>
        <p:spPr/>
        <p:txBody>
          <a:bodyPr/>
          <a:lstStyle/>
          <a:p>
            <a:fld id="{1A158E48-4F60-4B34-AB1B-D65F63B97512}" type="slidenum">
              <a:rPr lang="en-US" altLang="zh-CN" smtClean="0">
                <a:solidFill>
                  <a:prstClr val="black"/>
                </a:solidFill>
                <a:latin typeface="Calibri"/>
                <a:ea typeface="宋体"/>
              </a:rPr>
              <a:pPr/>
              <a:t>74</a:t>
            </a:fld>
            <a:fld id="{8DE6FF69-45AE-4890-874A-48C8533FD3F5}"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73" name="灯片编号占位符 72"/>
          <p:cNvSpPr>
            <a:spLocks noGrp="1"/>
          </p:cNvSpPr>
          <p:nvPr>
            <p:ph type="sldNum" sz="quarter" idx="79"/>
          </p:nvPr>
        </p:nvSpPr>
        <p:spPr/>
        <p:txBody>
          <a:bodyPr/>
          <a:lstStyle/>
          <a:p>
            <a:fld id="{2EF6A357-C6E9-4FA9-BDA4-5E36F33EDC84}" type="slidenum">
              <a:rPr lang="en-US" altLang="zh-CN" smtClean="0">
                <a:solidFill>
                  <a:prstClr val="black"/>
                </a:solidFill>
                <a:latin typeface="Calibri"/>
                <a:ea typeface="宋体"/>
              </a:rPr>
              <a:pPr/>
              <a:t>74</a:t>
            </a:fld>
            <a:fld id="{D42EE0F6-0214-4E81-BCD5-9FB600AF9121}"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74" name="灯片编号占位符 73"/>
          <p:cNvSpPr>
            <a:spLocks noGrp="1"/>
          </p:cNvSpPr>
          <p:nvPr>
            <p:ph type="sldNum" sz="quarter" idx="80"/>
          </p:nvPr>
        </p:nvSpPr>
        <p:spPr/>
        <p:txBody>
          <a:bodyPr/>
          <a:lstStyle/>
          <a:p>
            <a:fld id="{38AE7DB1-015D-4FBB-9148-E3809BC9D71A}" type="slidenum">
              <a:rPr lang="en-US" altLang="zh-CN" smtClean="0">
                <a:solidFill>
                  <a:prstClr val="black"/>
                </a:solidFill>
                <a:latin typeface="Calibri"/>
                <a:ea typeface="宋体"/>
              </a:rPr>
              <a:pPr/>
              <a:t>74</a:t>
            </a:fld>
            <a:fld id="{6BA6CC9F-6DCD-482B-91C3-49DC5FA6D56D}"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75" name="灯片编号占位符 74"/>
          <p:cNvSpPr>
            <a:spLocks noGrp="1"/>
          </p:cNvSpPr>
          <p:nvPr>
            <p:ph type="sldNum" sz="quarter" idx="81"/>
          </p:nvPr>
        </p:nvSpPr>
        <p:spPr/>
        <p:txBody>
          <a:bodyPr/>
          <a:lstStyle/>
          <a:p>
            <a:fld id="{AD3F0BBC-4500-4CBE-AEA5-EB7CAE322564}" type="slidenum">
              <a:rPr lang="en-US" altLang="zh-CN" smtClean="0">
                <a:solidFill>
                  <a:prstClr val="black"/>
                </a:solidFill>
                <a:latin typeface="Calibri"/>
                <a:ea typeface="宋体"/>
              </a:rPr>
              <a:pPr/>
              <a:t>74</a:t>
            </a:fld>
            <a:fld id="{6D626500-A93C-4967-A08A-1BED0766FB11}"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76" name="灯片编号占位符 75"/>
          <p:cNvSpPr>
            <a:spLocks noGrp="1"/>
          </p:cNvSpPr>
          <p:nvPr>
            <p:ph type="sldNum" sz="quarter" idx="82"/>
          </p:nvPr>
        </p:nvSpPr>
        <p:spPr/>
        <p:txBody>
          <a:bodyPr/>
          <a:lstStyle/>
          <a:p>
            <a:fld id="{8EE3B8D6-C1F6-4A1A-9B6B-ACD3866FCBB7}" type="slidenum">
              <a:rPr lang="en-US" altLang="zh-CN" smtClean="0">
                <a:solidFill>
                  <a:prstClr val="black"/>
                </a:solidFill>
                <a:latin typeface="Calibri"/>
                <a:ea typeface="宋体"/>
              </a:rPr>
              <a:pPr/>
              <a:t>74</a:t>
            </a:fld>
            <a:fld id="{2958E8B8-69E1-4F1F-A1D5-4F1B2E1A7CAA}"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77" name="灯片编号占位符 76"/>
          <p:cNvSpPr>
            <a:spLocks noGrp="1"/>
          </p:cNvSpPr>
          <p:nvPr>
            <p:ph type="sldNum" sz="quarter" idx="83"/>
          </p:nvPr>
        </p:nvSpPr>
        <p:spPr/>
        <p:txBody>
          <a:bodyPr/>
          <a:lstStyle/>
          <a:p>
            <a:fld id="{C172CA1D-D3FE-4AED-B735-90D398DA6321}" type="slidenum">
              <a:rPr lang="en-US" altLang="zh-CN" smtClean="0">
                <a:solidFill>
                  <a:prstClr val="black"/>
                </a:solidFill>
                <a:latin typeface="Calibri"/>
                <a:ea typeface="宋体"/>
              </a:rPr>
              <a:pPr/>
              <a:t>74</a:t>
            </a:fld>
            <a:fld id="{BCA6B81C-D463-4E9C-9A4B-63BF16215946}"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78" name="灯片编号占位符 77"/>
          <p:cNvSpPr>
            <a:spLocks noGrp="1"/>
          </p:cNvSpPr>
          <p:nvPr>
            <p:ph type="sldNum" sz="quarter" idx="84"/>
          </p:nvPr>
        </p:nvSpPr>
        <p:spPr/>
        <p:txBody>
          <a:bodyPr/>
          <a:lstStyle/>
          <a:p>
            <a:fld id="{01542553-7531-49F1-883A-C7D0EAE1E6BA}" type="slidenum">
              <a:rPr lang="en-US" altLang="zh-CN" smtClean="0">
                <a:solidFill>
                  <a:prstClr val="black"/>
                </a:solidFill>
                <a:latin typeface="Calibri"/>
                <a:ea typeface="宋体"/>
              </a:rPr>
              <a:pPr/>
              <a:t>74</a:t>
            </a:fld>
            <a:fld id="{FFE53407-2687-4182-9461-3B7FD3C2B3C7}"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79" name="灯片编号占位符 78"/>
          <p:cNvSpPr>
            <a:spLocks noGrp="1"/>
          </p:cNvSpPr>
          <p:nvPr>
            <p:ph type="sldNum" sz="quarter" idx="85"/>
          </p:nvPr>
        </p:nvSpPr>
        <p:spPr/>
        <p:txBody>
          <a:bodyPr/>
          <a:lstStyle/>
          <a:p>
            <a:fld id="{88481EA8-CF61-4C92-8452-73BF3780D85C}" type="slidenum">
              <a:rPr lang="en-US" altLang="zh-CN" smtClean="0">
                <a:solidFill>
                  <a:prstClr val="black"/>
                </a:solidFill>
                <a:latin typeface="Calibri"/>
                <a:ea typeface="宋体"/>
              </a:rPr>
              <a:pPr/>
              <a:t>74</a:t>
            </a:fld>
            <a:fld id="{D4A0F380-25AD-4CF8-A876-8A0D6061AD90}"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80" name="灯片编号占位符 79"/>
          <p:cNvSpPr>
            <a:spLocks noGrp="1"/>
          </p:cNvSpPr>
          <p:nvPr>
            <p:ph type="sldNum" sz="quarter" idx="86"/>
          </p:nvPr>
        </p:nvSpPr>
        <p:spPr/>
        <p:txBody>
          <a:bodyPr/>
          <a:lstStyle/>
          <a:p>
            <a:fld id="{922D82D2-2F04-4B73-840B-D7567CAC5800}" type="slidenum">
              <a:rPr lang="en-US" altLang="zh-CN" smtClean="0">
                <a:solidFill>
                  <a:prstClr val="black"/>
                </a:solidFill>
                <a:latin typeface="Calibri"/>
                <a:ea typeface="宋体"/>
              </a:rPr>
              <a:pPr/>
              <a:t>74</a:t>
            </a:fld>
            <a:fld id="{5C1BFB60-A08B-480F-8CC5-A2F7C143651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81" name="灯片编号占位符 80"/>
          <p:cNvSpPr>
            <a:spLocks noGrp="1"/>
          </p:cNvSpPr>
          <p:nvPr>
            <p:ph type="sldNum" sz="quarter" idx="87"/>
          </p:nvPr>
        </p:nvSpPr>
        <p:spPr/>
        <p:txBody>
          <a:bodyPr/>
          <a:lstStyle/>
          <a:p>
            <a:fld id="{95547D29-CDF6-4AB4-948E-1068CDEA95DE}" type="slidenum">
              <a:rPr lang="en-US" altLang="zh-CN" smtClean="0">
                <a:solidFill>
                  <a:prstClr val="black"/>
                </a:solidFill>
                <a:latin typeface="Calibri"/>
                <a:ea typeface="宋体"/>
              </a:rPr>
              <a:pPr/>
              <a:t>74</a:t>
            </a:fld>
            <a:fld id="{AC2143B3-C6B5-443B-AE84-FF301D8D526F}"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82" name="灯片编号占位符 81"/>
          <p:cNvSpPr>
            <a:spLocks noGrp="1"/>
          </p:cNvSpPr>
          <p:nvPr>
            <p:ph type="sldNum" sz="quarter" idx="88"/>
          </p:nvPr>
        </p:nvSpPr>
        <p:spPr/>
        <p:txBody>
          <a:bodyPr/>
          <a:lstStyle/>
          <a:p>
            <a:fld id="{296511BA-C1D9-4135-B04A-EA3C57D4C879}" type="slidenum">
              <a:rPr lang="en-US" altLang="zh-CN" smtClean="0">
                <a:solidFill>
                  <a:prstClr val="black"/>
                </a:solidFill>
                <a:latin typeface="Calibri"/>
                <a:ea typeface="宋体"/>
              </a:rPr>
              <a:pPr/>
              <a:t>74</a:t>
            </a:fld>
            <a:fld id="{E6A46418-D089-458D-AF5E-9BA402F97AC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83" name="灯片编号占位符 82"/>
          <p:cNvSpPr>
            <a:spLocks noGrp="1"/>
          </p:cNvSpPr>
          <p:nvPr>
            <p:ph type="sldNum" sz="quarter" idx="89"/>
          </p:nvPr>
        </p:nvSpPr>
        <p:spPr/>
        <p:txBody>
          <a:bodyPr/>
          <a:lstStyle/>
          <a:p>
            <a:fld id="{0BC7F49A-9393-4C1F-AE56-6E5AED375404}" type="slidenum">
              <a:rPr lang="en-US" altLang="zh-CN" smtClean="0">
                <a:solidFill>
                  <a:prstClr val="black"/>
                </a:solidFill>
                <a:latin typeface="Calibri"/>
                <a:ea typeface="宋体"/>
              </a:rPr>
              <a:pPr/>
              <a:t>74</a:t>
            </a:fld>
            <a:fld id="{BFF44DC1-9106-489A-ADC5-E17C702FB311}"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84" name="灯片编号占位符 83"/>
          <p:cNvSpPr>
            <a:spLocks noGrp="1"/>
          </p:cNvSpPr>
          <p:nvPr>
            <p:ph type="sldNum" sz="quarter" idx="90"/>
          </p:nvPr>
        </p:nvSpPr>
        <p:spPr/>
        <p:txBody>
          <a:bodyPr/>
          <a:lstStyle/>
          <a:p>
            <a:fld id="{C3A234C1-046B-43A3-BCC6-526D7DF13775}" type="slidenum">
              <a:rPr lang="en-US" altLang="zh-CN" smtClean="0">
                <a:solidFill>
                  <a:prstClr val="black"/>
                </a:solidFill>
                <a:latin typeface="Calibri"/>
                <a:ea typeface="宋体"/>
              </a:rPr>
              <a:pPr/>
              <a:t>74</a:t>
            </a:fld>
            <a:fld id="{66A0FD7A-A7B9-4B0E-B439-AC452B152A64}"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85" name="灯片编号占位符 84"/>
          <p:cNvSpPr>
            <a:spLocks noGrp="1"/>
          </p:cNvSpPr>
          <p:nvPr>
            <p:ph type="sldNum" sz="quarter" idx="91"/>
          </p:nvPr>
        </p:nvSpPr>
        <p:spPr/>
        <p:txBody>
          <a:bodyPr/>
          <a:lstStyle/>
          <a:p>
            <a:fld id="{0DBDA5D5-D4F2-4065-90D8-FD491F882333}" type="slidenum">
              <a:rPr lang="en-US" altLang="zh-CN" smtClean="0">
                <a:solidFill>
                  <a:prstClr val="black"/>
                </a:solidFill>
                <a:latin typeface="Calibri"/>
                <a:ea typeface="宋体"/>
              </a:rPr>
              <a:pPr/>
              <a:t>74</a:t>
            </a:fld>
            <a:fld id="{C7372623-CADF-4991-B8EB-0F5F09E6D07C}"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86" name="灯片编号占位符 85"/>
          <p:cNvSpPr>
            <a:spLocks noGrp="1"/>
          </p:cNvSpPr>
          <p:nvPr>
            <p:ph type="sldNum" sz="quarter" idx="92"/>
          </p:nvPr>
        </p:nvSpPr>
        <p:spPr/>
        <p:txBody>
          <a:bodyPr/>
          <a:lstStyle/>
          <a:p>
            <a:fld id="{594253CB-60A2-45B3-A14F-3E052291AAAE}" type="slidenum">
              <a:rPr lang="en-US" altLang="zh-CN" smtClean="0">
                <a:solidFill>
                  <a:prstClr val="black"/>
                </a:solidFill>
                <a:latin typeface="Calibri"/>
                <a:ea typeface="宋体"/>
              </a:rPr>
              <a:pPr/>
              <a:t>74</a:t>
            </a:fld>
            <a:fld id="{D1098F77-DE14-4BD1-B936-39FFFC2035F0}"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87" name="灯片编号占位符 86"/>
          <p:cNvSpPr>
            <a:spLocks noGrp="1"/>
          </p:cNvSpPr>
          <p:nvPr>
            <p:ph type="sldNum" sz="quarter" idx="93"/>
          </p:nvPr>
        </p:nvSpPr>
        <p:spPr/>
        <p:txBody>
          <a:bodyPr/>
          <a:lstStyle/>
          <a:p>
            <a:fld id="{6B7FD23F-6321-4622-8BF0-42449BE06DCD}" type="slidenum">
              <a:rPr lang="en-US" altLang="zh-CN" smtClean="0">
                <a:solidFill>
                  <a:prstClr val="black"/>
                </a:solidFill>
                <a:latin typeface="Calibri"/>
                <a:ea typeface="宋体"/>
              </a:rPr>
              <a:pPr/>
              <a:t>74</a:t>
            </a:fld>
            <a:fld id="{2CB8FD26-2FC3-4837-9C46-37EE6AA5D02C}"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88" name="灯片编号占位符 87"/>
          <p:cNvSpPr>
            <a:spLocks noGrp="1"/>
          </p:cNvSpPr>
          <p:nvPr>
            <p:ph type="sldNum" sz="quarter" idx="94"/>
          </p:nvPr>
        </p:nvSpPr>
        <p:spPr/>
        <p:txBody>
          <a:bodyPr/>
          <a:lstStyle/>
          <a:p>
            <a:fld id="{68D363DB-5605-483D-94ED-A012981C832F}" type="slidenum">
              <a:rPr lang="en-US" altLang="zh-CN" smtClean="0">
                <a:solidFill>
                  <a:prstClr val="black"/>
                </a:solidFill>
                <a:latin typeface="Calibri"/>
                <a:ea typeface="宋体"/>
              </a:rPr>
              <a:pPr/>
              <a:t>74</a:t>
            </a:fld>
            <a:fld id="{0AF6991F-2F9C-44FB-A63E-10C5C46A8A7D}"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89" name="灯片编号占位符 88"/>
          <p:cNvSpPr>
            <a:spLocks noGrp="1"/>
          </p:cNvSpPr>
          <p:nvPr>
            <p:ph type="sldNum" sz="quarter" idx="95"/>
          </p:nvPr>
        </p:nvSpPr>
        <p:spPr/>
        <p:txBody>
          <a:bodyPr/>
          <a:lstStyle/>
          <a:p>
            <a:fld id="{06D029DD-9455-4E5E-8BC9-E6D895295F3A}" type="slidenum">
              <a:rPr lang="en-US" altLang="zh-CN" smtClean="0">
                <a:solidFill>
                  <a:prstClr val="black"/>
                </a:solidFill>
                <a:latin typeface="Calibri"/>
                <a:ea typeface="宋体"/>
              </a:rPr>
              <a:pPr/>
              <a:t>74</a:t>
            </a:fld>
            <a:fld id="{6D7E1905-6076-40CE-B811-F1CFED19A120}"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90" name="灯片编号占位符 89"/>
          <p:cNvSpPr>
            <a:spLocks noGrp="1"/>
          </p:cNvSpPr>
          <p:nvPr>
            <p:ph type="sldNum" sz="quarter" idx="96"/>
          </p:nvPr>
        </p:nvSpPr>
        <p:spPr/>
        <p:txBody>
          <a:bodyPr/>
          <a:lstStyle/>
          <a:p>
            <a:fld id="{A40EF447-70A5-4301-BBBD-3B2E2E524F2F}" type="slidenum">
              <a:rPr lang="en-US" altLang="zh-CN" smtClean="0">
                <a:solidFill>
                  <a:prstClr val="black"/>
                </a:solidFill>
                <a:latin typeface="Calibri"/>
                <a:ea typeface="宋体"/>
              </a:rPr>
              <a:pPr/>
              <a:t>74</a:t>
            </a:fld>
            <a:fld id="{F358502C-0AFC-41F7-8C3C-BE8232C9D16D}"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91" name="灯片编号占位符 90"/>
          <p:cNvSpPr>
            <a:spLocks noGrp="1"/>
          </p:cNvSpPr>
          <p:nvPr>
            <p:ph type="sldNum" sz="quarter" idx="97"/>
          </p:nvPr>
        </p:nvSpPr>
        <p:spPr/>
        <p:txBody>
          <a:bodyPr/>
          <a:lstStyle/>
          <a:p>
            <a:fld id="{64D72EFE-1D5C-42C2-A11A-7D34B08FD20E}" type="slidenum">
              <a:rPr lang="en-US" altLang="zh-CN" smtClean="0">
                <a:solidFill>
                  <a:prstClr val="black"/>
                </a:solidFill>
                <a:latin typeface="Calibri"/>
                <a:ea typeface="宋体"/>
              </a:rPr>
              <a:pPr/>
              <a:t>74</a:t>
            </a:fld>
            <a:fld id="{BE29D03D-CB74-4E59-9839-C197DC4847D5}"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92" name="灯片编号占位符 91"/>
          <p:cNvSpPr>
            <a:spLocks noGrp="1"/>
          </p:cNvSpPr>
          <p:nvPr>
            <p:ph type="sldNum" sz="quarter" idx="98"/>
          </p:nvPr>
        </p:nvSpPr>
        <p:spPr/>
        <p:txBody>
          <a:bodyPr/>
          <a:lstStyle/>
          <a:p>
            <a:fld id="{3B2272A6-50B9-4364-A827-E1802283B0BA}" type="slidenum">
              <a:rPr lang="en-US" altLang="zh-CN" smtClean="0">
                <a:solidFill>
                  <a:prstClr val="black"/>
                </a:solidFill>
                <a:latin typeface="Calibri"/>
                <a:ea typeface="宋体"/>
              </a:rPr>
              <a:pPr/>
              <a:t>74</a:t>
            </a:fld>
            <a:fld id="{32CC5300-A3DE-4ED4-9859-B31C87F1A8E3}"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93" name="灯片编号占位符 92"/>
          <p:cNvSpPr>
            <a:spLocks noGrp="1"/>
          </p:cNvSpPr>
          <p:nvPr>
            <p:ph type="sldNum" sz="quarter" idx="99"/>
          </p:nvPr>
        </p:nvSpPr>
        <p:spPr/>
        <p:txBody>
          <a:bodyPr/>
          <a:lstStyle/>
          <a:p>
            <a:fld id="{6F49514C-539C-41D7-A925-DD360EA31A1E}" type="slidenum">
              <a:rPr lang="en-US" altLang="zh-CN" smtClean="0">
                <a:solidFill>
                  <a:prstClr val="black"/>
                </a:solidFill>
                <a:latin typeface="Calibri"/>
                <a:ea typeface="宋体"/>
              </a:rPr>
              <a:pPr/>
              <a:t>74</a:t>
            </a:fld>
            <a:fld id="{69D9CFCC-F769-41C0-8701-990B23FCA28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94" name="灯片编号占位符 93"/>
          <p:cNvSpPr>
            <a:spLocks noGrp="1"/>
          </p:cNvSpPr>
          <p:nvPr>
            <p:ph type="sldNum" sz="quarter" idx="100"/>
          </p:nvPr>
        </p:nvSpPr>
        <p:spPr/>
        <p:txBody>
          <a:bodyPr/>
          <a:lstStyle/>
          <a:p>
            <a:fld id="{7DBF5370-F21A-446B-9D6E-38DE8E512E85}" type="slidenum">
              <a:rPr lang="en-US" altLang="zh-CN" smtClean="0">
                <a:solidFill>
                  <a:prstClr val="black"/>
                </a:solidFill>
                <a:latin typeface="Calibri"/>
                <a:ea typeface="宋体"/>
              </a:rPr>
              <a:pPr/>
              <a:t>74</a:t>
            </a:fld>
            <a:fld id="{D5FBEBF1-2B5F-4F70-B8BB-772A23921F98}"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95" name="灯片编号占位符 94"/>
          <p:cNvSpPr>
            <a:spLocks noGrp="1"/>
          </p:cNvSpPr>
          <p:nvPr>
            <p:ph type="sldNum" sz="quarter" idx="101"/>
          </p:nvPr>
        </p:nvSpPr>
        <p:spPr/>
        <p:txBody>
          <a:bodyPr/>
          <a:lstStyle/>
          <a:p>
            <a:fld id="{1C77C54E-B5BA-460F-AF74-A4B20B3BAE69}" type="slidenum">
              <a:rPr lang="en-US" altLang="zh-CN" smtClean="0">
                <a:solidFill>
                  <a:prstClr val="black"/>
                </a:solidFill>
                <a:latin typeface="Calibri"/>
                <a:ea typeface="宋体"/>
              </a:rPr>
              <a:pPr/>
              <a:t>74</a:t>
            </a:fld>
            <a:fld id="{162ACE02-37DD-40F7-80C9-980309E1BDF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96" name="灯片编号占位符 95"/>
          <p:cNvSpPr>
            <a:spLocks noGrp="1"/>
          </p:cNvSpPr>
          <p:nvPr>
            <p:ph type="sldNum" sz="quarter" idx="102"/>
          </p:nvPr>
        </p:nvSpPr>
        <p:spPr/>
        <p:txBody>
          <a:bodyPr/>
          <a:lstStyle/>
          <a:p>
            <a:fld id="{84681C61-38A2-4F01-9F77-543287ECCCF2}" type="slidenum">
              <a:rPr lang="en-US" altLang="zh-CN" smtClean="0">
                <a:solidFill>
                  <a:prstClr val="black"/>
                </a:solidFill>
                <a:latin typeface="Calibri"/>
                <a:ea typeface="宋体"/>
              </a:rPr>
              <a:pPr/>
              <a:t>74</a:t>
            </a:fld>
            <a:fld id="{D87C7D33-0730-43F7-AAE4-83B12AE4E78E}"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97" name="灯片编号占位符 96"/>
          <p:cNvSpPr>
            <a:spLocks noGrp="1"/>
          </p:cNvSpPr>
          <p:nvPr>
            <p:ph type="sldNum" sz="quarter" idx="103"/>
          </p:nvPr>
        </p:nvSpPr>
        <p:spPr/>
        <p:txBody>
          <a:bodyPr/>
          <a:lstStyle/>
          <a:p>
            <a:fld id="{46BD89AD-3A60-42D1-A087-28E0FE2FEE3A}" type="slidenum">
              <a:rPr lang="en-US" altLang="zh-CN" smtClean="0">
                <a:solidFill>
                  <a:prstClr val="black"/>
                </a:solidFill>
                <a:latin typeface="Calibri"/>
                <a:ea typeface="宋体"/>
              </a:rPr>
              <a:pPr/>
              <a:t>74</a:t>
            </a:fld>
            <a:fld id="{827789A5-779C-4517-810E-868965BB68AE}"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98" name="灯片编号占位符 97"/>
          <p:cNvSpPr>
            <a:spLocks noGrp="1"/>
          </p:cNvSpPr>
          <p:nvPr>
            <p:ph type="sldNum" sz="quarter" idx="104"/>
          </p:nvPr>
        </p:nvSpPr>
        <p:spPr/>
        <p:txBody>
          <a:bodyPr/>
          <a:lstStyle/>
          <a:p>
            <a:fld id="{5070BA6B-36D4-402E-BA74-E54E564AEAD1}" type="slidenum">
              <a:rPr lang="en-US" altLang="zh-CN" smtClean="0">
                <a:solidFill>
                  <a:prstClr val="black"/>
                </a:solidFill>
                <a:latin typeface="Calibri"/>
                <a:ea typeface="宋体"/>
              </a:rPr>
              <a:pPr/>
              <a:t>74</a:t>
            </a:fld>
            <a:fld id="{415D929C-30C8-42D1-A74B-2DB130FC187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99" name="灯片编号占位符 98"/>
          <p:cNvSpPr>
            <a:spLocks noGrp="1"/>
          </p:cNvSpPr>
          <p:nvPr>
            <p:ph type="sldNum" sz="quarter" idx="105"/>
          </p:nvPr>
        </p:nvSpPr>
        <p:spPr/>
        <p:txBody>
          <a:bodyPr/>
          <a:lstStyle/>
          <a:p>
            <a:fld id="{BDE19270-18F1-4B5B-842D-AAE803E9B151}" type="slidenum">
              <a:rPr lang="en-US" altLang="zh-CN" smtClean="0">
                <a:solidFill>
                  <a:prstClr val="black"/>
                </a:solidFill>
                <a:latin typeface="Calibri"/>
                <a:ea typeface="宋体"/>
              </a:rPr>
              <a:pPr/>
              <a:t>74</a:t>
            </a:fld>
            <a:fld id="{293324EA-DC10-4CC4-BAA6-A9B9DF46CC77}"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00" name="灯片编号占位符 99"/>
          <p:cNvSpPr>
            <a:spLocks noGrp="1"/>
          </p:cNvSpPr>
          <p:nvPr>
            <p:ph type="sldNum" sz="quarter" idx="106"/>
          </p:nvPr>
        </p:nvSpPr>
        <p:spPr/>
        <p:txBody>
          <a:bodyPr/>
          <a:lstStyle/>
          <a:p>
            <a:fld id="{93612856-AEC5-4699-977F-EF7A87F1C3CE}" type="slidenum">
              <a:rPr lang="en-US" altLang="zh-CN" smtClean="0">
                <a:solidFill>
                  <a:prstClr val="black"/>
                </a:solidFill>
                <a:latin typeface="Calibri"/>
                <a:ea typeface="宋体"/>
              </a:rPr>
              <a:pPr/>
              <a:t>74</a:t>
            </a:fld>
            <a:fld id="{7EA17EC3-F57A-46F3-AFA4-51FE73E612D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01" name="灯片编号占位符 100"/>
          <p:cNvSpPr>
            <a:spLocks noGrp="1"/>
          </p:cNvSpPr>
          <p:nvPr>
            <p:ph type="sldNum" sz="quarter" idx="107"/>
          </p:nvPr>
        </p:nvSpPr>
        <p:spPr/>
        <p:txBody>
          <a:bodyPr/>
          <a:lstStyle/>
          <a:p>
            <a:fld id="{E0663AE7-F907-420A-BEC9-96FFC3750BF8}" type="slidenum">
              <a:rPr lang="en-US" altLang="zh-CN" smtClean="0">
                <a:solidFill>
                  <a:prstClr val="black"/>
                </a:solidFill>
                <a:latin typeface="Calibri"/>
                <a:ea typeface="宋体"/>
              </a:rPr>
              <a:pPr/>
              <a:t>74</a:t>
            </a:fld>
            <a:fld id="{8D71E063-009B-400B-9522-AFC815A14028}"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02" name="灯片编号占位符 101"/>
          <p:cNvSpPr>
            <a:spLocks noGrp="1"/>
          </p:cNvSpPr>
          <p:nvPr>
            <p:ph type="sldNum" sz="quarter" idx="108"/>
          </p:nvPr>
        </p:nvSpPr>
        <p:spPr/>
        <p:txBody>
          <a:bodyPr/>
          <a:lstStyle/>
          <a:p>
            <a:fld id="{AEADD6C2-3053-405F-98AB-576E6C740A9A}" type="slidenum">
              <a:rPr lang="en-US" altLang="zh-CN" smtClean="0">
                <a:solidFill>
                  <a:prstClr val="black"/>
                </a:solidFill>
                <a:latin typeface="Calibri"/>
                <a:ea typeface="宋体"/>
              </a:rPr>
              <a:pPr/>
              <a:t>74</a:t>
            </a:fld>
            <a:fld id="{1DF40619-6964-4D2C-B1B1-A3344EF6B211}"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03" name="灯片编号占位符 102"/>
          <p:cNvSpPr>
            <a:spLocks noGrp="1"/>
          </p:cNvSpPr>
          <p:nvPr>
            <p:ph type="sldNum" sz="quarter" idx="109"/>
          </p:nvPr>
        </p:nvSpPr>
        <p:spPr/>
        <p:txBody>
          <a:bodyPr/>
          <a:lstStyle/>
          <a:p>
            <a:fld id="{C3021C94-8635-4E1A-A6E1-7544EFFAC9E4}" type="slidenum">
              <a:rPr lang="en-US" altLang="zh-CN" smtClean="0">
                <a:solidFill>
                  <a:prstClr val="black"/>
                </a:solidFill>
                <a:latin typeface="Calibri"/>
                <a:ea typeface="宋体"/>
              </a:rPr>
              <a:pPr/>
              <a:t>74</a:t>
            </a:fld>
            <a:fld id="{1CE5260B-1894-421C-BB38-3534013552AF}"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04" name="灯片编号占位符 103"/>
          <p:cNvSpPr>
            <a:spLocks noGrp="1"/>
          </p:cNvSpPr>
          <p:nvPr>
            <p:ph type="sldNum" sz="quarter" idx="110"/>
          </p:nvPr>
        </p:nvSpPr>
        <p:spPr/>
        <p:txBody>
          <a:bodyPr/>
          <a:lstStyle/>
          <a:p>
            <a:fld id="{CA9739B8-19D0-4E34-844A-2EED463A837A}" type="slidenum">
              <a:rPr lang="en-US" altLang="zh-CN" smtClean="0">
                <a:solidFill>
                  <a:prstClr val="black"/>
                </a:solidFill>
                <a:latin typeface="Calibri"/>
                <a:ea typeface="宋体"/>
              </a:rPr>
              <a:pPr/>
              <a:t>74</a:t>
            </a:fld>
            <a:fld id="{9DA15110-D1FE-4CF4-B392-8A9645D3B3E3}"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05" name="灯片编号占位符 104"/>
          <p:cNvSpPr>
            <a:spLocks noGrp="1"/>
          </p:cNvSpPr>
          <p:nvPr>
            <p:ph type="sldNum" sz="quarter" idx="111"/>
          </p:nvPr>
        </p:nvSpPr>
        <p:spPr/>
        <p:txBody>
          <a:bodyPr/>
          <a:lstStyle/>
          <a:p>
            <a:fld id="{76D98258-1A77-4151-B25F-62ED57464C84}" type="slidenum">
              <a:rPr lang="en-US" altLang="zh-CN" smtClean="0">
                <a:solidFill>
                  <a:prstClr val="black"/>
                </a:solidFill>
                <a:latin typeface="Calibri"/>
                <a:ea typeface="宋体"/>
              </a:rPr>
              <a:pPr/>
              <a:t>74</a:t>
            </a:fld>
            <a:fld id="{46792A6B-101E-44DA-8B03-BDF9F0F4F271}"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06" name="灯片编号占位符 105"/>
          <p:cNvSpPr>
            <a:spLocks noGrp="1"/>
          </p:cNvSpPr>
          <p:nvPr>
            <p:ph type="sldNum" sz="quarter" idx="112"/>
          </p:nvPr>
        </p:nvSpPr>
        <p:spPr/>
        <p:txBody>
          <a:bodyPr/>
          <a:lstStyle/>
          <a:p>
            <a:fld id="{3364F5D2-6E5E-4650-AA93-3A259C971ED7}" type="slidenum">
              <a:rPr lang="en-US" altLang="zh-CN" smtClean="0">
                <a:solidFill>
                  <a:prstClr val="black"/>
                </a:solidFill>
                <a:latin typeface="Calibri"/>
                <a:ea typeface="宋体"/>
              </a:rPr>
              <a:pPr/>
              <a:t>74</a:t>
            </a:fld>
            <a:fld id="{A955C6B3-FCC6-4939-969F-CEE6689AAA63}"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07" name="灯片编号占位符 106"/>
          <p:cNvSpPr>
            <a:spLocks noGrp="1"/>
          </p:cNvSpPr>
          <p:nvPr>
            <p:ph type="sldNum" sz="quarter" idx="113"/>
          </p:nvPr>
        </p:nvSpPr>
        <p:spPr/>
        <p:txBody>
          <a:bodyPr/>
          <a:lstStyle/>
          <a:p>
            <a:fld id="{1E4C1008-9203-4C7C-8E0B-195BFC38E261}" type="slidenum">
              <a:rPr lang="en-US" altLang="zh-CN" smtClean="0">
                <a:solidFill>
                  <a:prstClr val="black"/>
                </a:solidFill>
                <a:latin typeface="Calibri"/>
                <a:ea typeface="宋体"/>
              </a:rPr>
              <a:pPr/>
              <a:t>74</a:t>
            </a:fld>
            <a:fld id="{DC856E52-2E3E-40DC-B0A1-56E89328D786}"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08" name="灯片编号占位符 107"/>
          <p:cNvSpPr>
            <a:spLocks noGrp="1"/>
          </p:cNvSpPr>
          <p:nvPr>
            <p:ph type="sldNum" sz="quarter" idx="114"/>
          </p:nvPr>
        </p:nvSpPr>
        <p:spPr/>
        <p:txBody>
          <a:bodyPr/>
          <a:lstStyle/>
          <a:p>
            <a:fld id="{655EB977-A515-4918-8FB6-E22D3E0DFEEA}" type="slidenum">
              <a:rPr lang="en-US" altLang="zh-CN" smtClean="0">
                <a:solidFill>
                  <a:prstClr val="black"/>
                </a:solidFill>
                <a:latin typeface="Calibri"/>
                <a:ea typeface="宋体"/>
              </a:rPr>
              <a:pPr/>
              <a:t>74</a:t>
            </a:fld>
            <a:fld id="{D31CEBEB-6716-4283-9790-0C56B8FCB1DD}"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09" name="灯片编号占位符 108"/>
          <p:cNvSpPr>
            <a:spLocks noGrp="1"/>
          </p:cNvSpPr>
          <p:nvPr>
            <p:ph type="sldNum" sz="quarter" idx="115"/>
          </p:nvPr>
        </p:nvSpPr>
        <p:spPr/>
        <p:txBody>
          <a:bodyPr/>
          <a:lstStyle/>
          <a:p>
            <a:fld id="{11A878D4-3C13-4637-9C5E-25CB49AF5730}" type="slidenum">
              <a:rPr lang="en-US" altLang="zh-CN" smtClean="0">
                <a:solidFill>
                  <a:prstClr val="black"/>
                </a:solidFill>
                <a:latin typeface="Calibri"/>
                <a:ea typeface="宋体"/>
              </a:rPr>
              <a:pPr/>
              <a:t>74</a:t>
            </a:fld>
            <a:fld id="{18898B92-0031-4ADD-A8BC-2E5D25510280}"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10" name="灯片编号占位符 109"/>
          <p:cNvSpPr>
            <a:spLocks noGrp="1"/>
          </p:cNvSpPr>
          <p:nvPr>
            <p:ph type="sldNum" sz="quarter" idx="116"/>
          </p:nvPr>
        </p:nvSpPr>
        <p:spPr/>
        <p:txBody>
          <a:bodyPr/>
          <a:lstStyle/>
          <a:p>
            <a:fld id="{33AD4F34-7D77-4A5A-BEDB-0FDBD3005A2B}" type="slidenum">
              <a:rPr lang="en-US" altLang="zh-CN" smtClean="0">
                <a:solidFill>
                  <a:prstClr val="black"/>
                </a:solidFill>
                <a:latin typeface="Calibri"/>
                <a:ea typeface="宋体"/>
              </a:rPr>
              <a:pPr/>
              <a:t>74</a:t>
            </a:fld>
            <a:fld id="{578C5197-5C5A-4883-AEF5-5F180AA4071C}"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11" name="灯片编号占位符 110"/>
          <p:cNvSpPr>
            <a:spLocks noGrp="1"/>
          </p:cNvSpPr>
          <p:nvPr>
            <p:ph type="sldNum" sz="quarter" idx="117"/>
          </p:nvPr>
        </p:nvSpPr>
        <p:spPr/>
        <p:txBody>
          <a:bodyPr/>
          <a:lstStyle/>
          <a:p>
            <a:fld id="{A55F8F1E-4E95-4E2A-9DB0-EB8EA44E4974}" type="slidenum">
              <a:rPr lang="en-US" altLang="zh-CN" smtClean="0">
                <a:solidFill>
                  <a:prstClr val="black"/>
                </a:solidFill>
                <a:latin typeface="Calibri"/>
                <a:ea typeface="宋体"/>
              </a:rPr>
              <a:pPr/>
              <a:t>74</a:t>
            </a:fld>
            <a:fld id="{37177024-DE8D-4449-87FA-3BF43DF86B84}"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12" name="灯片编号占位符 111"/>
          <p:cNvSpPr>
            <a:spLocks noGrp="1"/>
          </p:cNvSpPr>
          <p:nvPr>
            <p:ph type="sldNum" sz="quarter" idx="118"/>
          </p:nvPr>
        </p:nvSpPr>
        <p:spPr/>
        <p:txBody>
          <a:bodyPr/>
          <a:lstStyle/>
          <a:p>
            <a:fld id="{683121FB-74AA-4E67-AA31-0A92E01C5CD7}" type="slidenum">
              <a:rPr lang="en-US" altLang="zh-CN" smtClean="0">
                <a:solidFill>
                  <a:prstClr val="black"/>
                </a:solidFill>
                <a:latin typeface="Calibri"/>
                <a:ea typeface="宋体"/>
              </a:rPr>
              <a:pPr/>
              <a:t>74</a:t>
            </a:fld>
            <a:fld id="{C17FFA6F-8939-4A15-89A9-BD3BAF7A7946}"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13" name="灯片编号占位符 112"/>
          <p:cNvSpPr>
            <a:spLocks noGrp="1"/>
          </p:cNvSpPr>
          <p:nvPr>
            <p:ph type="sldNum" sz="quarter" idx="119"/>
          </p:nvPr>
        </p:nvSpPr>
        <p:spPr/>
        <p:txBody>
          <a:bodyPr/>
          <a:lstStyle/>
          <a:p>
            <a:fld id="{C61D5CAB-4761-4FC5-9E71-EEF1BEDFEDEA}" type="slidenum">
              <a:rPr lang="en-US" altLang="zh-CN" smtClean="0">
                <a:solidFill>
                  <a:prstClr val="black"/>
                </a:solidFill>
                <a:latin typeface="Calibri"/>
                <a:ea typeface="宋体"/>
              </a:rPr>
              <a:pPr/>
              <a:t>74</a:t>
            </a:fld>
            <a:fld id="{35086A4F-E147-4001-B3C2-7A953FC47488}"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14" name="灯片编号占位符 113"/>
          <p:cNvSpPr>
            <a:spLocks noGrp="1"/>
          </p:cNvSpPr>
          <p:nvPr>
            <p:ph type="sldNum" sz="quarter" idx="120"/>
          </p:nvPr>
        </p:nvSpPr>
        <p:spPr/>
        <p:txBody>
          <a:bodyPr/>
          <a:lstStyle/>
          <a:p>
            <a:fld id="{6C52A2D0-3AFE-4832-8635-858765CBA162}" type="slidenum">
              <a:rPr lang="en-US" altLang="zh-CN" smtClean="0">
                <a:solidFill>
                  <a:prstClr val="black"/>
                </a:solidFill>
                <a:latin typeface="Calibri"/>
                <a:ea typeface="宋体"/>
              </a:rPr>
              <a:pPr/>
              <a:t>74</a:t>
            </a:fld>
            <a:fld id="{37F97B0C-C538-4675-AC65-899546781FB7}"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15" name="灯片编号占位符 114"/>
          <p:cNvSpPr>
            <a:spLocks noGrp="1"/>
          </p:cNvSpPr>
          <p:nvPr>
            <p:ph type="sldNum" sz="quarter" idx="121"/>
          </p:nvPr>
        </p:nvSpPr>
        <p:spPr/>
        <p:txBody>
          <a:bodyPr/>
          <a:lstStyle/>
          <a:p>
            <a:fld id="{3FA74345-4B77-445C-A022-3A1B03AFDC7B}" type="slidenum">
              <a:rPr lang="en-US" altLang="zh-CN" smtClean="0">
                <a:solidFill>
                  <a:prstClr val="black"/>
                </a:solidFill>
                <a:latin typeface="Calibri"/>
                <a:ea typeface="宋体"/>
              </a:rPr>
              <a:pPr/>
              <a:t>74</a:t>
            </a:fld>
            <a:fld id="{36B7D2EB-2E1C-4263-B2DF-D5173938BEAB}"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16" name="灯片编号占位符 115"/>
          <p:cNvSpPr>
            <a:spLocks noGrp="1"/>
          </p:cNvSpPr>
          <p:nvPr>
            <p:ph type="sldNum" sz="quarter" idx="122"/>
          </p:nvPr>
        </p:nvSpPr>
        <p:spPr/>
        <p:txBody>
          <a:bodyPr/>
          <a:lstStyle/>
          <a:p>
            <a:fld id="{FE126AAC-F2BA-45F0-A856-838E7D85DC0C}" type="slidenum">
              <a:rPr lang="en-US" altLang="zh-CN" smtClean="0">
                <a:solidFill>
                  <a:prstClr val="black"/>
                </a:solidFill>
                <a:latin typeface="Calibri"/>
                <a:ea typeface="宋体"/>
              </a:rPr>
              <a:pPr/>
              <a:t>74</a:t>
            </a:fld>
            <a:fld id="{6842BFAC-9DFF-4C7D-A855-AE54C32E1E57}"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17" name="灯片编号占位符 116"/>
          <p:cNvSpPr>
            <a:spLocks noGrp="1"/>
          </p:cNvSpPr>
          <p:nvPr>
            <p:ph type="sldNum" sz="quarter" idx="123"/>
          </p:nvPr>
        </p:nvSpPr>
        <p:spPr/>
        <p:txBody>
          <a:bodyPr/>
          <a:lstStyle/>
          <a:p>
            <a:fld id="{0608AD0D-1007-4D82-9296-6F67F96672E2}" type="slidenum">
              <a:rPr lang="en-US" altLang="zh-CN" smtClean="0">
                <a:solidFill>
                  <a:prstClr val="black"/>
                </a:solidFill>
                <a:latin typeface="Calibri"/>
                <a:ea typeface="宋体"/>
              </a:rPr>
              <a:pPr/>
              <a:t>74</a:t>
            </a:fld>
            <a:fld id="{049AC95C-D1F3-49ED-AD48-371F2A7ED37C}"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18" name="灯片编号占位符 117"/>
          <p:cNvSpPr>
            <a:spLocks noGrp="1"/>
          </p:cNvSpPr>
          <p:nvPr>
            <p:ph type="sldNum" sz="quarter" idx="124"/>
          </p:nvPr>
        </p:nvSpPr>
        <p:spPr/>
        <p:txBody>
          <a:bodyPr/>
          <a:lstStyle/>
          <a:p>
            <a:fld id="{AEEAE061-13CF-4DBE-B49D-49279575D1BB}" type="slidenum">
              <a:rPr lang="en-US" altLang="zh-CN" smtClean="0">
                <a:solidFill>
                  <a:prstClr val="black"/>
                </a:solidFill>
                <a:latin typeface="Calibri"/>
                <a:ea typeface="宋体"/>
              </a:rPr>
              <a:pPr/>
              <a:t>74</a:t>
            </a:fld>
            <a:fld id="{BF8D6974-5B93-4B47-8574-F7DCDF27971F}"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19" name="灯片编号占位符 118"/>
          <p:cNvSpPr>
            <a:spLocks noGrp="1"/>
          </p:cNvSpPr>
          <p:nvPr>
            <p:ph type="sldNum" sz="quarter" idx="125"/>
          </p:nvPr>
        </p:nvSpPr>
        <p:spPr/>
        <p:txBody>
          <a:bodyPr/>
          <a:lstStyle/>
          <a:p>
            <a:fld id="{A9BDFD97-801F-4702-8B23-C3BC44668B62}" type="slidenum">
              <a:rPr lang="en-US" altLang="zh-CN" smtClean="0">
                <a:solidFill>
                  <a:prstClr val="black"/>
                </a:solidFill>
                <a:latin typeface="Calibri"/>
                <a:ea typeface="宋体"/>
              </a:rPr>
              <a:pPr/>
              <a:t>74</a:t>
            </a:fld>
            <a:fld id="{1B2D79CC-0A5E-4724-9FF8-71243EA3AFA2}"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20" name="灯片编号占位符 119"/>
          <p:cNvSpPr>
            <a:spLocks noGrp="1"/>
          </p:cNvSpPr>
          <p:nvPr>
            <p:ph type="sldNum" sz="quarter" idx="126"/>
          </p:nvPr>
        </p:nvSpPr>
        <p:spPr/>
        <p:txBody>
          <a:bodyPr/>
          <a:lstStyle/>
          <a:p>
            <a:fld id="{B3001689-2D5F-4064-9CAE-8C05ADF3689E}" type="slidenum">
              <a:rPr lang="en-US" altLang="zh-CN" smtClean="0">
                <a:solidFill>
                  <a:prstClr val="black"/>
                </a:solidFill>
                <a:latin typeface="Calibri"/>
                <a:ea typeface="宋体"/>
              </a:rPr>
              <a:pPr/>
              <a:t>74</a:t>
            </a:fld>
            <a:fld id="{9A66FF32-A485-4081-838A-0ACAC8A496C2}"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21" name="灯片编号占位符 120"/>
          <p:cNvSpPr>
            <a:spLocks noGrp="1"/>
          </p:cNvSpPr>
          <p:nvPr>
            <p:ph type="sldNum" sz="quarter" idx="127"/>
          </p:nvPr>
        </p:nvSpPr>
        <p:spPr/>
        <p:txBody>
          <a:bodyPr/>
          <a:lstStyle/>
          <a:p>
            <a:fld id="{6BFFD1F9-5F69-4044-8F53-BD39BFA524F9}" type="slidenum">
              <a:rPr lang="en-US" altLang="zh-CN" smtClean="0">
                <a:solidFill>
                  <a:prstClr val="black"/>
                </a:solidFill>
                <a:latin typeface="Calibri"/>
                <a:ea typeface="宋体"/>
              </a:rPr>
              <a:pPr/>
              <a:t>74</a:t>
            </a:fld>
            <a:fld id="{B578ECAF-EC9D-4A74-AEB6-E5311D172040}"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22" name="灯片编号占位符 121"/>
          <p:cNvSpPr>
            <a:spLocks noGrp="1"/>
          </p:cNvSpPr>
          <p:nvPr>
            <p:ph type="sldNum" sz="quarter" idx="128"/>
          </p:nvPr>
        </p:nvSpPr>
        <p:spPr/>
        <p:txBody>
          <a:bodyPr/>
          <a:lstStyle/>
          <a:p>
            <a:fld id="{AD97A389-B890-4360-8C9D-BCB7C02F0D9B}" type="slidenum">
              <a:rPr lang="en-US" altLang="zh-CN" smtClean="0">
                <a:solidFill>
                  <a:prstClr val="black"/>
                </a:solidFill>
                <a:latin typeface="Calibri"/>
                <a:ea typeface="宋体"/>
              </a:rPr>
              <a:pPr/>
              <a:t>74</a:t>
            </a:fld>
            <a:fld id="{60EF59A4-D175-444A-9F5B-835FFF331A26}"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23" name="灯片编号占位符 122"/>
          <p:cNvSpPr>
            <a:spLocks noGrp="1"/>
          </p:cNvSpPr>
          <p:nvPr>
            <p:ph type="sldNum" sz="quarter" idx="129"/>
          </p:nvPr>
        </p:nvSpPr>
        <p:spPr/>
        <p:txBody>
          <a:bodyPr/>
          <a:lstStyle/>
          <a:p>
            <a:fld id="{5E0F2A7A-AB2A-4906-8324-335BA4BD269C}" type="slidenum">
              <a:rPr lang="en-US" altLang="zh-CN" smtClean="0">
                <a:solidFill>
                  <a:prstClr val="black"/>
                </a:solidFill>
                <a:latin typeface="Calibri"/>
                <a:ea typeface="宋体"/>
              </a:rPr>
              <a:pPr/>
              <a:t>74</a:t>
            </a:fld>
            <a:fld id="{167E37FE-7A88-4F67-B872-0D76B7678252}"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24" name="灯片编号占位符 123"/>
          <p:cNvSpPr>
            <a:spLocks noGrp="1"/>
          </p:cNvSpPr>
          <p:nvPr>
            <p:ph type="sldNum" sz="quarter" idx="130"/>
          </p:nvPr>
        </p:nvSpPr>
        <p:spPr/>
        <p:txBody>
          <a:bodyPr/>
          <a:lstStyle/>
          <a:p>
            <a:fld id="{0F4207FC-A221-4AF8-AC06-8067B38839F8}" type="slidenum">
              <a:rPr lang="en-US" altLang="zh-CN" smtClean="0">
                <a:solidFill>
                  <a:prstClr val="black"/>
                </a:solidFill>
                <a:latin typeface="Calibri"/>
                <a:ea typeface="宋体"/>
              </a:rPr>
              <a:pPr/>
              <a:t>74</a:t>
            </a:fld>
            <a:fld id="{EF018FC7-ABB6-4ED2-BB76-369F06D05C9E}"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25" name="灯片编号占位符 124"/>
          <p:cNvSpPr>
            <a:spLocks noGrp="1"/>
          </p:cNvSpPr>
          <p:nvPr>
            <p:ph type="sldNum" sz="quarter" idx="131"/>
          </p:nvPr>
        </p:nvSpPr>
        <p:spPr/>
        <p:txBody>
          <a:bodyPr/>
          <a:lstStyle/>
          <a:p>
            <a:fld id="{4FCC13AB-BA23-4BFE-87F3-7B58D157C4DC}" type="slidenum">
              <a:rPr lang="en-US" altLang="zh-CN" smtClean="0">
                <a:solidFill>
                  <a:prstClr val="black"/>
                </a:solidFill>
                <a:latin typeface="Calibri"/>
                <a:ea typeface="宋体"/>
              </a:rPr>
              <a:pPr/>
              <a:t>74</a:t>
            </a:fld>
            <a:fld id="{0DC15D66-2B9B-456B-820B-6A720AB3D07D}"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26" name="灯片编号占位符 125"/>
          <p:cNvSpPr>
            <a:spLocks noGrp="1"/>
          </p:cNvSpPr>
          <p:nvPr>
            <p:ph type="sldNum" sz="quarter" idx="132"/>
          </p:nvPr>
        </p:nvSpPr>
        <p:spPr/>
        <p:txBody>
          <a:bodyPr/>
          <a:lstStyle/>
          <a:p>
            <a:fld id="{F1128276-FF04-42AA-AB36-8A6D069D3C09}" type="slidenum">
              <a:rPr lang="en-US" altLang="zh-CN" smtClean="0">
                <a:solidFill>
                  <a:prstClr val="black"/>
                </a:solidFill>
                <a:latin typeface="Calibri"/>
                <a:ea typeface="宋体"/>
              </a:rPr>
              <a:pPr/>
              <a:t>74</a:t>
            </a:fld>
            <a:fld id="{96F2E2B1-8BCE-4B6D-B8C9-E2040E616A7E}"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27" name="灯片编号占位符 126"/>
          <p:cNvSpPr>
            <a:spLocks noGrp="1"/>
          </p:cNvSpPr>
          <p:nvPr>
            <p:ph type="sldNum" sz="quarter" idx="133"/>
          </p:nvPr>
        </p:nvSpPr>
        <p:spPr/>
        <p:txBody>
          <a:bodyPr/>
          <a:lstStyle/>
          <a:p>
            <a:fld id="{6DA7E38A-0B71-4F14-8800-80DDBB667545}" type="slidenum">
              <a:rPr lang="en-US" altLang="zh-CN" smtClean="0">
                <a:solidFill>
                  <a:prstClr val="black"/>
                </a:solidFill>
                <a:latin typeface="Calibri"/>
                <a:ea typeface="宋体"/>
              </a:rPr>
              <a:pPr/>
              <a:t>74</a:t>
            </a:fld>
            <a:fld id="{22951526-BB34-40E9-92D4-DBB9B65CDD22}"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28" name="灯片编号占位符 127"/>
          <p:cNvSpPr>
            <a:spLocks noGrp="1"/>
          </p:cNvSpPr>
          <p:nvPr>
            <p:ph type="sldNum" sz="quarter" idx="134"/>
          </p:nvPr>
        </p:nvSpPr>
        <p:spPr/>
        <p:txBody>
          <a:bodyPr/>
          <a:lstStyle/>
          <a:p>
            <a:fld id="{36299501-8E4D-4D5F-B8FB-751D3E52A5C7}" type="slidenum">
              <a:rPr lang="en-US" altLang="zh-CN" smtClean="0">
                <a:solidFill>
                  <a:prstClr val="black"/>
                </a:solidFill>
                <a:latin typeface="Calibri"/>
                <a:ea typeface="宋体"/>
              </a:rPr>
              <a:pPr/>
              <a:t>74</a:t>
            </a:fld>
            <a:fld id="{55B05BCE-DBE0-4EF8-B1D9-86FCEA8B32F3}"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29" name="灯片编号占位符 128"/>
          <p:cNvSpPr>
            <a:spLocks noGrp="1"/>
          </p:cNvSpPr>
          <p:nvPr>
            <p:ph type="sldNum" sz="quarter" idx="135"/>
          </p:nvPr>
        </p:nvSpPr>
        <p:spPr/>
        <p:txBody>
          <a:bodyPr/>
          <a:lstStyle/>
          <a:p>
            <a:fld id="{E94E6D39-2AA7-460D-86B7-C5421DDE229B}" type="slidenum">
              <a:rPr lang="en-US" altLang="zh-CN" smtClean="0">
                <a:solidFill>
                  <a:prstClr val="black"/>
                </a:solidFill>
                <a:latin typeface="Calibri"/>
                <a:ea typeface="宋体"/>
              </a:rPr>
              <a:pPr/>
              <a:t>74</a:t>
            </a:fld>
            <a:fld id="{1A04A4DA-8F63-4EBC-83C6-B36FB1DE8B7D}"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30" name="灯片编号占位符 129"/>
          <p:cNvSpPr>
            <a:spLocks noGrp="1"/>
          </p:cNvSpPr>
          <p:nvPr>
            <p:ph type="sldNum" sz="quarter" idx="136"/>
          </p:nvPr>
        </p:nvSpPr>
        <p:spPr/>
        <p:txBody>
          <a:bodyPr/>
          <a:lstStyle/>
          <a:p>
            <a:fld id="{4F4A8FD2-3676-49EE-866F-F8849915B6D1}" type="slidenum">
              <a:rPr lang="en-US" altLang="zh-CN" smtClean="0">
                <a:solidFill>
                  <a:prstClr val="black"/>
                </a:solidFill>
                <a:latin typeface="Calibri"/>
                <a:ea typeface="宋体"/>
              </a:rPr>
              <a:pPr/>
              <a:t>74</a:t>
            </a:fld>
            <a:fld id="{446758AE-0BB1-4D8A-8B97-AAE3E42259A7}"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31" name="灯片编号占位符 130"/>
          <p:cNvSpPr>
            <a:spLocks noGrp="1"/>
          </p:cNvSpPr>
          <p:nvPr>
            <p:ph type="sldNum" sz="quarter" idx="137"/>
          </p:nvPr>
        </p:nvSpPr>
        <p:spPr/>
        <p:txBody>
          <a:bodyPr/>
          <a:lstStyle/>
          <a:p>
            <a:fld id="{8452727A-A5C3-4686-8223-1753C329967C}" type="slidenum">
              <a:rPr lang="en-US" altLang="zh-CN" smtClean="0">
                <a:solidFill>
                  <a:prstClr val="black"/>
                </a:solidFill>
                <a:latin typeface="Calibri"/>
                <a:ea typeface="宋体"/>
              </a:rPr>
              <a:pPr/>
              <a:t>74</a:t>
            </a:fld>
            <a:fld id="{5AB521A9-93E9-465E-901D-08645F887590}"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32" name="灯片编号占位符 131"/>
          <p:cNvSpPr>
            <a:spLocks noGrp="1"/>
          </p:cNvSpPr>
          <p:nvPr>
            <p:ph type="sldNum" sz="quarter" idx="138"/>
          </p:nvPr>
        </p:nvSpPr>
        <p:spPr/>
        <p:txBody>
          <a:bodyPr/>
          <a:lstStyle/>
          <a:p>
            <a:fld id="{4D3C46AC-97A9-44E5-9768-A16239035FEE}" type="slidenum">
              <a:rPr lang="en-US" altLang="zh-CN" smtClean="0">
                <a:solidFill>
                  <a:prstClr val="black"/>
                </a:solidFill>
                <a:latin typeface="Calibri"/>
                <a:ea typeface="宋体"/>
              </a:rPr>
              <a:pPr/>
              <a:t>74</a:t>
            </a:fld>
            <a:fld id="{C1B719E5-182B-4C5E-8A5E-69DA069A9531}"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33" name="灯片编号占位符 132"/>
          <p:cNvSpPr>
            <a:spLocks noGrp="1"/>
          </p:cNvSpPr>
          <p:nvPr>
            <p:ph type="sldNum" sz="quarter" idx="139"/>
          </p:nvPr>
        </p:nvSpPr>
        <p:spPr/>
        <p:txBody>
          <a:bodyPr/>
          <a:lstStyle/>
          <a:p>
            <a:fld id="{ED9C98F1-3660-4E3B-87BC-CA0132FCB951}" type="slidenum">
              <a:rPr lang="en-US" altLang="zh-CN" smtClean="0">
                <a:solidFill>
                  <a:prstClr val="black"/>
                </a:solidFill>
                <a:latin typeface="Calibri"/>
                <a:ea typeface="宋体"/>
              </a:rPr>
              <a:pPr/>
              <a:t>74</a:t>
            </a:fld>
            <a:fld id="{52322396-93B4-4294-94FA-EFA755CE0AF3}"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
        <p:nvSpPr>
          <p:cNvPr id="134" name="灯片编号占位符 133"/>
          <p:cNvSpPr>
            <a:spLocks noGrp="1"/>
          </p:cNvSpPr>
          <p:nvPr>
            <p:ph type="sldNum" sz="quarter" idx="140"/>
          </p:nvPr>
        </p:nvSpPr>
        <p:spPr/>
        <p:txBody>
          <a:bodyPr/>
          <a:lstStyle/>
          <a:p>
            <a:fld id="{51DDC5A6-DA3B-4B46-8DA3-78E06B0317C9}" type="slidenum">
              <a:rPr lang="en-US" altLang="zh-CN" smtClean="0">
                <a:solidFill>
                  <a:prstClr val="black"/>
                </a:solidFill>
                <a:latin typeface="Calibri"/>
                <a:ea typeface="宋体"/>
              </a:rPr>
              <a:pPr/>
              <a:t>74</a:t>
            </a:fld>
            <a:fld id="{FBBBC56C-B508-453E-A04B-C516EC1B40B9}" type="slidenum">
              <a:rPr lang="en-US" altLang="zh-CN" smtClean="0">
                <a:solidFill>
                  <a:prstClr val="black"/>
                </a:solidFill>
                <a:latin typeface="Calibri"/>
                <a:ea typeface="宋体"/>
              </a:rPr>
              <a:pPr/>
              <a:t>74</a:t>
            </a:fld>
            <a:endParaRPr lang="zh-CN" altLang="zh-CN">
              <a:solidFill>
                <a:prstClr val="black"/>
              </a:solidFill>
              <a:latin typeface="Calibri"/>
              <a:ea typeface="宋体"/>
            </a:endParaRPr>
          </a:p>
        </p:txBody>
      </p:sp>
    </p:spTree>
    <p:extLst>
      <p:ext uri="{BB962C8B-B14F-4D97-AF65-F5344CB8AC3E}">
        <p14:creationId xmlns:p14="http://schemas.microsoft.com/office/powerpoint/2010/main" val="621992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政府：数量繁多的各种业务系统，尤其是中型、小型业务系统众多，每个业务系统都需要各种支撑软件；</a:t>
            </a:r>
            <a:endParaRPr lang="en-US" altLang="zh-CN" dirty="0" smtClean="0"/>
          </a:p>
          <a:p>
            <a:r>
              <a:rPr lang="zh-CN" altLang="en-US" dirty="0" smtClean="0"/>
              <a:t>企业：提供数据中心级解决方案，实现业务管理</a:t>
            </a:r>
            <a:endParaRPr lang="en-US" altLang="zh-CN" dirty="0" smtClean="0"/>
          </a:p>
          <a:p>
            <a:r>
              <a:rPr lang="zh-CN" altLang="en-US" dirty="0" smtClean="0"/>
              <a:t>科研机构：基于</a:t>
            </a:r>
            <a:r>
              <a:rPr lang="en-US" altLang="zh-CN" dirty="0" err="1" smtClean="0"/>
              <a:t>PaaS</a:t>
            </a:r>
            <a:r>
              <a:rPr lang="zh-CN" altLang="en-US" dirty="0" smtClean="0"/>
              <a:t>提速应用部署</a:t>
            </a:r>
            <a:endParaRPr lang="en-US" altLang="zh-CN" dirty="0" smtClean="0"/>
          </a:p>
          <a:p>
            <a:r>
              <a:rPr lang="zh-CN" altLang="en-US" dirty="0" smtClean="0"/>
              <a:t>智慧城市：智慧公安、智慧旅游、智慧医疗、</a:t>
            </a:r>
            <a:r>
              <a:rPr lang="en-US" altLang="zh-CN" dirty="0" smtClean="0"/>
              <a:t>……</a:t>
            </a:r>
          </a:p>
          <a:p>
            <a:r>
              <a:rPr lang="zh-CN" altLang="en-US" dirty="0" smtClean="0"/>
              <a:t>技术：大数据库、</a:t>
            </a:r>
            <a:r>
              <a:rPr lang="en-US" altLang="zh-CN" dirty="0" smtClean="0"/>
              <a:t>HPC</a:t>
            </a:r>
            <a:endParaRPr lang="zh-CN" altLang="en-US" dirty="0"/>
          </a:p>
        </p:txBody>
      </p:sp>
      <p:sp>
        <p:nvSpPr>
          <p:cNvPr id="4" name="灯片编号占位符 3"/>
          <p:cNvSpPr>
            <a:spLocks noGrp="1"/>
          </p:cNvSpPr>
          <p:nvPr>
            <p:ph type="sldNum" sz="quarter" idx="10"/>
          </p:nvPr>
        </p:nvSpPr>
        <p:spPr/>
        <p:txBody>
          <a:bodyPr/>
          <a:lstStyle/>
          <a:p>
            <a:fld id="{BA741B66-4C23-429D-B752-BF2A9FA23293}" type="slidenum">
              <a:rPr lang="zh-CN" altLang="en-US" smtClean="0">
                <a:solidFill>
                  <a:prstClr val="black"/>
                </a:solidFill>
                <a:latin typeface="Calibri"/>
                <a:ea typeface="宋体"/>
              </a:rPr>
              <a:pPr/>
              <a:t>75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839273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lvl="0"/>
            <a:r>
              <a:rPr lang="zh-CN" altLang="zh-CN" sz="100" u="sng" kern="1200" dirty="0" smtClean="0">
                <a:solidFill>
                  <a:srgbClr val="000000"/>
                </a:solidFill>
                <a:effectLst/>
                <a:latin typeface="Arial" pitchFamily="34" charset="0"/>
                <a:ea typeface="Calibri" pitchFamily="34" charset="0"/>
                <a:cs typeface="Calibri" pitchFamily="34" charset="0"/>
              </a:rPr>
              <a:t>数据库池化与资源池管理</a:t>
            </a:r>
          </a:p>
          <a:p>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平台实现数据库服务资源池，将数据库资源池化。数据库资源池提供多种类型数据库支持，包括</a:t>
            </a:r>
            <a:r>
              <a:rPr lang="en-US" altLang="zh-CN" sz="100" u="sng" kern="1200" dirty="0" smtClean="0">
                <a:solidFill>
                  <a:srgbClr val="000000"/>
                </a:solidFill>
                <a:effectLst/>
                <a:latin typeface="Arial" pitchFamily="34" charset="0"/>
                <a:ea typeface="Calibri" pitchFamily="34" charset="0"/>
                <a:cs typeface="Calibri" pitchFamily="34" charset="0"/>
              </a:rPr>
              <a:t>Oracle</a:t>
            </a:r>
            <a:r>
              <a:rPr lang="zh-CN" altLang="zh-CN" sz="100" u="sng" kern="1200" dirty="0" smtClean="0">
                <a:solidFill>
                  <a:srgbClr val="000000"/>
                </a:solidFill>
                <a:effectLst/>
                <a:latin typeface="Arial" pitchFamily="34" charset="0"/>
                <a:ea typeface="Calibri" pitchFamily="34" charset="0"/>
                <a:cs typeface="Calibri" pitchFamily="34" charset="0"/>
              </a:rPr>
              <a:t>、</a:t>
            </a:r>
            <a:r>
              <a:rPr lang="en-US" altLang="zh-CN" sz="100" u="sng" kern="1200" dirty="0" smtClean="0">
                <a:solidFill>
                  <a:srgbClr val="000000"/>
                </a:solidFill>
                <a:effectLst/>
                <a:latin typeface="Arial" pitchFamily="34" charset="0"/>
                <a:ea typeface="Calibri" pitchFamily="34" charset="0"/>
                <a:cs typeface="Calibri" pitchFamily="34" charset="0"/>
              </a:rPr>
              <a:t>MySQL</a:t>
            </a:r>
            <a:r>
              <a:rPr lang="zh-CN" altLang="zh-CN" sz="100" u="sng" kern="1200" dirty="0" smtClean="0">
                <a:solidFill>
                  <a:srgbClr val="000000"/>
                </a:solidFill>
                <a:effectLst/>
                <a:latin typeface="Arial" pitchFamily="34" charset="0"/>
                <a:ea typeface="Calibri" pitchFamily="34" charset="0"/>
                <a:cs typeface="Calibri" pitchFamily="34" charset="0"/>
              </a:rPr>
              <a:t>等；平台通过集群化数据库系统部署提供为数据库提供更高的性能、更强的安全特性；资源池提供数据库复制、读写分离等优化方案支持，业务系统可以按需申请使用；平台监控资源池运行状况监控，可以按需自动扩展资源池服务能力以适应增加的工作负载；资源池提供基于数据库服务、实例、存储等级别的隔离机制，使得不同业务系统数据得到安全保障；资源池提供业务负载监控，动态平衡应用负载，以达到最佳服务性能。</a:t>
            </a:r>
          </a:p>
          <a:p>
            <a:pPr lvl="0"/>
            <a:r>
              <a:rPr lang="zh-CN" altLang="zh-CN" sz="100" u="sng" kern="1200" dirty="0" smtClean="0">
                <a:solidFill>
                  <a:srgbClr val="000000"/>
                </a:solidFill>
                <a:effectLst/>
                <a:latin typeface="Arial" pitchFamily="34" charset="0"/>
                <a:ea typeface="Calibri" pitchFamily="34" charset="0"/>
                <a:cs typeface="Calibri" pitchFamily="34" charset="0"/>
              </a:rPr>
              <a:t>服务目录管理</a:t>
            </a:r>
          </a:p>
          <a:p>
            <a:r>
              <a:rPr lang="zh-CN" altLang="zh-CN" sz="100" u="sng" kern="1200" dirty="0" smtClean="0">
                <a:solidFill>
                  <a:srgbClr val="000000"/>
                </a:solidFill>
                <a:effectLst/>
                <a:latin typeface="Arial" pitchFamily="34" charset="0"/>
                <a:ea typeface="Calibri" pitchFamily="34" charset="0"/>
                <a:cs typeface="Calibri" pitchFamily="34" charset="0"/>
              </a:rPr>
              <a:t>数据库服务按照</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平台的服务目录管理协议进行服务实现和服务注册。数据库服务管理向服务目录提供服务基本信息、能力信息、资源数量信息，进行预先注册和实时更新，当应用需要访问数据库就可以进行申请。</a:t>
            </a:r>
          </a:p>
          <a:p>
            <a:pPr lvl="0"/>
            <a:r>
              <a:rPr lang="zh-CN" altLang="zh-CN" sz="100" u="sng" kern="1200" dirty="0" smtClean="0">
                <a:solidFill>
                  <a:srgbClr val="000000"/>
                </a:solidFill>
                <a:effectLst/>
                <a:latin typeface="Arial" pitchFamily="34" charset="0"/>
                <a:ea typeface="Calibri" pitchFamily="34" charset="0"/>
                <a:cs typeface="Calibri" pitchFamily="34" charset="0"/>
              </a:rPr>
              <a:t>服务申请与实例化</a:t>
            </a:r>
          </a:p>
          <a:p>
            <a:r>
              <a:rPr lang="zh-CN" altLang="zh-CN" sz="100" u="sng" kern="1200" dirty="0" smtClean="0">
                <a:solidFill>
                  <a:srgbClr val="000000"/>
                </a:solidFill>
                <a:effectLst/>
                <a:latin typeface="Arial" pitchFamily="34" charset="0"/>
                <a:ea typeface="Calibri" pitchFamily="34" charset="0"/>
                <a:cs typeface="Calibri" pitchFamily="34" charset="0"/>
              </a:rPr>
              <a:t>应用厂商登录</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平台的开发者门户，可以查看到系统所提供的数据库资源并进行申请，经过运维人员审批通过后，服务资源池进行服务实例化，并将服务实例化信息提供给厂商进行应用开发使用。</a:t>
            </a:r>
          </a:p>
          <a:p>
            <a:pPr lvl="0"/>
            <a:r>
              <a:rPr lang="zh-CN" altLang="zh-CN" sz="100" u="sng" kern="1200" dirty="0" smtClean="0">
                <a:solidFill>
                  <a:srgbClr val="000000"/>
                </a:solidFill>
                <a:effectLst/>
                <a:latin typeface="Arial" pitchFamily="34" charset="0"/>
                <a:ea typeface="Calibri" pitchFamily="34" charset="0"/>
                <a:cs typeface="Calibri" pitchFamily="34" charset="0"/>
              </a:rPr>
              <a:t>服务使用与访问</a:t>
            </a:r>
          </a:p>
          <a:p>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实现并行数据库访问数据总线，提供横向的扩展能力，理论上无带宽限制。数据库访问数据总线采用标准网络技术实现数据通道逻辑隔离，保证每个业务系统的数据在独立的逻辑信道上传输，保证数据传输安全。数据库访问数据总线提供服务</a:t>
            </a:r>
            <a:r>
              <a:rPr lang="en-US" altLang="zh-CN" sz="100" u="sng" kern="1200" dirty="0" smtClean="0">
                <a:solidFill>
                  <a:srgbClr val="000000"/>
                </a:solidFill>
                <a:effectLst/>
                <a:latin typeface="Arial" pitchFamily="34" charset="0"/>
                <a:ea typeface="Calibri" pitchFamily="34" charset="0"/>
                <a:cs typeface="Calibri" pitchFamily="34" charset="0"/>
              </a:rPr>
              <a:t>SLA</a:t>
            </a:r>
            <a:r>
              <a:rPr lang="zh-CN" altLang="zh-CN" sz="100" u="sng" kern="1200" dirty="0" smtClean="0">
                <a:solidFill>
                  <a:srgbClr val="000000"/>
                </a:solidFill>
                <a:effectLst/>
                <a:latin typeface="Arial" pitchFamily="34" charset="0"/>
                <a:ea typeface="Calibri" pitchFamily="34" charset="0"/>
                <a:cs typeface="Calibri" pitchFamily="34" charset="0"/>
              </a:rPr>
              <a:t>控制。</a:t>
            </a:r>
          </a:p>
          <a:p>
            <a:pPr lvl="0"/>
            <a:r>
              <a:rPr lang="en-US" altLang="zh-CN" sz="100" u="sng" kern="1200" dirty="0" err="1" smtClean="0">
                <a:solidFill>
                  <a:srgbClr val="000000"/>
                </a:solidFill>
                <a:effectLst/>
                <a:latin typeface="Arial" pitchFamily="34" charset="0"/>
                <a:ea typeface="Calibri" pitchFamily="34" charset="0"/>
                <a:cs typeface="Calibri" pitchFamily="34" charset="0"/>
              </a:rPr>
              <a:t>Sugon</a:t>
            </a:r>
            <a:r>
              <a:rPr lang="en-US" altLang="zh-CN" sz="100" u="sng" kern="1200" dirty="0" smtClean="0">
                <a:solidFill>
                  <a:srgbClr val="000000"/>
                </a:solidFill>
                <a:effectLst/>
                <a:latin typeface="Arial" pitchFamily="34" charset="0"/>
                <a:ea typeface="Calibri" pitchFamily="34" charset="0"/>
                <a:cs typeface="Calibri" pitchFamily="34" charset="0"/>
              </a:rPr>
              <a:t> JDBC SDK</a:t>
            </a:r>
            <a:endParaRPr lang="zh-CN" altLang="zh-CN" sz="100" u="sng" kern="1200" dirty="0" smtClean="0">
              <a:solidFill>
                <a:srgbClr val="000000"/>
              </a:solidFill>
              <a:effectLst/>
              <a:latin typeface="Arial" pitchFamily="34" charset="0"/>
              <a:ea typeface="Calibri" pitchFamily="34" charset="0"/>
              <a:cs typeface="Calibri" pitchFamily="34" charset="0"/>
            </a:endParaRPr>
          </a:p>
          <a:p>
            <a:r>
              <a:rPr lang="zh-CN" altLang="zh-CN" sz="100" u="sng" kern="1200" dirty="0" smtClean="0">
                <a:solidFill>
                  <a:srgbClr val="000000"/>
                </a:solidFill>
                <a:effectLst/>
                <a:latin typeface="Arial" pitchFamily="34" charset="0"/>
                <a:ea typeface="Calibri" pitchFamily="34" charset="0"/>
                <a:cs typeface="Calibri" pitchFamily="34" charset="0"/>
              </a:rPr>
              <a:t>数据库服务提供符合</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平台标准的</a:t>
            </a:r>
            <a:r>
              <a:rPr lang="en-US" altLang="zh-CN" sz="100" u="sng" kern="1200" dirty="0" err="1" smtClean="0">
                <a:solidFill>
                  <a:srgbClr val="000000"/>
                </a:solidFill>
                <a:effectLst/>
                <a:latin typeface="Arial" pitchFamily="34" charset="0"/>
                <a:ea typeface="Calibri" pitchFamily="34" charset="0"/>
                <a:cs typeface="Calibri" pitchFamily="34" charset="0"/>
              </a:rPr>
              <a:t>Sugon</a:t>
            </a:r>
            <a:r>
              <a:rPr lang="en-US" altLang="zh-CN" sz="100" u="sng" kern="1200" dirty="0" smtClean="0">
                <a:solidFill>
                  <a:srgbClr val="000000"/>
                </a:solidFill>
                <a:effectLst/>
                <a:latin typeface="Arial" pitchFamily="34" charset="0"/>
                <a:ea typeface="Calibri" pitchFamily="34" charset="0"/>
                <a:cs typeface="Calibri" pitchFamily="34" charset="0"/>
              </a:rPr>
              <a:t> JDBC SDK</a:t>
            </a:r>
            <a:r>
              <a:rPr lang="zh-CN" altLang="zh-CN" sz="100" u="sng" kern="1200" dirty="0" smtClean="0">
                <a:solidFill>
                  <a:srgbClr val="000000"/>
                </a:solidFill>
                <a:effectLst/>
                <a:latin typeface="Arial" pitchFamily="34" charset="0"/>
                <a:ea typeface="Calibri" pitchFamily="34" charset="0"/>
                <a:cs typeface="Calibri" pitchFamily="34" charset="0"/>
              </a:rPr>
              <a:t>，此</a:t>
            </a:r>
            <a:r>
              <a:rPr lang="en-US" altLang="zh-CN" sz="100" u="sng" kern="1200" dirty="0" smtClean="0">
                <a:solidFill>
                  <a:srgbClr val="000000"/>
                </a:solidFill>
                <a:effectLst/>
                <a:latin typeface="Arial" pitchFamily="34" charset="0"/>
                <a:ea typeface="Calibri" pitchFamily="34" charset="0"/>
                <a:cs typeface="Calibri" pitchFamily="34" charset="0"/>
              </a:rPr>
              <a:t>SDK</a:t>
            </a:r>
            <a:r>
              <a:rPr lang="zh-CN" altLang="zh-CN" sz="100" u="sng" kern="1200" dirty="0" smtClean="0">
                <a:solidFill>
                  <a:srgbClr val="000000"/>
                </a:solidFill>
                <a:effectLst/>
                <a:latin typeface="Arial" pitchFamily="34" charset="0"/>
                <a:ea typeface="Calibri" pitchFamily="34" charset="0"/>
                <a:cs typeface="Calibri" pitchFamily="34" charset="0"/>
              </a:rPr>
              <a:t>对数据库访问协议进行封装，同时遵循标准</a:t>
            </a:r>
            <a:r>
              <a:rPr lang="en-US" altLang="zh-CN" sz="100" u="sng" kern="1200" dirty="0" smtClean="0">
                <a:solidFill>
                  <a:srgbClr val="000000"/>
                </a:solidFill>
                <a:effectLst/>
                <a:latin typeface="Arial" pitchFamily="34" charset="0"/>
                <a:ea typeface="Calibri" pitchFamily="34" charset="0"/>
                <a:cs typeface="Calibri" pitchFamily="34" charset="0"/>
              </a:rPr>
              <a:t>JDBC</a:t>
            </a:r>
            <a:r>
              <a:rPr lang="zh-CN" altLang="zh-CN" sz="100" u="sng" kern="1200" dirty="0" smtClean="0">
                <a:solidFill>
                  <a:srgbClr val="000000"/>
                </a:solidFill>
                <a:effectLst/>
                <a:latin typeface="Arial" pitchFamily="34" charset="0"/>
                <a:ea typeface="Calibri" pitchFamily="34" charset="0"/>
                <a:cs typeface="Calibri" pitchFamily="34" charset="0"/>
              </a:rPr>
              <a:t>协议进行实现，使得应用系统仅进行简要配置就可以切换数据库访问层的访问方式到</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平台数据库服务，真正实现零学习成本。</a:t>
            </a:r>
            <a:endParaRPr lang="zh-CN" altLang="en-US" dirty="0"/>
          </a:p>
        </p:txBody>
      </p:sp>
      <p:sp>
        <p:nvSpPr>
          <p:cNvPr id="4" name="页眉占位符 3"/>
          <p:cNvSpPr>
            <a:spLocks noGrp="1"/>
          </p:cNvSpPr>
          <p:nvPr>
            <p:ph type="hdr" sz="quarter" idx="10"/>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页眉</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5" name="日期占位符 4"/>
          <p:cNvSpPr>
            <a:spLocks noGrp="1"/>
          </p:cNvSpPr>
          <p:nvPr>
            <p:ph type="dt" idx="11"/>
          </p:nvPr>
        </p:nvSpPr>
        <p:spPr/>
        <p:txBody>
          <a:bodyPr/>
          <a:lstStyle/>
          <a:p>
            <a:fld id="{43C51798-8462-42EE-BFB7-62E2D6927506}" type="datetime1">
              <a:rPr lang="zh-CN" altLang="en-US" smtClean="0">
                <a:solidFill>
                  <a:prstClr val="black"/>
                </a:solidFill>
                <a:latin typeface="Calibri"/>
                <a:ea typeface="宋体"/>
              </a:rPr>
              <a:pPr/>
              <a:t>5/24/15</a:t>
            </a:fld>
            <a:endParaRPr lang="zh-CN" altLang="zh-CN">
              <a:solidFill>
                <a:prstClr val="black"/>
              </a:solidFill>
              <a:latin typeface="Calibri"/>
              <a:ea typeface="宋体"/>
            </a:endParaRPr>
          </a:p>
        </p:txBody>
      </p:sp>
      <p:sp>
        <p:nvSpPr>
          <p:cNvPr id="6" name="页脚占位符 5"/>
          <p:cNvSpPr>
            <a:spLocks noGrp="1"/>
          </p:cNvSpPr>
          <p:nvPr>
            <p:ph type="ftr" sz="quarter" idx="12"/>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页脚</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7" name="灯片编号占位符 6"/>
          <p:cNvSpPr>
            <a:spLocks noGrp="1"/>
          </p:cNvSpPr>
          <p:nvPr>
            <p:ph type="sldNum" sz="quarter" idx="13"/>
          </p:nvPr>
        </p:nvSpPr>
        <p:spPr/>
        <p:txBody>
          <a:bodyPr/>
          <a:lstStyle/>
          <a:p>
            <a:fld id="{51C36914-20AF-4724-9C13-E1B494FC072D}" type="slidenum">
              <a:rPr lang="en-US" altLang="zh-CN" smtClean="0">
                <a:solidFill>
                  <a:prstClr val="black"/>
                </a:solidFill>
                <a:latin typeface="Calibri"/>
                <a:ea typeface="宋体"/>
              </a:rPr>
              <a:pPr/>
              <a:t>76</a:t>
            </a:fld>
            <a:fld id="{DB9059BF-04DC-4665-8319-44CF21C5C973}"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8" name="灯片编号占位符 7"/>
          <p:cNvSpPr>
            <a:spLocks noGrp="1"/>
          </p:cNvSpPr>
          <p:nvPr>
            <p:ph type="sldNum" sz="quarter" idx="14"/>
          </p:nvPr>
        </p:nvSpPr>
        <p:spPr/>
        <p:txBody>
          <a:bodyPr/>
          <a:lstStyle/>
          <a:p>
            <a:fld id="{706DE766-2B36-4BCD-856D-AFD783E6756D}" type="slidenum">
              <a:rPr lang="en-US" altLang="zh-CN" smtClean="0">
                <a:solidFill>
                  <a:prstClr val="black"/>
                </a:solidFill>
                <a:latin typeface="Calibri"/>
                <a:ea typeface="宋体"/>
              </a:rPr>
              <a:pPr/>
              <a:t>76</a:t>
            </a:fld>
            <a:fld id="{054D6247-BD44-4743-97E8-8EA2C699353F}"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9" name="灯片编号占位符 8"/>
          <p:cNvSpPr>
            <a:spLocks noGrp="1"/>
          </p:cNvSpPr>
          <p:nvPr>
            <p:ph type="sldNum" sz="quarter" idx="15"/>
          </p:nvPr>
        </p:nvSpPr>
        <p:spPr/>
        <p:txBody>
          <a:bodyPr/>
          <a:lstStyle/>
          <a:p>
            <a:fld id="{04C3BC69-03BB-4AA5-A36B-A74F18F4B018}" type="slidenum">
              <a:rPr lang="en-US" altLang="zh-CN" smtClean="0">
                <a:solidFill>
                  <a:prstClr val="black"/>
                </a:solidFill>
                <a:latin typeface="Calibri"/>
                <a:ea typeface="宋体"/>
              </a:rPr>
              <a:pPr/>
              <a:t>76</a:t>
            </a:fld>
            <a:fld id="{ED32E0E2-6211-4DB0-83FC-F25F26B9F0A5}"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0" name="灯片编号占位符 9"/>
          <p:cNvSpPr>
            <a:spLocks noGrp="1"/>
          </p:cNvSpPr>
          <p:nvPr>
            <p:ph type="sldNum" sz="quarter" idx="16"/>
          </p:nvPr>
        </p:nvSpPr>
        <p:spPr/>
        <p:txBody>
          <a:bodyPr/>
          <a:lstStyle/>
          <a:p>
            <a:fld id="{7685C111-6591-488B-B44F-78067837322A}" type="slidenum">
              <a:rPr lang="en-US" altLang="zh-CN" smtClean="0">
                <a:solidFill>
                  <a:prstClr val="black"/>
                </a:solidFill>
                <a:latin typeface="Calibri"/>
                <a:ea typeface="宋体"/>
              </a:rPr>
              <a:pPr/>
              <a:t>76</a:t>
            </a:fld>
            <a:fld id="{7DD7D61F-2FE4-4795-A741-20A05674D971}"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1" name="灯片编号占位符 10"/>
          <p:cNvSpPr>
            <a:spLocks noGrp="1"/>
          </p:cNvSpPr>
          <p:nvPr>
            <p:ph type="sldNum" sz="quarter" idx="17"/>
          </p:nvPr>
        </p:nvSpPr>
        <p:spPr/>
        <p:txBody>
          <a:bodyPr/>
          <a:lstStyle/>
          <a:p>
            <a:fld id="{D791C2E5-7245-4002-B54D-E66607BCCD57}" type="slidenum">
              <a:rPr lang="en-US" altLang="zh-CN" smtClean="0">
                <a:solidFill>
                  <a:prstClr val="black"/>
                </a:solidFill>
                <a:latin typeface="Calibri"/>
                <a:ea typeface="宋体"/>
              </a:rPr>
              <a:pPr/>
              <a:t>76</a:t>
            </a:fld>
            <a:fld id="{2856F0DA-154D-4D71-AC96-24108076382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2" name="灯片编号占位符 11"/>
          <p:cNvSpPr>
            <a:spLocks noGrp="1"/>
          </p:cNvSpPr>
          <p:nvPr>
            <p:ph type="sldNum" sz="quarter" idx="18"/>
          </p:nvPr>
        </p:nvSpPr>
        <p:spPr/>
        <p:txBody>
          <a:bodyPr/>
          <a:lstStyle/>
          <a:p>
            <a:fld id="{3442AB6A-31D5-4749-A192-36CDB36D1344}" type="slidenum">
              <a:rPr lang="en-US" altLang="zh-CN" smtClean="0">
                <a:solidFill>
                  <a:prstClr val="black"/>
                </a:solidFill>
                <a:latin typeface="Calibri"/>
                <a:ea typeface="宋体"/>
              </a:rPr>
              <a:pPr/>
              <a:t>76</a:t>
            </a:fld>
            <a:fld id="{AF89078C-5AC1-4AD9-A0DE-397813BA754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3" name="灯片编号占位符 12"/>
          <p:cNvSpPr>
            <a:spLocks noGrp="1"/>
          </p:cNvSpPr>
          <p:nvPr>
            <p:ph type="sldNum" sz="quarter" idx="19"/>
          </p:nvPr>
        </p:nvSpPr>
        <p:spPr/>
        <p:txBody>
          <a:bodyPr/>
          <a:lstStyle/>
          <a:p>
            <a:fld id="{67C72888-CA01-4A9E-AE98-5EE5947D794B}" type="slidenum">
              <a:rPr lang="en-US" altLang="zh-CN" smtClean="0">
                <a:solidFill>
                  <a:prstClr val="black"/>
                </a:solidFill>
                <a:latin typeface="Calibri"/>
                <a:ea typeface="宋体"/>
              </a:rPr>
              <a:pPr/>
              <a:t>76</a:t>
            </a:fld>
            <a:fld id="{248EAA88-0E82-4DB3-9A60-08EE4E554328}"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4" name="灯片编号占位符 13"/>
          <p:cNvSpPr>
            <a:spLocks noGrp="1"/>
          </p:cNvSpPr>
          <p:nvPr>
            <p:ph type="sldNum" sz="quarter" idx="20"/>
          </p:nvPr>
        </p:nvSpPr>
        <p:spPr/>
        <p:txBody>
          <a:bodyPr/>
          <a:lstStyle/>
          <a:p>
            <a:fld id="{765AE550-C959-47E5-8222-6FF875717F4D}" type="slidenum">
              <a:rPr lang="en-US" altLang="zh-CN" smtClean="0">
                <a:solidFill>
                  <a:prstClr val="black"/>
                </a:solidFill>
                <a:latin typeface="Calibri"/>
                <a:ea typeface="宋体"/>
              </a:rPr>
              <a:pPr/>
              <a:t>76</a:t>
            </a:fld>
            <a:fld id="{BAA85AC3-A321-4E97-8C2A-40FFC23458DA}"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5" name="灯片编号占位符 14"/>
          <p:cNvSpPr>
            <a:spLocks noGrp="1"/>
          </p:cNvSpPr>
          <p:nvPr>
            <p:ph type="sldNum" sz="quarter" idx="21"/>
          </p:nvPr>
        </p:nvSpPr>
        <p:spPr/>
        <p:txBody>
          <a:bodyPr/>
          <a:lstStyle/>
          <a:p>
            <a:fld id="{A3B1A49F-B57D-4117-BA0C-B507C4BC3759}" type="slidenum">
              <a:rPr lang="en-US" altLang="zh-CN" smtClean="0">
                <a:solidFill>
                  <a:prstClr val="black"/>
                </a:solidFill>
                <a:latin typeface="Calibri"/>
                <a:ea typeface="宋体"/>
              </a:rPr>
              <a:pPr/>
              <a:t>76</a:t>
            </a:fld>
            <a:fld id="{976B2C0F-9A76-4174-98DA-58652E2BDC85}"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6" name="灯片编号占位符 15"/>
          <p:cNvSpPr>
            <a:spLocks noGrp="1"/>
          </p:cNvSpPr>
          <p:nvPr>
            <p:ph type="sldNum" sz="quarter" idx="22"/>
          </p:nvPr>
        </p:nvSpPr>
        <p:spPr/>
        <p:txBody>
          <a:bodyPr/>
          <a:lstStyle/>
          <a:p>
            <a:fld id="{ED78659A-64EF-42C0-B167-BFEEEA88FC13}" type="slidenum">
              <a:rPr lang="en-US" altLang="zh-CN" smtClean="0">
                <a:solidFill>
                  <a:prstClr val="black"/>
                </a:solidFill>
                <a:latin typeface="Calibri"/>
                <a:ea typeface="宋体"/>
              </a:rPr>
              <a:pPr/>
              <a:t>76</a:t>
            </a:fld>
            <a:fld id="{300A6FB2-B2FB-4FCC-87F9-9CB14828E7AF}"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7" name="灯片编号占位符 16"/>
          <p:cNvSpPr>
            <a:spLocks noGrp="1"/>
          </p:cNvSpPr>
          <p:nvPr>
            <p:ph type="sldNum" sz="quarter" idx="23"/>
          </p:nvPr>
        </p:nvSpPr>
        <p:spPr/>
        <p:txBody>
          <a:bodyPr/>
          <a:lstStyle/>
          <a:p>
            <a:fld id="{33A666F3-8211-4E81-9979-92E2AAECD16E}" type="slidenum">
              <a:rPr lang="en-US" altLang="zh-CN" smtClean="0">
                <a:solidFill>
                  <a:prstClr val="black"/>
                </a:solidFill>
                <a:latin typeface="Calibri"/>
                <a:ea typeface="宋体"/>
              </a:rPr>
              <a:pPr/>
              <a:t>76</a:t>
            </a:fld>
            <a:fld id="{206CE3BA-0E87-4A01-9D97-AD8AB78AB53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8" name="灯片编号占位符 17"/>
          <p:cNvSpPr>
            <a:spLocks noGrp="1"/>
          </p:cNvSpPr>
          <p:nvPr>
            <p:ph type="sldNum" sz="quarter" idx="24"/>
          </p:nvPr>
        </p:nvSpPr>
        <p:spPr/>
        <p:txBody>
          <a:bodyPr/>
          <a:lstStyle/>
          <a:p>
            <a:fld id="{D3C71668-55FC-4F10-BA5C-8F103EEC17BC}" type="slidenum">
              <a:rPr lang="en-US" altLang="zh-CN" smtClean="0">
                <a:solidFill>
                  <a:prstClr val="black"/>
                </a:solidFill>
                <a:latin typeface="Calibri"/>
                <a:ea typeface="宋体"/>
              </a:rPr>
              <a:pPr/>
              <a:t>76</a:t>
            </a:fld>
            <a:fld id="{94D7712B-DDA1-459A-A4BE-320561230A22}"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9" name="灯片编号占位符 18"/>
          <p:cNvSpPr>
            <a:spLocks noGrp="1"/>
          </p:cNvSpPr>
          <p:nvPr>
            <p:ph type="sldNum" sz="quarter" idx="25"/>
          </p:nvPr>
        </p:nvSpPr>
        <p:spPr/>
        <p:txBody>
          <a:bodyPr/>
          <a:lstStyle/>
          <a:p>
            <a:fld id="{36B0D174-448B-4E3A-938A-EE649E5FCAB0}" type="slidenum">
              <a:rPr lang="en-US" altLang="zh-CN" smtClean="0">
                <a:solidFill>
                  <a:prstClr val="black"/>
                </a:solidFill>
                <a:latin typeface="Calibri"/>
                <a:ea typeface="宋体"/>
              </a:rPr>
              <a:pPr/>
              <a:t>76</a:t>
            </a:fld>
            <a:fld id="{51B83919-89CE-46C3-A94D-87DE8283AE75}"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20" name="灯片编号占位符 19"/>
          <p:cNvSpPr>
            <a:spLocks noGrp="1"/>
          </p:cNvSpPr>
          <p:nvPr>
            <p:ph type="sldNum" sz="quarter" idx="26"/>
          </p:nvPr>
        </p:nvSpPr>
        <p:spPr/>
        <p:txBody>
          <a:bodyPr/>
          <a:lstStyle/>
          <a:p>
            <a:fld id="{D620D4C2-0099-427B-92E1-21E737919B89}" type="slidenum">
              <a:rPr lang="en-US" altLang="zh-CN" smtClean="0">
                <a:solidFill>
                  <a:prstClr val="black"/>
                </a:solidFill>
                <a:latin typeface="Calibri"/>
                <a:ea typeface="宋体"/>
              </a:rPr>
              <a:pPr/>
              <a:t>76</a:t>
            </a:fld>
            <a:fld id="{BC50F9EF-4E38-4D26-9193-73D60428BBAF}"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21" name="灯片编号占位符 20"/>
          <p:cNvSpPr>
            <a:spLocks noGrp="1"/>
          </p:cNvSpPr>
          <p:nvPr>
            <p:ph type="sldNum" sz="quarter" idx="27"/>
          </p:nvPr>
        </p:nvSpPr>
        <p:spPr/>
        <p:txBody>
          <a:bodyPr/>
          <a:lstStyle/>
          <a:p>
            <a:fld id="{F32A79E4-8B1B-47C3-93BF-897CCB6F1D75}" type="slidenum">
              <a:rPr lang="en-US" altLang="zh-CN" smtClean="0">
                <a:solidFill>
                  <a:prstClr val="black"/>
                </a:solidFill>
                <a:latin typeface="Calibri"/>
                <a:ea typeface="宋体"/>
              </a:rPr>
              <a:pPr/>
              <a:t>76</a:t>
            </a:fld>
            <a:fld id="{CA1F181C-7466-4F6E-97AD-548D308460CD}"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22" name="灯片编号占位符 21"/>
          <p:cNvSpPr>
            <a:spLocks noGrp="1"/>
          </p:cNvSpPr>
          <p:nvPr>
            <p:ph type="sldNum" sz="quarter" idx="28"/>
          </p:nvPr>
        </p:nvSpPr>
        <p:spPr/>
        <p:txBody>
          <a:bodyPr/>
          <a:lstStyle/>
          <a:p>
            <a:fld id="{1E80281B-DAFB-43A7-9662-A497B4F125B4}" type="slidenum">
              <a:rPr lang="en-US" altLang="zh-CN" smtClean="0">
                <a:solidFill>
                  <a:prstClr val="black"/>
                </a:solidFill>
                <a:latin typeface="Calibri"/>
                <a:ea typeface="宋体"/>
              </a:rPr>
              <a:pPr/>
              <a:t>76</a:t>
            </a:fld>
            <a:fld id="{EF67BD48-6373-4E53-B54A-DD36C50DD27A}"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23" name="灯片编号占位符 22"/>
          <p:cNvSpPr>
            <a:spLocks noGrp="1"/>
          </p:cNvSpPr>
          <p:nvPr>
            <p:ph type="sldNum" sz="quarter" idx="29"/>
          </p:nvPr>
        </p:nvSpPr>
        <p:spPr/>
        <p:txBody>
          <a:bodyPr/>
          <a:lstStyle/>
          <a:p>
            <a:fld id="{BC9AC7BC-0F93-4A41-9276-F9FC7C728AC9}" type="slidenum">
              <a:rPr lang="en-US" altLang="zh-CN" smtClean="0">
                <a:solidFill>
                  <a:prstClr val="black"/>
                </a:solidFill>
                <a:latin typeface="Calibri"/>
                <a:ea typeface="宋体"/>
              </a:rPr>
              <a:pPr/>
              <a:t>76</a:t>
            </a:fld>
            <a:fld id="{988B5696-65BB-4C71-A38E-02F216B77618}"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24" name="灯片编号占位符 23"/>
          <p:cNvSpPr>
            <a:spLocks noGrp="1"/>
          </p:cNvSpPr>
          <p:nvPr>
            <p:ph type="sldNum" sz="quarter" idx="30"/>
          </p:nvPr>
        </p:nvSpPr>
        <p:spPr/>
        <p:txBody>
          <a:bodyPr/>
          <a:lstStyle/>
          <a:p>
            <a:fld id="{4391712F-0723-4CE5-869D-B6177DF69D35}" type="slidenum">
              <a:rPr lang="en-US" altLang="zh-CN" smtClean="0">
                <a:solidFill>
                  <a:prstClr val="black"/>
                </a:solidFill>
                <a:latin typeface="Calibri"/>
                <a:ea typeface="宋体"/>
              </a:rPr>
              <a:pPr/>
              <a:t>76</a:t>
            </a:fld>
            <a:fld id="{C5316FF3-7E7B-450E-BCEE-E2FF9A3B76A8}"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25" name="灯片编号占位符 24"/>
          <p:cNvSpPr>
            <a:spLocks noGrp="1"/>
          </p:cNvSpPr>
          <p:nvPr>
            <p:ph type="sldNum" sz="quarter" idx="31"/>
          </p:nvPr>
        </p:nvSpPr>
        <p:spPr/>
        <p:txBody>
          <a:bodyPr/>
          <a:lstStyle/>
          <a:p>
            <a:fld id="{FE2117F5-DDE5-4F4C-A62B-135EAAEAA336}" type="slidenum">
              <a:rPr lang="en-US" altLang="zh-CN" smtClean="0">
                <a:solidFill>
                  <a:prstClr val="black"/>
                </a:solidFill>
                <a:latin typeface="Calibri"/>
                <a:ea typeface="宋体"/>
              </a:rPr>
              <a:pPr/>
              <a:t>76</a:t>
            </a:fld>
            <a:fld id="{E60C1D22-4274-44B2-A5B8-F3DC107C5D46}"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26" name="灯片编号占位符 25"/>
          <p:cNvSpPr>
            <a:spLocks noGrp="1"/>
          </p:cNvSpPr>
          <p:nvPr>
            <p:ph type="sldNum" sz="quarter" idx="32"/>
          </p:nvPr>
        </p:nvSpPr>
        <p:spPr/>
        <p:txBody>
          <a:bodyPr/>
          <a:lstStyle/>
          <a:p>
            <a:fld id="{D5DF0003-2865-47C2-9E20-8D6BDD4E8BC3}" type="slidenum">
              <a:rPr lang="en-US" altLang="zh-CN" smtClean="0">
                <a:solidFill>
                  <a:prstClr val="black"/>
                </a:solidFill>
                <a:latin typeface="Calibri"/>
                <a:ea typeface="宋体"/>
              </a:rPr>
              <a:pPr/>
              <a:t>76</a:t>
            </a:fld>
            <a:fld id="{46F656BE-2381-4F2B-84B1-504C5EEFD04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27" name="灯片编号占位符 26"/>
          <p:cNvSpPr>
            <a:spLocks noGrp="1"/>
          </p:cNvSpPr>
          <p:nvPr>
            <p:ph type="sldNum" sz="quarter" idx="33"/>
          </p:nvPr>
        </p:nvSpPr>
        <p:spPr/>
        <p:txBody>
          <a:bodyPr/>
          <a:lstStyle/>
          <a:p>
            <a:fld id="{21114D12-4EF0-4D46-BDA3-BDFFA05B06FA}" type="slidenum">
              <a:rPr lang="en-US" altLang="zh-CN" smtClean="0">
                <a:solidFill>
                  <a:prstClr val="black"/>
                </a:solidFill>
                <a:latin typeface="Calibri"/>
                <a:ea typeface="宋体"/>
              </a:rPr>
              <a:pPr/>
              <a:t>76</a:t>
            </a:fld>
            <a:fld id="{52976F0C-5072-4F70-82D7-C3514F7CF8D1}"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28" name="灯片编号占位符 27"/>
          <p:cNvSpPr>
            <a:spLocks noGrp="1"/>
          </p:cNvSpPr>
          <p:nvPr>
            <p:ph type="sldNum" sz="quarter" idx="34"/>
          </p:nvPr>
        </p:nvSpPr>
        <p:spPr/>
        <p:txBody>
          <a:bodyPr/>
          <a:lstStyle/>
          <a:p>
            <a:fld id="{37938223-5E6D-44D6-B2E0-B188D8C8F493}" type="slidenum">
              <a:rPr lang="en-US" altLang="zh-CN" smtClean="0">
                <a:solidFill>
                  <a:prstClr val="black"/>
                </a:solidFill>
                <a:latin typeface="Calibri"/>
                <a:ea typeface="宋体"/>
              </a:rPr>
              <a:pPr/>
              <a:t>76</a:t>
            </a:fld>
            <a:fld id="{0226DC27-166E-4502-9FBA-1F46C093520E}"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29" name="灯片编号占位符 28"/>
          <p:cNvSpPr>
            <a:spLocks noGrp="1"/>
          </p:cNvSpPr>
          <p:nvPr>
            <p:ph type="sldNum" sz="quarter" idx="35"/>
          </p:nvPr>
        </p:nvSpPr>
        <p:spPr/>
        <p:txBody>
          <a:bodyPr/>
          <a:lstStyle/>
          <a:p>
            <a:fld id="{E4CAE317-3817-4B75-ADDE-66F36ABC5C7C}" type="slidenum">
              <a:rPr lang="en-US" altLang="zh-CN" smtClean="0">
                <a:solidFill>
                  <a:prstClr val="black"/>
                </a:solidFill>
                <a:latin typeface="Calibri"/>
                <a:ea typeface="宋体"/>
              </a:rPr>
              <a:pPr/>
              <a:t>76</a:t>
            </a:fld>
            <a:fld id="{BE1D0F56-5D69-4654-9E43-BD5181857456}"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30" name="灯片编号占位符 29"/>
          <p:cNvSpPr>
            <a:spLocks noGrp="1"/>
          </p:cNvSpPr>
          <p:nvPr>
            <p:ph type="sldNum" sz="quarter" idx="36"/>
          </p:nvPr>
        </p:nvSpPr>
        <p:spPr/>
        <p:txBody>
          <a:bodyPr/>
          <a:lstStyle/>
          <a:p>
            <a:fld id="{8B7C6B59-7AEB-44D7-AB71-69A5DDA87856}" type="slidenum">
              <a:rPr lang="en-US" altLang="zh-CN" smtClean="0">
                <a:solidFill>
                  <a:prstClr val="black"/>
                </a:solidFill>
                <a:latin typeface="Calibri"/>
                <a:ea typeface="宋体"/>
              </a:rPr>
              <a:pPr/>
              <a:t>76</a:t>
            </a:fld>
            <a:fld id="{B7CE5947-74B7-4012-83B7-80CB88522DED}"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31" name="灯片编号占位符 30"/>
          <p:cNvSpPr>
            <a:spLocks noGrp="1"/>
          </p:cNvSpPr>
          <p:nvPr>
            <p:ph type="sldNum" sz="quarter" idx="37"/>
          </p:nvPr>
        </p:nvSpPr>
        <p:spPr/>
        <p:txBody>
          <a:bodyPr/>
          <a:lstStyle/>
          <a:p>
            <a:fld id="{925BCC8E-3668-43AE-92F6-89DD7B210717}" type="slidenum">
              <a:rPr lang="en-US" altLang="zh-CN" smtClean="0">
                <a:solidFill>
                  <a:prstClr val="black"/>
                </a:solidFill>
                <a:latin typeface="Calibri"/>
                <a:ea typeface="宋体"/>
              </a:rPr>
              <a:pPr/>
              <a:t>76</a:t>
            </a:fld>
            <a:fld id="{E32D7208-53DE-4615-BB65-4096CD07277A}"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32" name="灯片编号占位符 31"/>
          <p:cNvSpPr>
            <a:spLocks noGrp="1"/>
          </p:cNvSpPr>
          <p:nvPr>
            <p:ph type="sldNum" sz="quarter" idx="38"/>
          </p:nvPr>
        </p:nvSpPr>
        <p:spPr/>
        <p:txBody>
          <a:bodyPr/>
          <a:lstStyle/>
          <a:p>
            <a:fld id="{910172B3-F6A3-4AAF-90E0-20E5E690BA74}" type="slidenum">
              <a:rPr lang="en-US" altLang="zh-CN" smtClean="0">
                <a:solidFill>
                  <a:prstClr val="black"/>
                </a:solidFill>
                <a:latin typeface="Calibri"/>
                <a:ea typeface="宋体"/>
              </a:rPr>
              <a:pPr/>
              <a:t>76</a:t>
            </a:fld>
            <a:fld id="{6A108A12-F8B6-4ED2-A125-C2F2AE556962}"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33" name="灯片编号占位符 32"/>
          <p:cNvSpPr>
            <a:spLocks noGrp="1"/>
          </p:cNvSpPr>
          <p:nvPr>
            <p:ph type="sldNum" sz="quarter" idx="39"/>
          </p:nvPr>
        </p:nvSpPr>
        <p:spPr/>
        <p:txBody>
          <a:bodyPr/>
          <a:lstStyle/>
          <a:p>
            <a:fld id="{09FD8C75-B827-487E-B102-45E36DBD58B4}" type="slidenum">
              <a:rPr lang="en-US" altLang="zh-CN" smtClean="0">
                <a:solidFill>
                  <a:prstClr val="black"/>
                </a:solidFill>
                <a:latin typeface="Calibri"/>
                <a:ea typeface="宋体"/>
              </a:rPr>
              <a:pPr/>
              <a:t>76</a:t>
            </a:fld>
            <a:fld id="{38BED569-0952-4B6C-A037-0F2DE0F3A6D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34" name="灯片编号占位符 33"/>
          <p:cNvSpPr>
            <a:spLocks noGrp="1"/>
          </p:cNvSpPr>
          <p:nvPr>
            <p:ph type="sldNum" sz="quarter" idx="40"/>
          </p:nvPr>
        </p:nvSpPr>
        <p:spPr/>
        <p:txBody>
          <a:bodyPr/>
          <a:lstStyle/>
          <a:p>
            <a:fld id="{4D73D9A9-FCD5-4FC8-95C0-3DA5D1AE5B44}" type="slidenum">
              <a:rPr lang="en-US" altLang="zh-CN" smtClean="0">
                <a:solidFill>
                  <a:prstClr val="black"/>
                </a:solidFill>
                <a:latin typeface="Calibri"/>
                <a:ea typeface="宋体"/>
              </a:rPr>
              <a:pPr/>
              <a:t>76</a:t>
            </a:fld>
            <a:fld id="{F5831185-3259-4992-85C8-80E0181DA947}"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35" name="灯片编号占位符 34"/>
          <p:cNvSpPr>
            <a:spLocks noGrp="1"/>
          </p:cNvSpPr>
          <p:nvPr>
            <p:ph type="sldNum" sz="quarter" idx="41"/>
          </p:nvPr>
        </p:nvSpPr>
        <p:spPr/>
        <p:txBody>
          <a:bodyPr/>
          <a:lstStyle/>
          <a:p>
            <a:fld id="{4DA6AE22-0ADA-42B9-A0EC-CA20AB892BC7}" type="slidenum">
              <a:rPr lang="en-US" altLang="zh-CN" smtClean="0">
                <a:solidFill>
                  <a:prstClr val="black"/>
                </a:solidFill>
                <a:latin typeface="Calibri"/>
                <a:ea typeface="宋体"/>
              </a:rPr>
              <a:pPr/>
              <a:t>76</a:t>
            </a:fld>
            <a:fld id="{D8371C41-5038-4103-B559-16DD049E2C73}"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36" name="灯片编号占位符 35"/>
          <p:cNvSpPr>
            <a:spLocks noGrp="1"/>
          </p:cNvSpPr>
          <p:nvPr>
            <p:ph type="sldNum" sz="quarter" idx="42"/>
          </p:nvPr>
        </p:nvSpPr>
        <p:spPr/>
        <p:txBody>
          <a:bodyPr/>
          <a:lstStyle/>
          <a:p>
            <a:fld id="{3E16EFD9-C03F-497F-8EB1-141BFDFF3B74}" type="slidenum">
              <a:rPr lang="en-US" altLang="zh-CN" smtClean="0">
                <a:solidFill>
                  <a:prstClr val="black"/>
                </a:solidFill>
                <a:latin typeface="Calibri"/>
                <a:ea typeface="宋体"/>
              </a:rPr>
              <a:pPr/>
              <a:t>76</a:t>
            </a:fld>
            <a:fld id="{C279A208-146E-476E-BB18-F5AB68A6149A}"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37" name="灯片编号占位符 36"/>
          <p:cNvSpPr>
            <a:spLocks noGrp="1"/>
          </p:cNvSpPr>
          <p:nvPr>
            <p:ph type="sldNum" sz="quarter" idx="43"/>
          </p:nvPr>
        </p:nvSpPr>
        <p:spPr/>
        <p:txBody>
          <a:bodyPr/>
          <a:lstStyle/>
          <a:p>
            <a:fld id="{E9A073F0-3B3E-4D2C-9517-DADDBC2547F7}" type="slidenum">
              <a:rPr lang="en-US" altLang="zh-CN" smtClean="0">
                <a:solidFill>
                  <a:prstClr val="black"/>
                </a:solidFill>
                <a:latin typeface="Calibri"/>
                <a:ea typeface="宋体"/>
              </a:rPr>
              <a:pPr/>
              <a:t>76</a:t>
            </a:fld>
            <a:fld id="{2B10FDFB-37D4-4D81-9461-6E036F0F311F}"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38" name="灯片编号占位符 37"/>
          <p:cNvSpPr>
            <a:spLocks noGrp="1"/>
          </p:cNvSpPr>
          <p:nvPr>
            <p:ph type="sldNum" sz="quarter" idx="44"/>
          </p:nvPr>
        </p:nvSpPr>
        <p:spPr/>
        <p:txBody>
          <a:bodyPr/>
          <a:lstStyle/>
          <a:p>
            <a:fld id="{CF7AC3A6-7DD0-4EDD-991A-BB75DC942E8A}" type="slidenum">
              <a:rPr lang="en-US" altLang="zh-CN" smtClean="0">
                <a:solidFill>
                  <a:prstClr val="black"/>
                </a:solidFill>
                <a:latin typeface="Calibri"/>
                <a:ea typeface="宋体"/>
              </a:rPr>
              <a:pPr/>
              <a:t>76</a:t>
            </a:fld>
            <a:fld id="{74325AAE-F7E5-4200-8211-33C51AD5410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39" name="灯片编号占位符 38"/>
          <p:cNvSpPr>
            <a:spLocks noGrp="1"/>
          </p:cNvSpPr>
          <p:nvPr>
            <p:ph type="sldNum" sz="quarter" idx="45"/>
          </p:nvPr>
        </p:nvSpPr>
        <p:spPr/>
        <p:txBody>
          <a:bodyPr/>
          <a:lstStyle/>
          <a:p>
            <a:fld id="{4690E0E6-E30B-4C10-9A8F-A21239CA6D5F}" type="slidenum">
              <a:rPr lang="en-US" altLang="zh-CN" smtClean="0">
                <a:solidFill>
                  <a:prstClr val="black"/>
                </a:solidFill>
                <a:latin typeface="Calibri"/>
                <a:ea typeface="宋体"/>
              </a:rPr>
              <a:pPr/>
              <a:t>76</a:t>
            </a:fld>
            <a:fld id="{A8EE2E82-BADB-437E-AD51-2CE287B76DC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40" name="灯片编号占位符 39"/>
          <p:cNvSpPr>
            <a:spLocks noGrp="1"/>
          </p:cNvSpPr>
          <p:nvPr>
            <p:ph type="sldNum" sz="quarter" idx="46"/>
          </p:nvPr>
        </p:nvSpPr>
        <p:spPr/>
        <p:txBody>
          <a:bodyPr/>
          <a:lstStyle/>
          <a:p>
            <a:fld id="{C38BB0C0-35A3-4DFF-BAB2-08DCBA93581C}" type="slidenum">
              <a:rPr lang="en-US" altLang="zh-CN" smtClean="0">
                <a:solidFill>
                  <a:prstClr val="black"/>
                </a:solidFill>
                <a:latin typeface="Calibri"/>
                <a:ea typeface="宋体"/>
              </a:rPr>
              <a:pPr/>
              <a:t>76</a:t>
            </a:fld>
            <a:fld id="{860844CB-EF8A-4872-835E-3121267DF821}"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41" name="灯片编号占位符 40"/>
          <p:cNvSpPr>
            <a:spLocks noGrp="1"/>
          </p:cNvSpPr>
          <p:nvPr>
            <p:ph type="sldNum" sz="quarter" idx="47"/>
          </p:nvPr>
        </p:nvSpPr>
        <p:spPr/>
        <p:txBody>
          <a:bodyPr/>
          <a:lstStyle/>
          <a:p>
            <a:fld id="{D68FF106-913A-4CE1-BC68-04078CC4DC4D}" type="slidenum">
              <a:rPr lang="en-US" altLang="zh-CN" smtClean="0">
                <a:solidFill>
                  <a:prstClr val="black"/>
                </a:solidFill>
                <a:latin typeface="Calibri"/>
                <a:ea typeface="宋体"/>
              </a:rPr>
              <a:pPr/>
              <a:t>76</a:t>
            </a:fld>
            <a:fld id="{6517BADD-8F4F-4C23-A79A-64D3EF7A1B12}"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42" name="灯片编号占位符 41"/>
          <p:cNvSpPr>
            <a:spLocks noGrp="1"/>
          </p:cNvSpPr>
          <p:nvPr>
            <p:ph type="sldNum" sz="quarter" idx="48"/>
          </p:nvPr>
        </p:nvSpPr>
        <p:spPr/>
        <p:txBody>
          <a:bodyPr/>
          <a:lstStyle/>
          <a:p>
            <a:fld id="{941C1D5D-EC8D-40F2-BDE1-159787BC2DAC}" type="slidenum">
              <a:rPr lang="en-US" altLang="zh-CN" smtClean="0">
                <a:solidFill>
                  <a:prstClr val="black"/>
                </a:solidFill>
                <a:latin typeface="Calibri"/>
                <a:ea typeface="宋体"/>
              </a:rPr>
              <a:pPr/>
              <a:t>76</a:t>
            </a:fld>
            <a:fld id="{B1A14528-04F7-46F9-97C3-CDEDE7F272EE}"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43" name="灯片编号占位符 42"/>
          <p:cNvSpPr>
            <a:spLocks noGrp="1"/>
          </p:cNvSpPr>
          <p:nvPr>
            <p:ph type="sldNum" sz="quarter" idx="49"/>
          </p:nvPr>
        </p:nvSpPr>
        <p:spPr/>
        <p:txBody>
          <a:bodyPr/>
          <a:lstStyle/>
          <a:p>
            <a:fld id="{44E68BB7-2538-42B4-9AA6-C7CC9DD0DD84}" type="slidenum">
              <a:rPr lang="en-US" altLang="zh-CN" smtClean="0">
                <a:solidFill>
                  <a:prstClr val="black"/>
                </a:solidFill>
                <a:latin typeface="Calibri"/>
                <a:ea typeface="宋体"/>
              </a:rPr>
              <a:pPr/>
              <a:t>76</a:t>
            </a:fld>
            <a:fld id="{ADA50FE6-46B8-4D6E-987E-160CB0E937D6}"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44" name="灯片编号占位符 43"/>
          <p:cNvSpPr>
            <a:spLocks noGrp="1"/>
          </p:cNvSpPr>
          <p:nvPr>
            <p:ph type="sldNum" sz="quarter" idx="50"/>
          </p:nvPr>
        </p:nvSpPr>
        <p:spPr/>
        <p:txBody>
          <a:bodyPr/>
          <a:lstStyle/>
          <a:p>
            <a:fld id="{E0A57AD2-1AFC-410D-ADF8-543F80AFAE24}" type="slidenum">
              <a:rPr lang="en-US" altLang="zh-CN" smtClean="0">
                <a:solidFill>
                  <a:prstClr val="black"/>
                </a:solidFill>
                <a:latin typeface="Calibri"/>
                <a:ea typeface="宋体"/>
              </a:rPr>
              <a:pPr/>
              <a:t>76</a:t>
            </a:fld>
            <a:fld id="{D6A58033-1296-4259-98DC-E549C9845774}"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45" name="灯片编号占位符 44"/>
          <p:cNvSpPr>
            <a:spLocks noGrp="1"/>
          </p:cNvSpPr>
          <p:nvPr>
            <p:ph type="sldNum" sz="quarter" idx="51"/>
          </p:nvPr>
        </p:nvSpPr>
        <p:spPr/>
        <p:txBody>
          <a:bodyPr/>
          <a:lstStyle/>
          <a:p>
            <a:fld id="{B0269166-19CA-4877-BFF8-84C5C57B3F14}" type="slidenum">
              <a:rPr lang="en-US" altLang="zh-CN" smtClean="0">
                <a:solidFill>
                  <a:prstClr val="black"/>
                </a:solidFill>
                <a:latin typeface="Calibri"/>
                <a:ea typeface="宋体"/>
              </a:rPr>
              <a:pPr/>
              <a:t>76</a:t>
            </a:fld>
            <a:fld id="{A989CA4B-5E21-45A3-8CAD-CBBD7D91F0EC}"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46" name="灯片编号占位符 45"/>
          <p:cNvSpPr>
            <a:spLocks noGrp="1"/>
          </p:cNvSpPr>
          <p:nvPr>
            <p:ph type="sldNum" sz="quarter" idx="52"/>
          </p:nvPr>
        </p:nvSpPr>
        <p:spPr/>
        <p:txBody>
          <a:bodyPr/>
          <a:lstStyle/>
          <a:p>
            <a:fld id="{96A99EBB-6353-445F-9B87-82D6D55AB040}" type="slidenum">
              <a:rPr lang="en-US" altLang="zh-CN" smtClean="0">
                <a:solidFill>
                  <a:prstClr val="black"/>
                </a:solidFill>
                <a:latin typeface="Calibri"/>
                <a:ea typeface="宋体"/>
              </a:rPr>
              <a:pPr/>
              <a:t>76</a:t>
            </a:fld>
            <a:fld id="{224BEAF1-0DED-4091-8736-A0B2BA90B6B6}"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47" name="灯片编号占位符 46"/>
          <p:cNvSpPr>
            <a:spLocks noGrp="1"/>
          </p:cNvSpPr>
          <p:nvPr>
            <p:ph type="sldNum" sz="quarter" idx="53"/>
          </p:nvPr>
        </p:nvSpPr>
        <p:spPr/>
        <p:txBody>
          <a:bodyPr/>
          <a:lstStyle/>
          <a:p>
            <a:fld id="{30A6957D-46BA-41DC-991E-72C52871A06D}" type="slidenum">
              <a:rPr lang="en-US" altLang="zh-CN" smtClean="0">
                <a:solidFill>
                  <a:prstClr val="black"/>
                </a:solidFill>
                <a:latin typeface="Calibri"/>
                <a:ea typeface="宋体"/>
              </a:rPr>
              <a:pPr/>
              <a:t>76</a:t>
            </a:fld>
            <a:fld id="{BD8388DB-DB48-4676-8449-EF1292590C64}"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48" name="灯片编号占位符 47"/>
          <p:cNvSpPr>
            <a:spLocks noGrp="1"/>
          </p:cNvSpPr>
          <p:nvPr>
            <p:ph type="sldNum" sz="quarter" idx="54"/>
          </p:nvPr>
        </p:nvSpPr>
        <p:spPr/>
        <p:txBody>
          <a:bodyPr/>
          <a:lstStyle/>
          <a:p>
            <a:fld id="{F331CC80-3467-4496-8946-45EC6060D24E}" type="slidenum">
              <a:rPr lang="en-US" altLang="zh-CN" smtClean="0">
                <a:solidFill>
                  <a:prstClr val="black"/>
                </a:solidFill>
                <a:latin typeface="Calibri"/>
                <a:ea typeface="宋体"/>
              </a:rPr>
              <a:pPr/>
              <a:t>76</a:t>
            </a:fld>
            <a:fld id="{85045EB0-DE4E-4C98-A5E8-B957C0FB47A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49" name="灯片编号占位符 48"/>
          <p:cNvSpPr>
            <a:spLocks noGrp="1"/>
          </p:cNvSpPr>
          <p:nvPr>
            <p:ph type="sldNum" sz="quarter" idx="55"/>
          </p:nvPr>
        </p:nvSpPr>
        <p:spPr/>
        <p:txBody>
          <a:bodyPr/>
          <a:lstStyle/>
          <a:p>
            <a:fld id="{F5933478-6770-4A91-9FBB-5CEDD572FF8F}" type="slidenum">
              <a:rPr lang="en-US" altLang="zh-CN" smtClean="0">
                <a:solidFill>
                  <a:prstClr val="black"/>
                </a:solidFill>
                <a:latin typeface="Calibri"/>
                <a:ea typeface="宋体"/>
              </a:rPr>
              <a:pPr/>
              <a:t>76</a:t>
            </a:fld>
            <a:fld id="{58C2EE70-B26C-4639-BB11-404468EC586A}"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50" name="灯片编号占位符 49"/>
          <p:cNvSpPr>
            <a:spLocks noGrp="1"/>
          </p:cNvSpPr>
          <p:nvPr>
            <p:ph type="sldNum" sz="quarter" idx="56"/>
          </p:nvPr>
        </p:nvSpPr>
        <p:spPr/>
        <p:txBody>
          <a:bodyPr/>
          <a:lstStyle/>
          <a:p>
            <a:fld id="{C504EDC0-5B77-4BED-BEC8-CC8B8A6E145D}" type="slidenum">
              <a:rPr lang="en-US" altLang="zh-CN" smtClean="0">
                <a:solidFill>
                  <a:prstClr val="black"/>
                </a:solidFill>
                <a:latin typeface="Calibri"/>
                <a:ea typeface="宋体"/>
              </a:rPr>
              <a:pPr/>
              <a:t>76</a:t>
            </a:fld>
            <a:fld id="{EEF671D3-DEC3-4B6F-B524-E56426ABF60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51" name="灯片编号占位符 50"/>
          <p:cNvSpPr>
            <a:spLocks noGrp="1"/>
          </p:cNvSpPr>
          <p:nvPr>
            <p:ph type="sldNum" sz="quarter" idx="57"/>
          </p:nvPr>
        </p:nvSpPr>
        <p:spPr/>
        <p:txBody>
          <a:bodyPr/>
          <a:lstStyle/>
          <a:p>
            <a:fld id="{E2D7FC29-58A0-4348-B7BA-06675101EB95}" type="slidenum">
              <a:rPr lang="en-US" altLang="zh-CN" smtClean="0">
                <a:solidFill>
                  <a:prstClr val="black"/>
                </a:solidFill>
                <a:latin typeface="Calibri"/>
                <a:ea typeface="宋体"/>
              </a:rPr>
              <a:pPr/>
              <a:t>76</a:t>
            </a:fld>
            <a:fld id="{76F5A318-F8BB-4826-B7BB-BDFDCEBE0B62}"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52" name="灯片编号占位符 51"/>
          <p:cNvSpPr>
            <a:spLocks noGrp="1"/>
          </p:cNvSpPr>
          <p:nvPr>
            <p:ph type="sldNum" sz="quarter" idx="58"/>
          </p:nvPr>
        </p:nvSpPr>
        <p:spPr/>
        <p:txBody>
          <a:bodyPr/>
          <a:lstStyle/>
          <a:p>
            <a:fld id="{E8AD4A0F-4CB5-458A-92F7-E700DB6E0490}" type="slidenum">
              <a:rPr lang="en-US" altLang="zh-CN" smtClean="0">
                <a:solidFill>
                  <a:prstClr val="black"/>
                </a:solidFill>
                <a:latin typeface="Calibri"/>
                <a:ea typeface="宋体"/>
              </a:rPr>
              <a:pPr/>
              <a:t>76</a:t>
            </a:fld>
            <a:fld id="{092949C4-FB2D-405C-82D9-305846AEF43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53" name="灯片编号占位符 52"/>
          <p:cNvSpPr>
            <a:spLocks noGrp="1"/>
          </p:cNvSpPr>
          <p:nvPr>
            <p:ph type="sldNum" sz="quarter" idx="59"/>
          </p:nvPr>
        </p:nvSpPr>
        <p:spPr/>
        <p:txBody>
          <a:bodyPr/>
          <a:lstStyle/>
          <a:p>
            <a:fld id="{95A1FAA1-FCAF-4494-8DA0-C0E071265596}" type="slidenum">
              <a:rPr lang="en-US" altLang="zh-CN" smtClean="0">
                <a:solidFill>
                  <a:prstClr val="black"/>
                </a:solidFill>
                <a:latin typeface="Calibri"/>
                <a:ea typeface="宋体"/>
              </a:rPr>
              <a:pPr/>
              <a:t>76</a:t>
            </a:fld>
            <a:fld id="{87B08BCC-A56B-4107-822D-9CA4641628A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54" name="灯片编号占位符 53"/>
          <p:cNvSpPr>
            <a:spLocks noGrp="1"/>
          </p:cNvSpPr>
          <p:nvPr>
            <p:ph type="sldNum" sz="quarter" idx="60"/>
          </p:nvPr>
        </p:nvSpPr>
        <p:spPr/>
        <p:txBody>
          <a:bodyPr/>
          <a:lstStyle/>
          <a:p>
            <a:fld id="{A9944CC0-3FF3-43D4-9593-8AE823039BC9}" type="slidenum">
              <a:rPr lang="en-US" altLang="zh-CN" smtClean="0">
                <a:solidFill>
                  <a:prstClr val="black"/>
                </a:solidFill>
                <a:latin typeface="Calibri"/>
                <a:ea typeface="宋体"/>
              </a:rPr>
              <a:pPr/>
              <a:t>76</a:t>
            </a:fld>
            <a:fld id="{FAF6C3F6-087B-4C73-B882-79430A33FD28}"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55" name="灯片编号占位符 54"/>
          <p:cNvSpPr>
            <a:spLocks noGrp="1"/>
          </p:cNvSpPr>
          <p:nvPr>
            <p:ph type="sldNum" sz="quarter" idx="61"/>
          </p:nvPr>
        </p:nvSpPr>
        <p:spPr/>
        <p:txBody>
          <a:bodyPr/>
          <a:lstStyle/>
          <a:p>
            <a:fld id="{10115BAE-FC41-4CE1-B6FE-5B790764A9E3}" type="slidenum">
              <a:rPr lang="en-US" altLang="zh-CN" smtClean="0">
                <a:solidFill>
                  <a:prstClr val="black"/>
                </a:solidFill>
                <a:latin typeface="Calibri"/>
                <a:ea typeface="宋体"/>
              </a:rPr>
              <a:pPr/>
              <a:t>76</a:t>
            </a:fld>
            <a:fld id="{BE27C639-FEED-47B9-8835-02BAD60D8D81}"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56" name="灯片编号占位符 55"/>
          <p:cNvSpPr>
            <a:spLocks noGrp="1"/>
          </p:cNvSpPr>
          <p:nvPr>
            <p:ph type="sldNum" sz="quarter" idx="62"/>
          </p:nvPr>
        </p:nvSpPr>
        <p:spPr/>
        <p:txBody>
          <a:bodyPr/>
          <a:lstStyle/>
          <a:p>
            <a:fld id="{A438F233-713F-445A-8FCC-497CE0B0D727}" type="slidenum">
              <a:rPr lang="en-US" altLang="zh-CN" smtClean="0">
                <a:solidFill>
                  <a:prstClr val="black"/>
                </a:solidFill>
                <a:latin typeface="Calibri"/>
                <a:ea typeface="宋体"/>
              </a:rPr>
              <a:pPr/>
              <a:t>76</a:t>
            </a:fld>
            <a:fld id="{07F1301B-DFE1-4E1F-99E7-A4563DC55EDA}"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57" name="灯片编号占位符 56"/>
          <p:cNvSpPr>
            <a:spLocks noGrp="1"/>
          </p:cNvSpPr>
          <p:nvPr>
            <p:ph type="sldNum" sz="quarter" idx="63"/>
          </p:nvPr>
        </p:nvSpPr>
        <p:spPr/>
        <p:txBody>
          <a:bodyPr/>
          <a:lstStyle/>
          <a:p>
            <a:fld id="{169DE500-633D-491B-A076-7DF42114418A}" type="slidenum">
              <a:rPr lang="en-US" altLang="zh-CN" smtClean="0">
                <a:solidFill>
                  <a:prstClr val="black"/>
                </a:solidFill>
                <a:latin typeface="Calibri"/>
                <a:ea typeface="宋体"/>
              </a:rPr>
              <a:pPr/>
              <a:t>76</a:t>
            </a:fld>
            <a:fld id="{DCACE9AE-0960-4B91-80B6-265A74E5C5F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58" name="灯片编号占位符 57"/>
          <p:cNvSpPr>
            <a:spLocks noGrp="1"/>
          </p:cNvSpPr>
          <p:nvPr>
            <p:ph type="sldNum" sz="quarter" idx="64"/>
          </p:nvPr>
        </p:nvSpPr>
        <p:spPr/>
        <p:txBody>
          <a:bodyPr/>
          <a:lstStyle/>
          <a:p>
            <a:fld id="{79FE6657-4342-4825-9459-3CCE419F5356}" type="slidenum">
              <a:rPr lang="en-US" altLang="zh-CN" smtClean="0">
                <a:solidFill>
                  <a:prstClr val="black"/>
                </a:solidFill>
                <a:latin typeface="Calibri"/>
                <a:ea typeface="宋体"/>
              </a:rPr>
              <a:pPr/>
              <a:t>76</a:t>
            </a:fld>
            <a:fld id="{F2596622-399E-4860-8A35-0FD90CB1381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59" name="灯片编号占位符 58"/>
          <p:cNvSpPr>
            <a:spLocks noGrp="1"/>
          </p:cNvSpPr>
          <p:nvPr>
            <p:ph type="sldNum" sz="quarter" idx="65"/>
          </p:nvPr>
        </p:nvSpPr>
        <p:spPr/>
        <p:txBody>
          <a:bodyPr/>
          <a:lstStyle/>
          <a:p>
            <a:fld id="{0EDA091B-E8F1-499B-82A2-9C588A63BEA9}" type="slidenum">
              <a:rPr lang="en-US" altLang="zh-CN" smtClean="0">
                <a:solidFill>
                  <a:prstClr val="black"/>
                </a:solidFill>
                <a:latin typeface="Calibri"/>
                <a:ea typeface="宋体"/>
              </a:rPr>
              <a:pPr/>
              <a:t>76</a:t>
            </a:fld>
            <a:fld id="{1DD3E85A-0650-47BB-8E63-E3BFCEE88CDD}"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60" name="灯片编号占位符 59"/>
          <p:cNvSpPr>
            <a:spLocks noGrp="1"/>
          </p:cNvSpPr>
          <p:nvPr>
            <p:ph type="sldNum" sz="quarter" idx="66"/>
          </p:nvPr>
        </p:nvSpPr>
        <p:spPr/>
        <p:txBody>
          <a:bodyPr/>
          <a:lstStyle/>
          <a:p>
            <a:fld id="{6D8F5A59-B597-4BA4-97F3-3041DEABB291}" type="slidenum">
              <a:rPr lang="en-US" altLang="zh-CN" smtClean="0">
                <a:solidFill>
                  <a:prstClr val="black"/>
                </a:solidFill>
                <a:latin typeface="Calibri"/>
                <a:ea typeface="宋体"/>
              </a:rPr>
              <a:pPr/>
              <a:t>76</a:t>
            </a:fld>
            <a:fld id="{BE7B4706-D826-4266-84E6-DCFD4E5D205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61" name="灯片编号占位符 60"/>
          <p:cNvSpPr>
            <a:spLocks noGrp="1"/>
          </p:cNvSpPr>
          <p:nvPr>
            <p:ph type="sldNum" sz="quarter" idx="67"/>
          </p:nvPr>
        </p:nvSpPr>
        <p:spPr/>
        <p:txBody>
          <a:bodyPr/>
          <a:lstStyle/>
          <a:p>
            <a:fld id="{1737F32B-F287-45CA-9E60-A27B47C5AAEF}" type="slidenum">
              <a:rPr lang="en-US" altLang="zh-CN" smtClean="0">
                <a:solidFill>
                  <a:prstClr val="black"/>
                </a:solidFill>
                <a:latin typeface="Calibri"/>
                <a:ea typeface="宋体"/>
              </a:rPr>
              <a:pPr/>
              <a:t>76</a:t>
            </a:fld>
            <a:fld id="{F09611C2-8CAF-474D-9FA8-429450055A73}"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62" name="灯片编号占位符 61"/>
          <p:cNvSpPr>
            <a:spLocks noGrp="1"/>
          </p:cNvSpPr>
          <p:nvPr>
            <p:ph type="sldNum" sz="quarter" idx="68"/>
          </p:nvPr>
        </p:nvSpPr>
        <p:spPr/>
        <p:txBody>
          <a:bodyPr/>
          <a:lstStyle/>
          <a:p>
            <a:fld id="{6476F778-5472-4041-9525-6C387A432F16}" type="slidenum">
              <a:rPr lang="en-US" altLang="zh-CN" smtClean="0">
                <a:solidFill>
                  <a:prstClr val="black"/>
                </a:solidFill>
                <a:latin typeface="Calibri"/>
                <a:ea typeface="宋体"/>
              </a:rPr>
              <a:pPr/>
              <a:t>76</a:t>
            </a:fld>
            <a:fld id="{D435956C-0598-40A2-8DE2-8B4091CC31E4}"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63" name="灯片编号占位符 62"/>
          <p:cNvSpPr>
            <a:spLocks noGrp="1"/>
          </p:cNvSpPr>
          <p:nvPr>
            <p:ph type="sldNum" sz="quarter" idx="69"/>
          </p:nvPr>
        </p:nvSpPr>
        <p:spPr/>
        <p:txBody>
          <a:bodyPr/>
          <a:lstStyle/>
          <a:p>
            <a:fld id="{7DF8B22E-058F-4DFD-A69F-B238566A4776}" type="slidenum">
              <a:rPr lang="en-US" altLang="zh-CN" smtClean="0">
                <a:solidFill>
                  <a:prstClr val="black"/>
                </a:solidFill>
                <a:latin typeface="Calibri"/>
                <a:ea typeface="宋体"/>
              </a:rPr>
              <a:pPr/>
              <a:t>76</a:t>
            </a:fld>
            <a:fld id="{B8580481-7A6A-46A7-89E1-CE00CF0986E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64" name="灯片编号占位符 63"/>
          <p:cNvSpPr>
            <a:spLocks noGrp="1"/>
          </p:cNvSpPr>
          <p:nvPr>
            <p:ph type="sldNum" sz="quarter" idx="70"/>
          </p:nvPr>
        </p:nvSpPr>
        <p:spPr/>
        <p:txBody>
          <a:bodyPr/>
          <a:lstStyle/>
          <a:p>
            <a:fld id="{9BDB8415-8241-450B-B4E9-74E161829F04}" type="slidenum">
              <a:rPr lang="en-US" altLang="zh-CN" smtClean="0">
                <a:solidFill>
                  <a:prstClr val="black"/>
                </a:solidFill>
                <a:latin typeface="Calibri"/>
                <a:ea typeface="宋体"/>
              </a:rPr>
              <a:pPr/>
              <a:t>76</a:t>
            </a:fld>
            <a:fld id="{9C95720D-2D80-42D9-8430-AA8E8054704D}"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65" name="灯片编号占位符 64"/>
          <p:cNvSpPr>
            <a:spLocks noGrp="1"/>
          </p:cNvSpPr>
          <p:nvPr>
            <p:ph type="sldNum" sz="quarter" idx="71"/>
          </p:nvPr>
        </p:nvSpPr>
        <p:spPr/>
        <p:txBody>
          <a:bodyPr/>
          <a:lstStyle/>
          <a:p>
            <a:fld id="{F356526C-68E2-4A4E-93C0-3E96DE8BFAD6}" type="slidenum">
              <a:rPr lang="en-US" altLang="zh-CN" smtClean="0">
                <a:solidFill>
                  <a:prstClr val="black"/>
                </a:solidFill>
                <a:latin typeface="Calibri"/>
                <a:ea typeface="宋体"/>
              </a:rPr>
              <a:pPr/>
              <a:t>76</a:t>
            </a:fld>
            <a:fld id="{57372035-E3A7-41A3-B1E9-125805EB0407}"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66" name="灯片编号占位符 65"/>
          <p:cNvSpPr>
            <a:spLocks noGrp="1"/>
          </p:cNvSpPr>
          <p:nvPr>
            <p:ph type="sldNum" sz="quarter" idx="72"/>
          </p:nvPr>
        </p:nvSpPr>
        <p:spPr/>
        <p:txBody>
          <a:bodyPr/>
          <a:lstStyle/>
          <a:p>
            <a:fld id="{3D159641-C352-46E7-8D0B-E7C63AE6BF7F}" type="slidenum">
              <a:rPr lang="en-US" altLang="zh-CN" smtClean="0">
                <a:solidFill>
                  <a:prstClr val="black"/>
                </a:solidFill>
                <a:latin typeface="Calibri"/>
                <a:ea typeface="宋体"/>
              </a:rPr>
              <a:pPr/>
              <a:t>76</a:t>
            </a:fld>
            <a:fld id="{D2EC31FC-C7C0-4B06-8BA8-A02ACA136808}"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67" name="灯片编号占位符 66"/>
          <p:cNvSpPr>
            <a:spLocks noGrp="1"/>
          </p:cNvSpPr>
          <p:nvPr>
            <p:ph type="sldNum" sz="quarter" idx="73"/>
          </p:nvPr>
        </p:nvSpPr>
        <p:spPr/>
        <p:txBody>
          <a:bodyPr/>
          <a:lstStyle/>
          <a:p>
            <a:fld id="{A34277ED-04CD-4CE0-8F01-E94D3E712ED3}" type="slidenum">
              <a:rPr lang="en-US" altLang="zh-CN" smtClean="0">
                <a:solidFill>
                  <a:prstClr val="black"/>
                </a:solidFill>
                <a:latin typeface="Calibri"/>
                <a:ea typeface="宋体"/>
              </a:rPr>
              <a:pPr/>
              <a:t>76</a:t>
            </a:fld>
            <a:fld id="{A739DA77-A3CD-468D-A405-5E9F1165272D}"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68" name="灯片编号占位符 67"/>
          <p:cNvSpPr>
            <a:spLocks noGrp="1"/>
          </p:cNvSpPr>
          <p:nvPr>
            <p:ph type="sldNum" sz="quarter" idx="74"/>
          </p:nvPr>
        </p:nvSpPr>
        <p:spPr/>
        <p:txBody>
          <a:bodyPr/>
          <a:lstStyle/>
          <a:p>
            <a:fld id="{F939154E-1C13-46C9-9856-5F79BE8D0C6D}" type="slidenum">
              <a:rPr lang="en-US" altLang="zh-CN" smtClean="0">
                <a:solidFill>
                  <a:prstClr val="black"/>
                </a:solidFill>
                <a:latin typeface="Calibri"/>
                <a:ea typeface="宋体"/>
              </a:rPr>
              <a:pPr/>
              <a:t>76</a:t>
            </a:fld>
            <a:fld id="{CC0CA0F2-7CB4-44BA-9C4C-3D1BD5F622CE}"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69" name="灯片编号占位符 68"/>
          <p:cNvSpPr>
            <a:spLocks noGrp="1"/>
          </p:cNvSpPr>
          <p:nvPr>
            <p:ph type="sldNum" sz="quarter" idx="75"/>
          </p:nvPr>
        </p:nvSpPr>
        <p:spPr/>
        <p:txBody>
          <a:bodyPr/>
          <a:lstStyle/>
          <a:p>
            <a:fld id="{C1253C0F-8B54-47FF-9E57-1D0072F56AA2}" type="slidenum">
              <a:rPr lang="en-US" altLang="zh-CN" smtClean="0">
                <a:solidFill>
                  <a:prstClr val="black"/>
                </a:solidFill>
                <a:latin typeface="Calibri"/>
                <a:ea typeface="宋体"/>
              </a:rPr>
              <a:pPr/>
              <a:t>76</a:t>
            </a:fld>
            <a:fld id="{27098D48-36AB-4C0D-A08A-9A080EB3881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70" name="灯片编号占位符 69"/>
          <p:cNvSpPr>
            <a:spLocks noGrp="1"/>
          </p:cNvSpPr>
          <p:nvPr>
            <p:ph type="sldNum" sz="quarter" idx="76"/>
          </p:nvPr>
        </p:nvSpPr>
        <p:spPr/>
        <p:txBody>
          <a:bodyPr/>
          <a:lstStyle/>
          <a:p>
            <a:fld id="{449C8418-FE7E-4EA8-9EEC-C0EF94929A07}" type="slidenum">
              <a:rPr lang="en-US" altLang="zh-CN" smtClean="0">
                <a:solidFill>
                  <a:prstClr val="black"/>
                </a:solidFill>
                <a:latin typeface="Calibri"/>
                <a:ea typeface="宋体"/>
              </a:rPr>
              <a:pPr/>
              <a:t>76</a:t>
            </a:fld>
            <a:fld id="{B94A28DA-2B19-4863-A071-C2BB7FA4DABC}"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71" name="灯片编号占位符 70"/>
          <p:cNvSpPr>
            <a:spLocks noGrp="1"/>
          </p:cNvSpPr>
          <p:nvPr>
            <p:ph type="sldNum" sz="quarter" idx="77"/>
          </p:nvPr>
        </p:nvSpPr>
        <p:spPr/>
        <p:txBody>
          <a:bodyPr/>
          <a:lstStyle/>
          <a:p>
            <a:fld id="{2FA6D62C-26DC-422A-8853-31433271C497}" type="slidenum">
              <a:rPr lang="en-US" altLang="zh-CN" smtClean="0">
                <a:solidFill>
                  <a:prstClr val="black"/>
                </a:solidFill>
                <a:latin typeface="Calibri"/>
                <a:ea typeface="宋体"/>
              </a:rPr>
              <a:pPr/>
              <a:t>76</a:t>
            </a:fld>
            <a:fld id="{9B90465F-E542-4790-9EDD-FE051AB1B21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72" name="灯片编号占位符 71"/>
          <p:cNvSpPr>
            <a:spLocks noGrp="1"/>
          </p:cNvSpPr>
          <p:nvPr>
            <p:ph type="sldNum" sz="quarter" idx="78"/>
          </p:nvPr>
        </p:nvSpPr>
        <p:spPr/>
        <p:txBody>
          <a:bodyPr/>
          <a:lstStyle/>
          <a:p>
            <a:fld id="{1A158E48-4F60-4B34-AB1B-D65F63B97512}" type="slidenum">
              <a:rPr lang="en-US" altLang="zh-CN" smtClean="0">
                <a:solidFill>
                  <a:prstClr val="black"/>
                </a:solidFill>
                <a:latin typeface="Calibri"/>
                <a:ea typeface="宋体"/>
              </a:rPr>
              <a:pPr/>
              <a:t>76</a:t>
            </a:fld>
            <a:fld id="{8DE6FF69-45AE-4890-874A-48C8533FD3F5}"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73" name="灯片编号占位符 72"/>
          <p:cNvSpPr>
            <a:spLocks noGrp="1"/>
          </p:cNvSpPr>
          <p:nvPr>
            <p:ph type="sldNum" sz="quarter" idx="79"/>
          </p:nvPr>
        </p:nvSpPr>
        <p:spPr/>
        <p:txBody>
          <a:bodyPr/>
          <a:lstStyle/>
          <a:p>
            <a:fld id="{2EF6A357-C6E9-4FA9-BDA4-5E36F33EDC84}" type="slidenum">
              <a:rPr lang="en-US" altLang="zh-CN" smtClean="0">
                <a:solidFill>
                  <a:prstClr val="black"/>
                </a:solidFill>
                <a:latin typeface="Calibri"/>
                <a:ea typeface="宋体"/>
              </a:rPr>
              <a:pPr/>
              <a:t>76</a:t>
            </a:fld>
            <a:fld id="{D42EE0F6-0214-4E81-BCD5-9FB600AF9121}"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74" name="灯片编号占位符 73"/>
          <p:cNvSpPr>
            <a:spLocks noGrp="1"/>
          </p:cNvSpPr>
          <p:nvPr>
            <p:ph type="sldNum" sz="quarter" idx="80"/>
          </p:nvPr>
        </p:nvSpPr>
        <p:spPr/>
        <p:txBody>
          <a:bodyPr/>
          <a:lstStyle/>
          <a:p>
            <a:fld id="{38AE7DB1-015D-4FBB-9148-E3809BC9D71A}" type="slidenum">
              <a:rPr lang="en-US" altLang="zh-CN" smtClean="0">
                <a:solidFill>
                  <a:prstClr val="black"/>
                </a:solidFill>
                <a:latin typeface="Calibri"/>
                <a:ea typeface="宋体"/>
              </a:rPr>
              <a:pPr/>
              <a:t>76</a:t>
            </a:fld>
            <a:fld id="{6BA6CC9F-6DCD-482B-91C3-49DC5FA6D56D}"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75" name="灯片编号占位符 74"/>
          <p:cNvSpPr>
            <a:spLocks noGrp="1"/>
          </p:cNvSpPr>
          <p:nvPr>
            <p:ph type="sldNum" sz="quarter" idx="81"/>
          </p:nvPr>
        </p:nvSpPr>
        <p:spPr/>
        <p:txBody>
          <a:bodyPr/>
          <a:lstStyle/>
          <a:p>
            <a:fld id="{AD3F0BBC-4500-4CBE-AEA5-EB7CAE322564}" type="slidenum">
              <a:rPr lang="en-US" altLang="zh-CN" smtClean="0">
                <a:solidFill>
                  <a:prstClr val="black"/>
                </a:solidFill>
                <a:latin typeface="Calibri"/>
                <a:ea typeface="宋体"/>
              </a:rPr>
              <a:pPr/>
              <a:t>76</a:t>
            </a:fld>
            <a:fld id="{6D626500-A93C-4967-A08A-1BED0766FB11}"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76" name="灯片编号占位符 75"/>
          <p:cNvSpPr>
            <a:spLocks noGrp="1"/>
          </p:cNvSpPr>
          <p:nvPr>
            <p:ph type="sldNum" sz="quarter" idx="82"/>
          </p:nvPr>
        </p:nvSpPr>
        <p:spPr/>
        <p:txBody>
          <a:bodyPr/>
          <a:lstStyle/>
          <a:p>
            <a:fld id="{8EE3B8D6-C1F6-4A1A-9B6B-ACD3866FCBB7}" type="slidenum">
              <a:rPr lang="en-US" altLang="zh-CN" smtClean="0">
                <a:solidFill>
                  <a:prstClr val="black"/>
                </a:solidFill>
                <a:latin typeface="Calibri"/>
                <a:ea typeface="宋体"/>
              </a:rPr>
              <a:pPr/>
              <a:t>76</a:t>
            </a:fld>
            <a:fld id="{2958E8B8-69E1-4F1F-A1D5-4F1B2E1A7CAA}"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77" name="灯片编号占位符 76"/>
          <p:cNvSpPr>
            <a:spLocks noGrp="1"/>
          </p:cNvSpPr>
          <p:nvPr>
            <p:ph type="sldNum" sz="quarter" idx="83"/>
          </p:nvPr>
        </p:nvSpPr>
        <p:spPr/>
        <p:txBody>
          <a:bodyPr/>
          <a:lstStyle/>
          <a:p>
            <a:fld id="{C172CA1D-D3FE-4AED-B735-90D398DA6321}" type="slidenum">
              <a:rPr lang="en-US" altLang="zh-CN" smtClean="0">
                <a:solidFill>
                  <a:prstClr val="black"/>
                </a:solidFill>
                <a:latin typeface="Calibri"/>
                <a:ea typeface="宋体"/>
              </a:rPr>
              <a:pPr/>
              <a:t>76</a:t>
            </a:fld>
            <a:fld id="{BCA6B81C-D463-4E9C-9A4B-63BF16215946}"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78" name="灯片编号占位符 77"/>
          <p:cNvSpPr>
            <a:spLocks noGrp="1"/>
          </p:cNvSpPr>
          <p:nvPr>
            <p:ph type="sldNum" sz="quarter" idx="84"/>
          </p:nvPr>
        </p:nvSpPr>
        <p:spPr/>
        <p:txBody>
          <a:bodyPr/>
          <a:lstStyle/>
          <a:p>
            <a:fld id="{01542553-7531-49F1-883A-C7D0EAE1E6BA}" type="slidenum">
              <a:rPr lang="en-US" altLang="zh-CN" smtClean="0">
                <a:solidFill>
                  <a:prstClr val="black"/>
                </a:solidFill>
                <a:latin typeface="Calibri"/>
                <a:ea typeface="宋体"/>
              </a:rPr>
              <a:pPr/>
              <a:t>76</a:t>
            </a:fld>
            <a:fld id="{FFE53407-2687-4182-9461-3B7FD3C2B3C7}"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79" name="灯片编号占位符 78"/>
          <p:cNvSpPr>
            <a:spLocks noGrp="1"/>
          </p:cNvSpPr>
          <p:nvPr>
            <p:ph type="sldNum" sz="quarter" idx="85"/>
          </p:nvPr>
        </p:nvSpPr>
        <p:spPr/>
        <p:txBody>
          <a:bodyPr/>
          <a:lstStyle/>
          <a:p>
            <a:fld id="{88481EA8-CF61-4C92-8452-73BF3780D85C}" type="slidenum">
              <a:rPr lang="en-US" altLang="zh-CN" smtClean="0">
                <a:solidFill>
                  <a:prstClr val="black"/>
                </a:solidFill>
                <a:latin typeface="Calibri"/>
                <a:ea typeface="宋体"/>
              </a:rPr>
              <a:pPr/>
              <a:t>76</a:t>
            </a:fld>
            <a:fld id="{D4A0F380-25AD-4CF8-A876-8A0D6061AD90}"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80" name="灯片编号占位符 79"/>
          <p:cNvSpPr>
            <a:spLocks noGrp="1"/>
          </p:cNvSpPr>
          <p:nvPr>
            <p:ph type="sldNum" sz="quarter" idx="86"/>
          </p:nvPr>
        </p:nvSpPr>
        <p:spPr/>
        <p:txBody>
          <a:bodyPr/>
          <a:lstStyle/>
          <a:p>
            <a:fld id="{922D82D2-2F04-4B73-840B-D7567CAC5800}" type="slidenum">
              <a:rPr lang="en-US" altLang="zh-CN" smtClean="0">
                <a:solidFill>
                  <a:prstClr val="black"/>
                </a:solidFill>
                <a:latin typeface="Calibri"/>
                <a:ea typeface="宋体"/>
              </a:rPr>
              <a:pPr/>
              <a:t>76</a:t>
            </a:fld>
            <a:fld id="{5C1BFB60-A08B-480F-8CC5-A2F7C143651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81" name="灯片编号占位符 80"/>
          <p:cNvSpPr>
            <a:spLocks noGrp="1"/>
          </p:cNvSpPr>
          <p:nvPr>
            <p:ph type="sldNum" sz="quarter" idx="87"/>
          </p:nvPr>
        </p:nvSpPr>
        <p:spPr/>
        <p:txBody>
          <a:bodyPr/>
          <a:lstStyle/>
          <a:p>
            <a:fld id="{95547D29-CDF6-4AB4-948E-1068CDEA95DE}" type="slidenum">
              <a:rPr lang="en-US" altLang="zh-CN" smtClean="0">
                <a:solidFill>
                  <a:prstClr val="black"/>
                </a:solidFill>
                <a:latin typeface="Calibri"/>
                <a:ea typeface="宋体"/>
              </a:rPr>
              <a:pPr/>
              <a:t>76</a:t>
            </a:fld>
            <a:fld id="{AC2143B3-C6B5-443B-AE84-FF301D8D526F}"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82" name="灯片编号占位符 81"/>
          <p:cNvSpPr>
            <a:spLocks noGrp="1"/>
          </p:cNvSpPr>
          <p:nvPr>
            <p:ph type="sldNum" sz="quarter" idx="88"/>
          </p:nvPr>
        </p:nvSpPr>
        <p:spPr/>
        <p:txBody>
          <a:bodyPr/>
          <a:lstStyle/>
          <a:p>
            <a:fld id="{296511BA-C1D9-4135-B04A-EA3C57D4C879}" type="slidenum">
              <a:rPr lang="en-US" altLang="zh-CN" smtClean="0">
                <a:solidFill>
                  <a:prstClr val="black"/>
                </a:solidFill>
                <a:latin typeface="Calibri"/>
                <a:ea typeface="宋体"/>
              </a:rPr>
              <a:pPr/>
              <a:t>76</a:t>
            </a:fld>
            <a:fld id="{E6A46418-D089-458D-AF5E-9BA402F97AC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83" name="灯片编号占位符 82"/>
          <p:cNvSpPr>
            <a:spLocks noGrp="1"/>
          </p:cNvSpPr>
          <p:nvPr>
            <p:ph type="sldNum" sz="quarter" idx="89"/>
          </p:nvPr>
        </p:nvSpPr>
        <p:spPr/>
        <p:txBody>
          <a:bodyPr/>
          <a:lstStyle/>
          <a:p>
            <a:fld id="{0BC7F49A-9393-4C1F-AE56-6E5AED375404}" type="slidenum">
              <a:rPr lang="en-US" altLang="zh-CN" smtClean="0">
                <a:solidFill>
                  <a:prstClr val="black"/>
                </a:solidFill>
                <a:latin typeface="Calibri"/>
                <a:ea typeface="宋体"/>
              </a:rPr>
              <a:pPr/>
              <a:t>76</a:t>
            </a:fld>
            <a:fld id="{BFF44DC1-9106-489A-ADC5-E17C702FB311}"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84" name="灯片编号占位符 83"/>
          <p:cNvSpPr>
            <a:spLocks noGrp="1"/>
          </p:cNvSpPr>
          <p:nvPr>
            <p:ph type="sldNum" sz="quarter" idx="90"/>
          </p:nvPr>
        </p:nvSpPr>
        <p:spPr/>
        <p:txBody>
          <a:bodyPr/>
          <a:lstStyle/>
          <a:p>
            <a:fld id="{C3A234C1-046B-43A3-BCC6-526D7DF13775}" type="slidenum">
              <a:rPr lang="en-US" altLang="zh-CN" smtClean="0">
                <a:solidFill>
                  <a:prstClr val="black"/>
                </a:solidFill>
                <a:latin typeface="Calibri"/>
                <a:ea typeface="宋体"/>
              </a:rPr>
              <a:pPr/>
              <a:t>76</a:t>
            </a:fld>
            <a:fld id="{66A0FD7A-A7B9-4B0E-B439-AC452B152A64}"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85" name="灯片编号占位符 84"/>
          <p:cNvSpPr>
            <a:spLocks noGrp="1"/>
          </p:cNvSpPr>
          <p:nvPr>
            <p:ph type="sldNum" sz="quarter" idx="91"/>
          </p:nvPr>
        </p:nvSpPr>
        <p:spPr/>
        <p:txBody>
          <a:bodyPr/>
          <a:lstStyle/>
          <a:p>
            <a:fld id="{0DBDA5D5-D4F2-4065-90D8-FD491F882333}" type="slidenum">
              <a:rPr lang="en-US" altLang="zh-CN" smtClean="0">
                <a:solidFill>
                  <a:prstClr val="black"/>
                </a:solidFill>
                <a:latin typeface="Calibri"/>
                <a:ea typeface="宋体"/>
              </a:rPr>
              <a:pPr/>
              <a:t>76</a:t>
            </a:fld>
            <a:fld id="{C7372623-CADF-4991-B8EB-0F5F09E6D07C}"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86" name="灯片编号占位符 85"/>
          <p:cNvSpPr>
            <a:spLocks noGrp="1"/>
          </p:cNvSpPr>
          <p:nvPr>
            <p:ph type="sldNum" sz="quarter" idx="92"/>
          </p:nvPr>
        </p:nvSpPr>
        <p:spPr/>
        <p:txBody>
          <a:bodyPr/>
          <a:lstStyle/>
          <a:p>
            <a:fld id="{594253CB-60A2-45B3-A14F-3E052291AAAE}" type="slidenum">
              <a:rPr lang="en-US" altLang="zh-CN" smtClean="0">
                <a:solidFill>
                  <a:prstClr val="black"/>
                </a:solidFill>
                <a:latin typeface="Calibri"/>
                <a:ea typeface="宋体"/>
              </a:rPr>
              <a:pPr/>
              <a:t>76</a:t>
            </a:fld>
            <a:fld id="{D1098F77-DE14-4BD1-B936-39FFFC2035F0}"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87" name="灯片编号占位符 86"/>
          <p:cNvSpPr>
            <a:spLocks noGrp="1"/>
          </p:cNvSpPr>
          <p:nvPr>
            <p:ph type="sldNum" sz="quarter" idx="93"/>
          </p:nvPr>
        </p:nvSpPr>
        <p:spPr/>
        <p:txBody>
          <a:bodyPr/>
          <a:lstStyle/>
          <a:p>
            <a:fld id="{6B7FD23F-6321-4622-8BF0-42449BE06DCD}" type="slidenum">
              <a:rPr lang="en-US" altLang="zh-CN" smtClean="0">
                <a:solidFill>
                  <a:prstClr val="black"/>
                </a:solidFill>
                <a:latin typeface="Calibri"/>
                <a:ea typeface="宋体"/>
              </a:rPr>
              <a:pPr/>
              <a:t>76</a:t>
            </a:fld>
            <a:fld id="{2CB8FD26-2FC3-4837-9C46-37EE6AA5D02C}"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88" name="灯片编号占位符 87"/>
          <p:cNvSpPr>
            <a:spLocks noGrp="1"/>
          </p:cNvSpPr>
          <p:nvPr>
            <p:ph type="sldNum" sz="quarter" idx="94"/>
          </p:nvPr>
        </p:nvSpPr>
        <p:spPr/>
        <p:txBody>
          <a:bodyPr/>
          <a:lstStyle/>
          <a:p>
            <a:fld id="{68D363DB-5605-483D-94ED-A012981C832F}" type="slidenum">
              <a:rPr lang="en-US" altLang="zh-CN" smtClean="0">
                <a:solidFill>
                  <a:prstClr val="black"/>
                </a:solidFill>
                <a:latin typeface="Calibri"/>
                <a:ea typeface="宋体"/>
              </a:rPr>
              <a:pPr/>
              <a:t>76</a:t>
            </a:fld>
            <a:fld id="{0AF6991F-2F9C-44FB-A63E-10C5C46A8A7D}"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89" name="灯片编号占位符 88"/>
          <p:cNvSpPr>
            <a:spLocks noGrp="1"/>
          </p:cNvSpPr>
          <p:nvPr>
            <p:ph type="sldNum" sz="quarter" idx="95"/>
          </p:nvPr>
        </p:nvSpPr>
        <p:spPr/>
        <p:txBody>
          <a:bodyPr/>
          <a:lstStyle/>
          <a:p>
            <a:fld id="{06D029DD-9455-4E5E-8BC9-E6D895295F3A}" type="slidenum">
              <a:rPr lang="en-US" altLang="zh-CN" smtClean="0">
                <a:solidFill>
                  <a:prstClr val="black"/>
                </a:solidFill>
                <a:latin typeface="Calibri"/>
                <a:ea typeface="宋体"/>
              </a:rPr>
              <a:pPr/>
              <a:t>76</a:t>
            </a:fld>
            <a:fld id="{6D7E1905-6076-40CE-B811-F1CFED19A120}"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90" name="灯片编号占位符 89"/>
          <p:cNvSpPr>
            <a:spLocks noGrp="1"/>
          </p:cNvSpPr>
          <p:nvPr>
            <p:ph type="sldNum" sz="quarter" idx="96"/>
          </p:nvPr>
        </p:nvSpPr>
        <p:spPr/>
        <p:txBody>
          <a:bodyPr/>
          <a:lstStyle/>
          <a:p>
            <a:fld id="{A40EF447-70A5-4301-BBBD-3B2E2E524F2F}" type="slidenum">
              <a:rPr lang="en-US" altLang="zh-CN" smtClean="0">
                <a:solidFill>
                  <a:prstClr val="black"/>
                </a:solidFill>
                <a:latin typeface="Calibri"/>
                <a:ea typeface="宋体"/>
              </a:rPr>
              <a:pPr/>
              <a:t>76</a:t>
            </a:fld>
            <a:fld id="{F358502C-0AFC-41F7-8C3C-BE8232C9D16D}"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91" name="灯片编号占位符 90"/>
          <p:cNvSpPr>
            <a:spLocks noGrp="1"/>
          </p:cNvSpPr>
          <p:nvPr>
            <p:ph type="sldNum" sz="quarter" idx="97"/>
          </p:nvPr>
        </p:nvSpPr>
        <p:spPr/>
        <p:txBody>
          <a:bodyPr/>
          <a:lstStyle/>
          <a:p>
            <a:fld id="{64D72EFE-1D5C-42C2-A11A-7D34B08FD20E}" type="slidenum">
              <a:rPr lang="en-US" altLang="zh-CN" smtClean="0">
                <a:solidFill>
                  <a:prstClr val="black"/>
                </a:solidFill>
                <a:latin typeface="Calibri"/>
                <a:ea typeface="宋体"/>
              </a:rPr>
              <a:pPr/>
              <a:t>76</a:t>
            </a:fld>
            <a:fld id="{BE29D03D-CB74-4E59-9839-C197DC4847D5}"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92" name="灯片编号占位符 91"/>
          <p:cNvSpPr>
            <a:spLocks noGrp="1"/>
          </p:cNvSpPr>
          <p:nvPr>
            <p:ph type="sldNum" sz="quarter" idx="98"/>
          </p:nvPr>
        </p:nvSpPr>
        <p:spPr/>
        <p:txBody>
          <a:bodyPr/>
          <a:lstStyle/>
          <a:p>
            <a:fld id="{3B2272A6-50B9-4364-A827-E1802283B0BA}" type="slidenum">
              <a:rPr lang="en-US" altLang="zh-CN" smtClean="0">
                <a:solidFill>
                  <a:prstClr val="black"/>
                </a:solidFill>
                <a:latin typeface="Calibri"/>
                <a:ea typeface="宋体"/>
              </a:rPr>
              <a:pPr/>
              <a:t>76</a:t>
            </a:fld>
            <a:fld id="{32CC5300-A3DE-4ED4-9859-B31C87F1A8E3}"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93" name="灯片编号占位符 92"/>
          <p:cNvSpPr>
            <a:spLocks noGrp="1"/>
          </p:cNvSpPr>
          <p:nvPr>
            <p:ph type="sldNum" sz="quarter" idx="99"/>
          </p:nvPr>
        </p:nvSpPr>
        <p:spPr/>
        <p:txBody>
          <a:bodyPr/>
          <a:lstStyle/>
          <a:p>
            <a:fld id="{6F49514C-539C-41D7-A925-DD360EA31A1E}" type="slidenum">
              <a:rPr lang="en-US" altLang="zh-CN" smtClean="0">
                <a:solidFill>
                  <a:prstClr val="black"/>
                </a:solidFill>
                <a:latin typeface="Calibri"/>
                <a:ea typeface="宋体"/>
              </a:rPr>
              <a:pPr/>
              <a:t>76</a:t>
            </a:fld>
            <a:fld id="{69D9CFCC-F769-41C0-8701-990B23FCA28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94" name="灯片编号占位符 93"/>
          <p:cNvSpPr>
            <a:spLocks noGrp="1"/>
          </p:cNvSpPr>
          <p:nvPr>
            <p:ph type="sldNum" sz="quarter" idx="100"/>
          </p:nvPr>
        </p:nvSpPr>
        <p:spPr/>
        <p:txBody>
          <a:bodyPr/>
          <a:lstStyle/>
          <a:p>
            <a:fld id="{7DBF5370-F21A-446B-9D6E-38DE8E512E85}" type="slidenum">
              <a:rPr lang="en-US" altLang="zh-CN" smtClean="0">
                <a:solidFill>
                  <a:prstClr val="black"/>
                </a:solidFill>
                <a:latin typeface="Calibri"/>
                <a:ea typeface="宋体"/>
              </a:rPr>
              <a:pPr/>
              <a:t>76</a:t>
            </a:fld>
            <a:fld id="{D5FBEBF1-2B5F-4F70-B8BB-772A23921F98}"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95" name="灯片编号占位符 94"/>
          <p:cNvSpPr>
            <a:spLocks noGrp="1"/>
          </p:cNvSpPr>
          <p:nvPr>
            <p:ph type="sldNum" sz="quarter" idx="101"/>
          </p:nvPr>
        </p:nvSpPr>
        <p:spPr/>
        <p:txBody>
          <a:bodyPr/>
          <a:lstStyle/>
          <a:p>
            <a:fld id="{1C77C54E-B5BA-460F-AF74-A4B20B3BAE69}" type="slidenum">
              <a:rPr lang="en-US" altLang="zh-CN" smtClean="0">
                <a:solidFill>
                  <a:prstClr val="black"/>
                </a:solidFill>
                <a:latin typeface="Calibri"/>
                <a:ea typeface="宋体"/>
              </a:rPr>
              <a:pPr/>
              <a:t>76</a:t>
            </a:fld>
            <a:fld id="{162ACE02-37DD-40F7-80C9-980309E1BDF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96" name="灯片编号占位符 95"/>
          <p:cNvSpPr>
            <a:spLocks noGrp="1"/>
          </p:cNvSpPr>
          <p:nvPr>
            <p:ph type="sldNum" sz="quarter" idx="102"/>
          </p:nvPr>
        </p:nvSpPr>
        <p:spPr/>
        <p:txBody>
          <a:bodyPr/>
          <a:lstStyle/>
          <a:p>
            <a:fld id="{84681C61-38A2-4F01-9F77-543287ECCCF2}" type="slidenum">
              <a:rPr lang="en-US" altLang="zh-CN" smtClean="0">
                <a:solidFill>
                  <a:prstClr val="black"/>
                </a:solidFill>
                <a:latin typeface="Calibri"/>
                <a:ea typeface="宋体"/>
              </a:rPr>
              <a:pPr/>
              <a:t>76</a:t>
            </a:fld>
            <a:fld id="{D87C7D33-0730-43F7-AAE4-83B12AE4E78E}"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97" name="灯片编号占位符 96"/>
          <p:cNvSpPr>
            <a:spLocks noGrp="1"/>
          </p:cNvSpPr>
          <p:nvPr>
            <p:ph type="sldNum" sz="quarter" idx="103"/>
          </p:nvPr>
        </p:nvSpPr>
        <p:spPr/>
        <p:txBody>
          <a:bodyPr/>
          <a:lstStyle/>
          <a:p>
            <a:fld id="{46BD89AD-3A60-42D1-A087-28E0FE2FEE3A}" type="slidenum">
              <a:rPr lang="en-US" altLang="zh-CN" smtClean="0">
                <a:solidFill>
                  <a:prstClr val="black"/>
                </a:solidFill>
                <a:latin typeface="Calibri"/>
                <a:ea typeface="宋体"/>
              </a:rPr>
              <a:pPr/>
              <a:t>76</a:t>
            </a:fld>
            <a:fld id="{827789A5-779C-4517-810E-868965BB68AE}"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98" name="灯片编号占位符 97"/>
          <p:cNvSpPr>
            <a:spLocks noGrp="1"/>
          </p:cNvSpPr>
          <p:nvPr>
            <p:ph type="sldNum" sz="quarter" idx="104"/>
          </p:nvPr>
        </p:nvSpPr>
        <p:spPr/>
        <p:txBody>
          <a:bodyPr/>
          <a:lstStyle/>
          <a:p>
            <a:fld id="{5070BA6B-36D4-402E-BA74-E54E564AEAD1}" type="slidenum">
              <a:rPr lang="en-US" altLang="zh-CN" smtClean="0">
                <a:solidFill>
                  <a:prstClr val="black"/>
                </a:solidFill>
                <a:latin typeface="Calibri"/>
                <a:ea typeface="宋体"/>
              </a:rPr>
              <a:pPr/>
              <a:t>76</a:t>
            </a:fld>
            <a:fld id="{415D929C-30C8-42D1-A74B-2DB130FC187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99" name="灯片编号占位符 98"/>
          <p:cNvSpPr>
            <a:spLocks noGrp="1"/>
          </p:cNvSpPr>
          <p:nvPr>
            <p:ph type="sldNum" sz="quarter" idx="105"/>
          </p:nvPr>
        </p:nvSpPr>
        <p:spPr/>
        <p:txBody>
          <a:bodyPr/>
          <a:lstStyle/>
          <a:p>
            <a:fld id="{BDE19270-18F1-4B5B-842D-AAE803E9B151}" type="slidenum">
              <a:rPr lang="en-US" altLang="zh-CN" smtClean="0">
                <a:solidFill>
                  <a:prstClr val="black"/>
                </a:solidFill>
                <a:latin typeface="Calibri"/>
                <a:ea typeface="宋体"/>
              </a:rPr>
              <a:pPr/>
              <a:t>76</a:t>
            </a:fld>
            <a:fld id="{293324EA-DC10-4CC4-BAA6-A9B9DF46CC77}"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00" name="灯片编号占位符 99"/>
          <p:cNvSpPr>
            <a:spLocks noGrp="1"/>
          </p:cNvSpPr>
          <p:nvPr>
            <p:ph type="sldNum" sz="quarter" idx="106"/>
          </p:nvPr>
        </p:nvSpPr>
        <p:spPr/>
        <p:txBody>
          <a:bodyPr/>
          <a:lstStyle/>
          <a:p>
            <a:fld id="{93612856-AEC5-4699-977F-EF7A87F1C3CE}" type="slidenum">
              <a:rPr lang="en-US" altLang="zh-CN" smtClean="0">
                <a:solidFill>
                  <a:prstClr val="black"/>
                </a:solidFill>
                <a:latin typeface="Calibri"/>
                <a:ea typeface="宋体"/>
              </a:rPr>
              <a:pPr/>
              <a:t>76</a:t>
            </a:fld>
            <a:fld id="{7EA17EC3-F57A-46F3-AFA4-51FE73E612D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01" name="灯片编号占位符 100"/>
          <p:cNvSpPr>
            <a:spLocks noGrp="1"/>
          </p:cNvSpPr>
          <p:nvPr>
            <p:ph type="sldNum" sz="quarter" idx="107"/>
          </p:nvPr>
        </p:nvSpPr>
        <p:spPr/>
        <p:txBody>
          <a:bodyPr/>
          <a:lstStyle/>
          <a:p>
            <a:fld id="{E0663AE7-F907-420A-BEC9-96FFC3750BF8}" type="slidenum">
              <a:rPr lang="en-US" altLang="zh-CN" smtClean="0">
                <a:solidFill>
                  <a:prstClr val="black"/>
                </a:solidFill>
                <a:latin typeface="Calibri"/>
                <a:ea typeface="宋体"/>
              </a:rPr>
              <a:pPr/>
              <a:t>76</a:t>
            </a:fld>
            <a:fld id="{8D71E063-009B-400B-9522-AFC815A14028}"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02" name="灯片编号占位符 101"/>
          <p:cNvSpPr>
            <a:spLocks noGrp="1"/>
          </p:cNvSpPr>
          <p:nvPr>
            <p:ph type="sldNum" sz="quarter" idx="108"/>
          </p:nvPr>
        </p:nvSpPr>
        <p:spPr/>
        <p:txBody>
          <a:bodyPr/>
          <a:lstStyle/>
          <a:p>
            <a:fld id="{AEADD6C2-3053-405F-98AB-576E6C740A9A}" type="slidenum">
              <a:rPr lang="en-US" altLang="zh-CN" smtClean="0">
                <a:solidFill>
                  <a:prstClr val="black"/>
                </a:solidFill>
                <a:latin typeface="Calibri"/>
                <a:ea typeface="宋体"/>
              </a:rPr>
              <a:pPr/>
              <a:t>76</a:t>
            </a:fld>
            <a:fld id="{1DF40619-6964-4D2C-B1B1-A3344EF6B211}"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03" name="灯片编号占位符 102"/>
          <p:cNvSpPr>
            <a:spLocks noGrp="1"/>
          </p:cNvSpPr>
          <p:nvPr>
            <p:ph type="sldNum" sz="quarter" idx="109"/>
          </p:nvPr>
        </p:nvSpPr>
        <p:spPr/>
        <p:txBody>
          <a:bodyPr/>
          <a:lstStyle/>
          <a:p>
            <a:fld id="{C3021C94-8635-4E1A-A6E1-7544EFFAC9E4}" type="slidenum">
              <a:rPr lang="en-US" altLang="zh-CN" smtClean="0">
                <a:solidFill>
                  <a:prstClr val="black"/>
                </a:solidFill>
                <a:latin typeface="Calibri"/>
                <a:ea typeface="宋体"/>
              </a:rPr>
              <a:pPr/>
              <a:t>76</a:t>
            </a:fld>
            <a:fld id="{1CE5260B-1894-421C-BB38-3534013552AF}"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04" name="灯片编号占位符 103"/>
          <p:cNvSpPr>
            <a:spLocks noGrp="1"/>
          </p:cNvSpPr>
          <p:nvPr>
            <p:ph type="sldNum" sz="quarter" idx="110"/>
          </p:nvPr>
        </p:nvSpPr>
        <p:spPr/>
        <p:txBody>
          <a:bodyPr/>
          <a:lstStyle/>
          <a:p>
            <a:fld id="{CA9739B8-19D0-4E34-844A-2EED463A837A}" type="slidenum">
              <a:rPr lang="en-US" altLang="zh-CN" smtClean="0">
                <a:solidFill>
                  <a:prstClr val="black"/>
                </a:solidFill>
                <a:latin typeface="Calibri"/>
                <a:ea typeface="宋体"/>
              </a:rPr>
              <a:pPr/>
              <a:t>76</a:t>
            </a:fld>
            <a:fld id="{9DA15110-D1FE-4CF4-B392-8A9645D3B3E3}"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05" name="灯片编号占位符 104"/>
          <p:cNvSpPr>
            <a:spLocks noGrp="1"/>
          </p:cNvSpPr>
          <p:nvPr>
            <p:ph type="sldNum" sz="quarter" idx="111"/>
          </p:nvPr>
        </p:nvSpPr>
        <p:spPr/>
        <p:txBody>
          <a:bodyPr/>
          <a:lstStyle/>
          <a:p>
            <a:fld id="{76D98258-1A77-4151-B25F-62ED57464C84}" type="slidenum">
              <a:rPr lang="en-US" altLang="zh-CN" smtClean="0">
                <a:solidFill>
                  <a:prstClr val="black"/>
                </a:solidFill>
                <a:latin typeface="Calibri"/>
                <a:ea typeface="宋体"/>
              </a:rPr>
              <a:pPr/>
              <a:t>76</a:t>
            </a:fld>
            <a:fld id="{46792A6B-101E-44DA-8B03-BDF9F0F4F271}"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06" name="灯片编号占位符 105"/>
          <p:cNvSpPr>
            <a:spLocks noGrp="1"/>
          </p:cNvSpPr>
          <p:nvPr>
            <p:ph type="sldNum" sz="quarter" idx="112"/>
          </p:nvPr>
        </p:nvSpPr>
        <p:spPr/>
        <p:txBody>
          <a:bodyPr/>
          <a:lstStyle/>
          <a:p>
            <a:fld id="{3364F5D2-6E5E-4650-AA93-3A259C971ED7}" type="slidenum">
              <a:rPr lang="en-US" altLang="zh-CN" smtClean="0">
                <a:solidFill>
                  <a:prstClr val="black"/>
                </a:solidFill>
                <a:latin typeface="Calibri"/>
                <a:ea typeface="宋体"/>
              </a:rPr>
              <a:pPr/>
              <a:t>76</a:t>
            </a:fld>
            <a:fld id="{A955C6B3-FCC6-4939-969F-CEE6689AAA63}"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07" name="灯片编号占位符 106"/>
          <p:cNvSpPr>
            <a:spLocks noGrp="1"/>
          </p:cNvSpPr>
          <p:nvPr>
            <p:ph type="sldNum" sz="quarter" idx="113"/>
          </p:nvPr>
        </p:nvSpPr>
        <p:spPr/>
        <p:txBody>
          <a:bodyPr/>
          <a:lstStyle/>
          <a:p>
            <a:fld id="{1E4C1008-9203-4C7C-8E0B-195BFC38E261}" type="slidenum">
              <a:rPr lang="en-US" altLang="zh-CN" smtClean="0">
                <a:solidFill>
                  <a:prstClr val="black"/>
                </a:solidFill>
                <a:latin typeface="Calibri"/>
                <a:ea typeface="宋体"/>
              </a:rPr>
              <a:pPr/>
              <a:t>76</a:t>
            </a:fld>
            <a:fld id="{DC856E52-2E3E-40DC-B0A1-56E89328D786}"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08" name="灯片编号占位符 107"/>
          <p:cNvSpPr>
            <a:spLocks noGrp="1"/>
          </p:cNvSpPr>
          <p:nvPr>
            <p:ph type="sldNum" sz="quarter" idx="114"/>
          </p:nvPr>
        </p:nvSpPr>
        <p:spPr/>
        <p:txBody>
          <a:bodyPr/>
          <a:lstStyle/>
          <a:p>
            <a:fld id="{655EB977-A515-4918-8FB6-E22D3E0DFEEA}" type="slidenum">
              <a:rPr lang="en-US" altLang="zh-CN" smtClean="0">
                <a:solidFill>
                  <a:prstClr val="black"/>
                </a:solidFill>
                <a:latin typeface="Calibri"/>
                <a:ea typeface="宋体"/>
              </a:rPr>
              <a:pPr/>
              <a:t>76</a:t>
            </a:fld>
            <a:fld id="{D31CEBEB-6716-4283-9790-0C56B8FCB1DD}"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09" name="灯片编号占位符 108"/>
          <p:cNvSpPr>
            <a:spLocks noGrp="1"/>
          </p:cNvSpPr>
          <p:nvPr>
            <p:ph type="sldNum" sz="quarter" idx="115"/>
          </p:nvPr>
        </p:nvSpPr>
        <p:spPr/>
        <p:txBody>
          <a:bodyPr/>
          <a:lstStyle/>
          <a:p>
            <a:fld id="{11A878D4-3C13-4637-9C5E-25CB49AF5730}" type="slidenum">
              <a:rPr lang="en-US" altLang="zh-CN" smtClean="0">
                <a:solidFill>
                  <a:prstClr val="black"/>
                </a:solidFill>
                <a:latin typeface="Calibri"/>
                <a:ea typeface="宋体"/>
              </a:rPr>
              <a:pPr/>
              <a:t>76</a:t>
            </a:fld>
            <a:fld id="{18898B92-0031-4ADD-A8BC-2E5D25510280}"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10" name="灯片编号占位符 109"/>
          <p:cNvSpPr>
            <a:spLocks noGrp="1"/>
          </p:cNvSpPr>
          <p:nvPr>
            <p:ph type="sldNum" sz="quarter" idx="116"/>
          </p:nvPr>
        </p:nvSpPr>
        <p:spPr/>
        <p:txBody>
          <a:bodyPr/>
          <a:lstStyle/>
          <a:p>
            <a:fld id="{33AD4F34-7D77-4A5A-BEDB-0FDBD3005A2B}" type="slidenum">
              <a:rPr lang="en-US" altLang="zh-CN" smtClean="0">
                <a:solidFill>
                  <a:prstClr val="black"/>
                </a:solidFill>
                <a:latin typeface="Calibri"/>
                <a:ea typeface="宋体"/>
              </a:rPr>
              <a:pPr/>
              <a:t>76</a:t>
            </a:fld>
            <a:fld id="{578C5197-5C5A-4883-AEF5-5F180AA4071C}"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11" name="灯片编号占位符 110"/>
          <p:cNvSpPr>
            <a:spLocks noGrp="1"/>
          </p:cNvSpPr>
          <p:nvPr>
            <p:ph type="sldNum" sz="quarter" idx="117"/>
          </p:nvPr>
        </p:nvSpPr>
        <p:spPr/>
        <p:txBody>
          <a:bodyPr/>
          <a:lstStyle/>
          <a:p>
            <a:fld id="{A55F8F1E-4E95-4E2A-9DB0-EB8EA44E4974}" type="slidenum">
              <a:rPr lang="en-US" altLang="zh-CN" smtClean="0">
                <a:solidFill>
                  <a:prstClr val="black"/>
                </a:solidFill>
                <a:latin typeface="Calibri"/>
                <a:ea typeface="宋体"/>
              </a:rPr>
              <a:pPr/>
              <a:t>76</a:t>
            </a:fld>
            <a:fld id="{37177024-DE8D-4449-87FA-3BF43DF86B84}"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12" name="灯片编号占位符 111"/>
          <p:cNvSpPr>
            <a:spLocks noGrp="1"/>
          </p:cNvSpPr>
          <p:nvPr>
            <p:ph type="sldNum" sz="quarter" idx="118"/>
          </p:nvPr>
        </p:nvSpPr>
        <p:spPr/>
        <p:txBody>
          <a:bodyPr/>
          <a:lstStyle/>
          <a:p>
            <a:fld id="{683121FB-74AA-4E67-AA31-0A92E01C5CD7}" type="slidenum">
              <a:rPr lang="en-US" altLang="zh-CN" smtClean="0">
                <a:solidFill>
                  <a:prstClr val="black"/>
                </a:solidFill>
                <a:latin typeface="Calibri"/>
                <a:ea typeface="宋体"/>
              </a:rPr>
              <a:pPr/>
              <a:t>76</a:t>
            </a:fld>
            <a:fld id="{C17FFA6F-8939-4A15-89A9-BD3BAF7A7946}"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13" name="灯片编号占位符 112"/>
          <p:cNvSpPr>
            <a:spLocks noGrp="1"/>
          </p:cNvSpPr>
          <p:nvPr>
            <p:ph type="sldNum" sz="quarter" idx="119"/>
          </p:nvPr>
        </p:nvSpPr>
        <p:spPr/>
        <p:txBody>
          <a:bodyPr/>
          <a:lstStyle/>
          <a:p>
            <a:fld id="{C61D5CAB-4761-4FC5-9E71-EEF1BEDFEDEA}" type="slidenum">
              <a:rPr lang="en-US" altLang="zh-CN" smtClean="0">
                <a:solidFill>
                  <a:prstClr val="black"/>
                </a:solidFill>
                <a:latin typeface="Calibri"/>
                <a:ea typeface="宋体"/>
              </a:rPr>
              <a:pPr/>
              <a:t>76</a:t>
            </a:fld>
            <a:fld id="{35086A4F-E147-4001-B3C2-7A953FC47488}"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14" name="灯片编号占位符 113"/>
          <p:cNvSpPr>
            <a:spLocks noGrp="1"/>
          </p:cNvSpPr>
          <p:nvPr>
            <p:ph type="sldNum" sz="quarter" idx="120"/>
          </p:nvPr>
        </p:nvSpPr>
        <p:spPr/>
        <p:txBody>
          <a:bodyPr/>
          <a:lstStyle/>
          <a:p>
            <a:fld id="{6C52A2D0-3AFE-4832-8635-858765CBA162}" type="slidenum">
              <a:rPr lang="en-US" altLang="zh-CN" smtClean="0">
                <a:solidFill>
                  <a:prstClr val="black"/>
                </a:solidFill>
                <a:latin typeface="Calibri"/>
                <a:ea typeface="宋体"/>
              </a:rPr>
              <a:pPr/>
              <a:t>76</a:t>
            </a:fld>
            <a:fld id="{37F97B0C-C538-4675-AC65-899546781FB7}"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15" name="灯片编号占位符 114"/>
          <p:cNvSpPr>
            <a:spLocks noGrp="1"/>
          </p:cNvSpPr>
          <p:nvPr>
            <p:ph type="sldNum" sz="quarter" idx="121"/>
          </p:nvPr>
        </p:nvSpPr>
        <p:spPr/>
        <p:txBody>
          <a:bodyPr/>
          <a:lstStyle/>
          <a:p>
            <a:fld id="{3FA74345-4B77-445C-A022-3A1B03AFDC7B}" type="slidenum">
              <a:rPr lang="en-US" altLang="zh-CN" smtClean="0">
                <a:solidFill>
                  <a:prstClr val="black"/>
                </a:solidFill>
                <a:latin typeface="Calibri"/>
                <a:ea typeface="宋体"/>
              </a:rPr>
              <a:pPr/>
              <a:t>76</a:t>
            </a:fld>
            <a:fld id="{36B7D2EB-2E1C-4263-B2DF-D5173938BEAB}"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16" name="灯片编号占位符 115"/>
          <p:cNvSpPr>
            <a:spLocks noGrp="1"/>
          </p:cNvSpPr>
          <p:nvPr>
            <p:ph type="sldNum" sz="quarter" idx="122"/>
          </p:nvPr>
        </p:nvSpPr>
        <p:spPr/>
        <p:txBody>
          <a:bodyPr/>
          <a:lstStyle/>
          <a:p>
            <a:fld id="{FE126AAC-F2BA-45F0-A856-838E7D85DC0C}" type="slidenum">
              <a:rPr lang="en-US" altLang="zh-CN" smtClean="0">
                <a:solidFill>
                  <a:prstClr val="black"/>
                </a:solidFill>
                <a:latin typeface="Calibri"/>
                <a:ea typeface="宋体"/>
              </a:rPr>
              <a:pPr/>
              <a:t>76</a:t>
            </a:fld>
            <a:fld id="{6842BFAC-9DFF-4C7D-A855-AE54C32E1E57}"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17" name="灯片编号占位符 116"/>
          <p:cNvSpPr>
            <a:spLocks noGrp="1"/>
          </p:cNvSpPr>
          <p:nvPr>
            <p:ph type="sldNum" sz="quarter" idx="123"/>
          </p:nvPr>
        </p:nvSpPr>
        <p:spPr/>
        <p:txBody>
          <a:bodyPr/>
          <a:lstStyle/>
          <a:p>
            <a:fld id="{0608AD0D-1007-4D82-9296-6F67F96672E2}" type="slidenum">
              <a:rPr lang="en-US" altLang="zh-CN" smtClean="0">
                <a:solidFill>
                  <a:prstClr val="black"/>
                </a:solidFill>
                <a:latin typeface="Calibri"/>
                <a:ea typeface="宋体"/>
              </a:rPr>
              <a:pPr/>
              <a:t>76</a:t>
            </a:fld>
            <a:fld id="{049AC95C-D1F3-49ED-AD48-371F2A7ED37C}"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18" name="灯片编号占位符 117"/>
          <p:cNvSpPr>
            <a:spLocks noGrp="1"/>
          </p:cNvSpPr>
          <p:nvPr>
            <p:ph type="sldNum" sz="quarter" idx="124"/>
          </p:nvPr>
        </p:nvSpPr>
        <p:spPr/>
        <p:txBody>
          <a:bodyPr/>
          <a:lstStyle/>
          <a:p>
            <a:fld id="{AEEAE061-13CF-4DBE-B49D-49279575D1BB}" type="slidenum">
              <a:rPr lang="en-US" altLang="zh-CN" smtClean="0">
                <a:solidFill>
                  <a:prstClr val="black"/>
                </a:solidFill>
                <a:latin typeface="Calibri"/>
                <a:ea typeface="宋体"/>
              </a:rPr>
              <a:pPr/>
              <a:t>76</a:t>
            </a:fld>
            <a:fld id="{BF8D6974-5B93-4B47-8574-F7DCDF27971F}"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19" name="灯片编号占位符 118"/>
          <p:cNvSpPr>
            <a:spLocks noGrp="1"/>
          </p:cNvSpPr>
          <p:nvPr>
            <p:ph type="sldNum" sz="quarter" idx="125"/>
          </p:nvPr>
        </p:nvSpPr>
        <p:spPr/>
        <p:txBody>
          <a:bodyPr/>
          <a:lstStyle/>
          <a:p>
            <a:fld id="{A9BDFD97-801F-4702-8B23-C3BC44668B62}" type="slidenum">
              <a:rPr lang="en-US" altLang="zh-CN" smtClean="0">
                <a:solidFill>
                  <a:prstClr val="black"/>
                </a:solidFill>
                <a:latin typeface="Calibri"/>
                <a:ea typeface="宋体"/>
              </a:rPr>
              <a:pPr/>
              <a:t>76</a:t>
            </a:fld>
            <a:fld id="{1B2D79CC-0A5E-4724-9FF8-71243EA3AFA2}"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20" name="灯片编号占位符 119"/>
          <p:cNvSpPr>
            <a:spLocks noGrp="1"/>
          </p:cNvSpPr>
          <p:nvPr>
            <p:ph type="sldNum" sz="quarter" idx="126"/>
          </p:nvPr>
        </p:nvSpPr>
        <p:spPr/>
        <p:txBody>
          <a:bodyPr/>
          <a:lstStyle/>
          <a:p>
            <a:fld id="{B3001689-2D5F-4064-9CAE-8C05ADF3689E}" type="slidenum">
              <a:rPr lang="en-US" altLang="zh-CN" smtClean="0">
                <a:solidFill>
                  <a:prstClr val="black"/>
                </a:solidFill>
                <a:latin typeface="Calibri"/>
                <a:ea typeface="宋体"/>
              </a:rPr>
              <a:pPr/>
              <a:t>76</a:t>
            </a:fld>
            <a:fld id="{9A66FF32-A485-4081-838A-0ACAC8A496C2}"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21" name="灯片编号占位符 120"/>
          <p:cNvSpPr>
            <a:spLocks noGrp="1"/>
          </p:cNvSpPr>
          <p:nvPr>
            <p:ph type="sldNum" sz="quarter" idx="127"/>
          </p:nvPr>
        </p:nvSpPr>
        <p:spPr/>
        <p:txBody>
          <a:bodyPr/>
          <a:lstStyle/>
          <a:p>
            <a:fld id="{6BFFD1F9-5F69-4044-8F53-BD39BFA524F9}" type="slidenum">
              <a:rPr lang="en-US" altLang="zh-CN" smtClean="0">
                <a:solidFill>
                  <a:prstClr val="black"/>
                </a:solidFill>
                <a:latin typeface="Calibri"/>
                <a:ea typeface="宋体"/>
              </a:rPr>
              <a:pPr/>
              <a:t>76</a:t>
            </a:fld>
            <a:fld id="{B578ECAF-EC9D-4A74-AEB6-E5311D172040}"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22" name="灯片编号占位符 121"/>
          <p:cNvSpPr>
            <a:spLocks noGrp="1"/>
          </p:cNvSpPr>
          <p:nvPr>
            <p:ph type="sldNum" sz="quarter" idx="128"/>
          </p:nvPr>
        </p:nvSpPr>
        <p:spPr/>
        <p:txBody>
          <a:bodyPr/>
          <a:lstStyle/>
          <a:p>
            <a:fld id="{AD97A389-B890-4360-8C9D-BCB7C02F0D9B}" type="slidenum">
              <a:rPr lang="en-US" altLang="zh-CN" smtClean="0">
                <a:solidFill>
                  <a:prstClr val="black"/>
                </a:solidFill>
                <a:latin typeface="Calibri"/>
                <a:ea typeface="宋体"/>
              </a:rPr>
              <a:pPr/>
              <a:t>76</a:t>
            </a:fld>
            <a:fld id="{60EF59A4-D175-444A-9F5B-835FFF331A26}"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23" name="灯片编号占位符 122"/>
          <p:cNvSpPr>
            <a:spLocks noGrp="1"/>
          </p:cNvSpPr>
          <p:nvPr>
            <p:ph type="sldNum" sz="quarter" idx="129"/>
          </p:nvPr>
        </p:nvSpPr>
        <p:spPr/>
        <p:txBody>
          <a:bodyPr/>
          <a:lstStyle/>
          <a:p>
            <a:fld id="{5E0F2A7A-AB2A-4906-8324-335BA4BD269C}" type="slidenum">
              <a:rPr lang="en-US" altLang="zh-CN" smtClean="0">
                <a:solidFill>
                  <a:prstClr val="black"/>
                </a:solidFill>
                <a:latin typeface="Calibri"/>
                <a:ea typeface="宋体"/>
              </a:rPr>
              <a:pPr/>
              <a:t>76</a:t>
            </a:fld>
            <a:fld id="{167E37FE-7A88-4F67-B872-0D76B7678252}"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24" name="灯片编号占位符 123"/>
          <p:cNvSpPr>
            <a:spLocks noGrp="1"/>
          </p:cNvSpPr>
          <p:nvPr>
            <p:ph type="sldNum" sz="quarter" idx="130"/>
          </p:nvPr>
        </p:nvSpPr>
        <p:spPr/>
        <p:txBody>
          <a:bodyPr/>
          <a:lstStyle/>
          <a:p>
            <a:fld id="{0F4207FC-A221-4AF8-AC06-8067B38839F8}" type="slidenum">
              <a:rPr lang="en-US" altLang="zh-CN" smtClean="0">
                <a:solidFill>
                  <a:prstClr val="black"/>
                </a:solidFill>
                <a:latin typeface="Calibri"/>
                <a:ea typeface="宋体"/>
              </a:rPr>
              <a:pPr/>
              <a:t>76</a:t>
            </a:fld>
            <a:fld id="{EF018FC7-ABB6-4ED2-BB76-369F06D05C9E}"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25" name="灯片编号占位符 124"/>
          <p:cNvSpPr>
            <a:spLocks noGrp="1"/>
          </p:cNvSpPr>
          <p:nvPr>
            <p:ph type="sldNum" sz="quarter" idx="131"/>
          </p:nvPr>
        </p:nvSpPr>
        <p:spPr/>
        <p:txBody>
          <a:bodyPr/>
          <a:lstStyle/>
          <a:p>
            <a:fld id="{4FCC13AB-BA23-4BFE-87F3-7B58D157C4DC}" type="slidenum">
              <a:rPr lang="en-US" altLang="zh-CN" smtClean="0">
                <a:solidFill>
                  <a:prstClr val="black"/>
                </a:solidFill>
                <a:latin typeface="Calibri"/>
                <a:ea typeface="宋体"/>
              </a:rPr>
              <a:pPr/>
              <a:t>76</a:t>
            </a:fld>
            <a:fld id="{0DC15D66-2B9B-456B-820B-6A720AB3D07D}"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26" name="灯片编号占位符 125"/>
          <p:cNvSpPr>
            <a:spLocks noGrp="1"/>
          </p:cNvSpPr>
          <p:nvPr>
            <p:ph type="sldNum" sz="quarter" idx="132"/>
          </p:nvPr>
        </p:nvSpPr>
        <p:spPr/>
        <p:txBody>
          <a:bodyPr/>
          <a:lstStyle/>
          <a:p>
            <a:fld id="{F1128276-FF04-42AA-AB36-8A6D069D3C09}" type="slidenum">
              <a:rPr lang="en-US" altLang="zh-CN" smtClean="0">
                <a:solidFill>
                  <a:prstClr val="black"/>
                </a:solidFill>
                <a:latin typeface="Calibri"/>
                <a:ea typeface="宋体"/>
              </a:rPr>
              <a:pPr/>
              <a:t>76</a:t>
            </a:fld>
            <a:fld id="{96F2E2B1-8BCE-4B6D-B8C9-E2040E616A7E}"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27" name="灯片编号占位符 126"/>
          <p:cNvSpPr>
            <a:spLocks noGrp="1"/>
          </p:cNvSpPr>
          <p:nvPr>
            <p:ph type="sldNum" sz="quarter" idx="133"/>
          </p:nvPr>
        </p:nvSpPr>
        <p:spPr/>
        <p:txBody>
          <a:bodyPr/>
          <a:lstStyle/>
          <a:p>
            <a:fld id="{6DA7E38A-0B71-4F14-8800-80DDBB667545}" type="slidenum">
              <a:rPr lang="en-US" altLang="zh-CN" smtClean="0">
                <a:solidFill>
                  <a:prstClr val="black"/>
                </a:solidFill>
                <a:latin typeface="Calibri"/>
                <a:ea typeface="宋体"/>
              </a:rPr>
              <a:pPr/>
              <a:t>76</a:t>
            </a:fld>
            <a:fld id="{22951526-BB34-40E9-92D4-DBB9B65CDD22}"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28" name="灯片编号占位符 127"/>
          <p:cNvSpPr>
            <a:spLocks noGrp="1"/>
          </p:cNvSpPr>
          <p:nvPr>
            <p:ph type="sldNum" sz="quarter" idx="134"/>
          </p:nvPr>
        </p:nvSpPr>
        <p:spPr/>
        <p:txBody>
          <a:bodyPr/>
          <a:lstStyle/>
          <a:p>
            <a:fld id="{36299501-8E4D-4D5F-B8FB-751D3E52A5C7}" type="slidenum">
              <a:rPr lang="en-US" altLang="zh-CN" smtClean="0">
                <a:solidFill>
                  <a:prstClr val="black"/>
                </a:solidFill>
                <a:latin typeface="Calibri"/>
                <a:ea typeface="宋体"/>
              </a:rPr>
              <a:pPr/>
              <a:t>76</a:t>
            </a:fld>
            <a:fld id="{55B05BCE-DBE0-4EF8-B1D9-86FCEA8B32F3}"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29" name="灯片编号占位符 128"/>
          <p:cNvSpPr>
            <a:spLocks noGrp="1"/>
          </p:cNvSpPr>
          <p:nvPr>
            <p:ph type="sldNum" sz="quarter" idx="135"/>
          </p:nvPr>
        </p:nvSpPr>
        <p:spPr/>
        <p:txBody>
          <a:bodyPr/>
          <a:lstStyle/>
          <a:p>
            <a:fld id="{E94E6D39-2AA7-460D-86B7-C5421DDE229B}" type="slidenum">
              <a:rPr lang="en-US" altLang="zh-CN" smtClean="0">
                <a:solidFill>
                  <a:prstClr val="black"/>
                </a:solidFill>
                <a:latin typeface="Calibri"/>
                <a:ea typeface="宋体"/>
              </a:rPr>
              <a:pPr/>
              <a:t>76</a:t>
            </a:fld>
            <a:fld id="{1A04A4DA-8F63-4EBC-83C6-B36FB1DE8B7D}"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30" name="灯片编号占位符 129"/>
          <p:cNvSpPr>
            <a:spLocks noGrp="1"/>
          </p:cNvSpPr>
          <p:nvPr>
            <p:ph type="sldNum" sz="quarter" idx="136"/>
          </p:nvPr>
        </p:nvSpPr>
        <p:spPr/>
        <p:txBody>
          <a:bodyPr/>
          <a:lstStyle/>
          <a:p>
            <a:fld id="{4F4A8FD2-3676-49EE-866F-F8849915B6D1}" type="slidenum">
              <a:rPr lang="en-US" altLang="zh-CN" smtClean="0">
                <a:solidFill>
                  <a:prstClr val="black"/>
                </a:solidFill>
                <a:latin typeface="Calibri"/>
                <a:ea typeface="宋体"/>
              </a:rPr>
              <a:pPr/>
              <a:t>76</a:t>
            </a:fld>
            <a:fld id="{446758AE-0BB1-4D8A-8B97-AAE3E42259A7}"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31" name="灯片编号占位符 130"/>
          <p:cNvSpPr>
            <a:spLocks noGrp="1"/>
          </p:cNvSpPr>
          <p:nvPr>
            <p:ph type="sldNum" sz="quarter" idx="137"/>
          </p:nvPr>
        </p:nvSpPr>
        <p:spPr/>
        <p:txBody>
          <a:bodyPr/>
          <a:lstStyle/>
          <a:p>
            <a:fld id="{8452727A-A5C3-4686-8223-1753C329967C}" type="slidenum">
              <a:rPr lang="en-US" altLang="zh-CN" smtClean="0">
                <a:solidFill>
                  <a:prstClr val="black"/>
                </a:solidFill>
                <a:latin typeface="Calibri"/>
                <a:ea typeface="宋体"/>
              </a:rPr>
              <a:pPr/>
              <a:t>76</a:t>
            </a:fld>
            <a:fld id="{5AB521A9-93E9-465E-901D-08645F887590}"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32" name="灯片编号占位符 131"/>
          <p:cNvSpPr>
            <a:spLocks noGrp="1"/>
          </p:cNvSpPr>
          <p:nvPr>
            <p:ph type="sldNum" sz="quarter" idx="138"/>
          </p:nvPr>
        </p:nvSpPr>
        <p:spPr/>
        <p:txBody>
          <a:bodyPr/>
          <a:lstStyle/>
          <a:p>
            <a:fld id="{4D3C46AC-97A9-44E5-9768-A16239035FEE}" type="slidenum">
              <a:rPr lang="en-US" altLang="zh-CN" smtClean="0">
                <a:solidFill>
                  <a:prstClr val="black"/>
                </a:solidFill>
                <a:latin typeface="Calibri"/>
                <a:ea typeface="宋体"/>
              </a:rPr>
              <a:pPr/>
              <a:t>76</a:t>
            </a:fld>
            <a:fld id="{C1B719E5-182B-4C5E-8A5E-69DA069A9531}"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33" name="灯片编号占位符 132"/>
          <p:cNvSpPr>
            <a:spLocks noGrp="1"/>
          </p:cNvSpPr>
          <p:nvPr>
            <p:ph type="sldNum" sz="quarter" idx="139"/>
          </p:nvPr>
        </p:nvSpPr>
        <p:spPr/>
        <p:txBody>
          <a:bodyPr/>
          <a:lstStyle/>
          <a:p>
            <a:fld id="{ED9C98F1-3660-4E3B-87BC-CA0132FCB951}" type="slidenum">
              <a:rPr lang="en-US" altLang="zh-CN" smtClean="0">
                <a:solidFill>
                  <a:prstClr val="black"/>
                </a:solidFill>
                <a:latin typeface="Calibri"/>
                <a:ea typeface="宋体"/>
              </a:rPr>
              <a:pPr/>
              <a:t>76</a:t>
            </a:fld>
            <a:fld id="{52322396-93B4-4294-94FA-EFA755CE0AF3}"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
        <p:nvSpPr>
          <p:cNvPr id="134" name="灯片编号占位符 133"/>
          <p:cNvSpPr>
            <a:spLocks noGrp="1"/>
          </p:cNvSpPr>
          <p:nvPr>
            <p:ph type="sldNum" sz="quarter" idx="140"/>
          </p:nvPr>
        </p:nvSpPr>
        <p:spPr/>
        <p:txBody>
          <a:bodyPr/>
          <a:lstStyle/>
          <a:p>
            <a:fld id="{51DDC5A6-DA3B-4B46-8DA3-78E06B0317C9}" type="slidenum">
              <a:rPr lang="en-US" altLang="zh-CN" smtClean="0">
                <a:solidFill>
                  <a:prstClr val="black"/>
                </a:solidFill>
                <a:latin typeface="Calibri"/>
                <a:ea typeface="宋体"/>
              </a:rPr>
              <a:pPr/>
              <a:t>76</a:t>
            </a:fld>
            <a:fld id="{FBBBC56C-B508-453E-A04B-C516EC1B40B9}" type="slidenum">
              <a:rPr lang="en-US" altLang="zh-CN" smtClean="0">
                <a:solidFill>
                  <a:prstClr val="black"/>
                </a:solidFill>
                <a:latin typeface="Calibri"/>
                <a:ea typeface="宋体"/>
              </a:rPr>
              <a:pPr/>
              <a:t>76</a:t>
            </a:fld>
            <a:endParaRPr lang="zh-CN" altLang="zh-CN">
              <a:solidFill>
                <a:prstClr val="black"/>
              </a:solidFill>
              <a:latin typeface="Calibri"/>
              <a:ea typeface="宋体"/>
            </a:endParaRPr>
          </a:p>
        </p:txBody>
      </p:sp>
    </p:spTree>
    <p:extLst>
      <p:ext uri="{BB962C8B-B14F-4D97-AF65-F5344CB8AC3E}">
        <p14:creationId xmlns:p14="http://schemas.microsoft.com/office/powerpoint/2010/main" val="2682776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科研院校：自有科研、计算机教学</a:t>
            </a:r>
            <a:endParaRPr lang="en-US" altLang="zh-CN" dirty="0" smtClean="0"/>
          </a:p>
          <a:p>
            <a:r>
              <a:rPr lang="zh-CN" altLang="en-US" dirty="0" smtClean="0"/>
              <a:t>企业：包括传统软件研发厂商、互联网软件厂商，用于支撑软件研发，包括开发、测试、部署、托管、维护等各个方面提供支撑</a:t>
            </a:r>
            <a:endParaRPr lang="en-US" altLang="zh-CN" dirty="0" smtClean="0"/>
          </a:p>
          <a:p>
            <a:r>
              <a:rPr lang="zh-CN" altLang="en-US" dirty="0" smtClean="0"/>
              <a:t>数据中心：应用托管</a:t>
            </a:r>
            <a:endParaRPr lang="en-US" altLang="zh-CN" dirty="0" smtClean="0"/>
          </a:p>
          <a:p>
            <a:r>
              <a:rPr lang="zh-CN" altLang="en-US" dirty="0" smtClean="0"/>
              <a:t>行业：金融、电商、电力、房地产、互联网</a:t>
            </a:r>
            <a:endParaRPr lang="en-US" altLang="zh-CN" dirty="0" smtClean="0"/>
          </a:p>
        </p:txBody>
      </p:sp>
      <p:sp>
        <p:nvSpPr>
          <p:cNvPr id="4" name="灯片编号占位符 3"/>
          <p:cNvSpPr>
            <a:spLocks noGrp="1"/>
          </p:cNvSpPr>
          <p:nvPr>
            <p:ph type="sldNum" sz="quarter" idx="10"/>
          </p:nvPr>
        </p:nvSpPr>
        <p:spPr/>
        <p:txBody>
          <a:bodyPr/>
          <a:lstStyle/>
          <a:p>
            <a:fld id="{BA741B66-4C23-429D-B752-BF2A9FA23293}" type="slidenum">
              <a:rPr lang="zh-CN" altLang="en-US" smtClean="0">
                <a:solidFill>
                  <a:prstClr val="black"/>
                </a:solidFill>
                <a:latin typeface="Calibri"/>
                <a:ea typeface="宋体"/>
              </a:rPr>
              <a:pPr/>
              <a:t>78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19900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777C96D9-4D4F-4265-8F02-21631B019730}"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2751076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00" u="sng" kern="1200" dirty="0" smtClean="0">
                <a:solidFill>
                  <a:srgbClr val="000000"/>
                </a:solidFill>
                <a:effectLst/>
                <a:latin typeface="Arial" pitchFamily="34" charset="0"/>
                <a:ea typeface="Calibri" pitchFamily="34" charset="0"/>
                <a:cs typeface="Calibri" pitchFamily="34" charset="0"/>
              </a:rPr>
              <a:t>如图所示，应用开发类服务资源池是完全模块化的分布式系统，各个模块之间是相互独立的，通过消息总线进行相互连接和通信，这种结构不仅使系统各模块之间的耦合度降低，而且使系统功能容易扩充。此外，开发人员可以通过</a:t>
            </a:r>
            <a:r>
              <a:rPr lang="en-US" altLang="zh-CN" sz="100" u="sng" kern="1200" dirty="0" smtClean="0">
                <a:solidFill>
                  <a:srgbClr val="000000"/>
                </a:solidFill>
                <a:effectLst/>
                <a:latin typeface="Arial" pitchFamily="34" charset="0"/>
                <a:ea typeface="Calibri" pitchFamily="34" charset="0"/>
                <a:cs typeface="Calibri" pitchFamily="34" charset="0"/>
              </a:rPr>
              <a:t>VMC</a:t>
            </a:r>
            <a:r>
              <a:rPr lang="zh-CN" altLang="zh-CN" sz="100" u="sng" kern="1200" dirty="0" smtClean="0">
                <a:solidFill>
                  <a:srgbClr val="000000"/>
                </a:solidFill>
                <a:effectLst/>
                <a:latin typeface="Arial" pitchFamily="34" charset="0"/>
                <a:ea typeface="Calibri" pitchFamily="34" charset="0"/>
                <a:cs typeface="Calibri" pitchFamily="34" charset="0"/>
              </a:rPr>
              <a:t>命令行工具或</a:t>
            </a:r>
            <a:r>
              <a:rPr lang="en-US" altLang="zh-CN" sz="100" u="sng" kern="1200" dirty="0" smtClean="0">
                <a:solidFill>
                  <a:srgbClr val="000000"/>
                </a:solidFill>
                <a:effectLst/>
                <a:latin typeface="Arial" pitchFamily="34" charset="0"/>
                <a:ea typeface="Calibri" pitchFamily="34" charset="0"/>
                <a:cs typeface="Calibri" pitchFamily="34" charset="0"/>
              </a:rPr>
              <a:t>STS</a:t>
            </a:r>
            <a:r>
              <a:rPr lang="zh-CN" altLang="zh-CN" sz="100" u="sng" kern="1200" dirty="0" smtClean="0">
                <a:solidFill>
                  <a:srgbClr val="000000"/>
                </a:solidFill>
                <a:effectLst/>
                <a:latin typeface="Arial" pitchFamily="34" charset="0"/>
                <a:ea typeface="Calibri" pitchFamily="34" charset="0"/>
                <a:cs typeface="Calibri" pitchFamily="34" charset="0"/>
              </a:rPr>
              <a:t>插件方便的部署应用程序到</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云平台上，最终用户可以通过浏览器访问运行在</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云平台上的应用。所有的访问请求都通过</a:t>
            </a:r>
            <a:r>
              <a:rPr lang="en-US" altLang="zh-CN" sz="100" u="sng" kern="1200" dirty="0" smtClean="0">
                <a:solidFill>
                  <a:srgbClr val="000000"/>
                </a:solidFill>
                <a:effectLst/>
                <a:latin typeface="Arial" pitchFamily="34" charset="0"/>
                <a:ea typeface="Calibri" pitchFamily="34" charset="0"/>
                <a:cs typeface="Calibri" pitchFamily="34" charset="0"/>
              </a:rPr>
              <a:t>Router</a:t>
            </a:r>
            <a:r>
              <a:rPr lang="zh-CN" altLang="zh-CN" sz="100" u="sng" kern="1200" dirty="0" smtClean="0">
                <a:solidFill>
                  <a:srgbClr val="000000"/>
                </a:solidFill>
                <a:effectLst/>
                <a:latin typeface="Arial" pitchFamily="34" charset="0"/>
                <a:ea typeface="Calibri" pitchFamily="34" charset="0"/>
                <a:cs typeface="Calibri" pitchFamily="34" charset="0"/>
              </a:rPr>
              <a:t>进行转发，分别由云控制器</a:t>
            </a:r>
            <a:r>
              <a:rPr lang="en-US" altLang="zh-CN" sz="100" u="sng" kern="1200" dirty="0" smtClean="0">
                <a:solidFill>
                  <a:srgbClr val="000000"/>
                </a:solidFill>
                <a:effectLst/>
                <a:latin typeface="Arial" pitchFamily="34" charset="0"/>
                <a:ea typeface="Calibri" pitchFamily="34" charset="0"/>
                <a:cs typeface="Calibri" pitchFamily="34" charset="0"/>
              </a:rPr>
              <a:t>Cloud Controller</a:t>
            </a:r>
            <a:r>
              <a:rPr lang="zh-CN" altLang="zh-CN" sz="100" u="sng" kern="1200" dirty="0" smtClean="0">
                <a:solidFill>
                  <a:srgbClr val="000000"/>
                </a:solidFill>
                <a:effectLst/>
                <a:latin typeface="Arial" pitchFamily="34" charset="0"/>
                <a:ea typeface="Calibri" pitchFamily="34" charset="0"/>
                <a:cs typeface="Calibri" pitchFamily="34" charset="0"/>
              </a:rPr>
              <a:t>和应用运行代理</a:t>
            </a:r>
            <a:r>
              <a:rPr lang="en-US" altLang="zh-CN" sz="100" u="sng" kern="1200" dirty="0" smtClean="0">
                <a:solidFill>
                  <a:srgbClr val="000000"/>
                </a:solidFill>
                <a:effectLst/>
                <a:latin typeface="Arial" pitchFamily="34" charset="0"/>
                <a:ea typeface="Calibri" pitchFamily="34" charset="0"/>
                <a:cs typeface="Calibri" pitchFamily="34" charset="0"/>
              </a:rPr>
              <a:t>DEA</a:t>
            </a:r>
            <a:r>
              <a:rPr lang="zh-CN" altLang="zh-CN" sz="100" u="sng" kern="1200" dirty="0" smtClean="0">
                <a:solidFill>
                  <a:srgbClr val="000000"/>
                </a:solidFill>
                <a:effectLst/>
                <a:latin typeface="Arial" pitchFamily="34" charset="0"/>
                <a:ea typeface="Calibri" pitchFamily="34" charset="0"/>
                <a:cs typeface="Calibri" pitchFamily="34" charset="0"/>
              </a:rPr>
              <a:t>模块进行请求响应，应用生命周期管理</a:t>
            </a:r>
            <a:r>
              <a:rPr lang="en-US" altLang="zh-CN" sz="100" u="sng" kern="1200" dirty="0" smtClean="0">
                <a:solidFill>
                  <a:srgbClr val="000000"/>
                </a:solidFill>
                <a:effectLst/>
                <a:latin typeface="Arial" pitchFamily="34" charset="0"/>
                <a:ea typeface="Calibri" pitchFamily="34" charset="0"/>
                <a:cs typeface="Calibri" pitchFamily="34" charset="0"/>
              </a:rPr>
              <a:t>Health Manager</a:t>
            </a:r>
            <a:r>
              <a:rPr lang="zh-CN" altLang="zh-CN" sz="100" u="sng" kern="1200" dirty="0" smtClean="0">
                <a:solidFill>
                  <a:srgbClr val="000000"/>
                </a:solidFill>
                <a:effectLst/>
                <a:latin typeface="Arial" pitchFamily="34" charset="0"/>
                <a:ea typeface="Calibri" pitchFamily="34" charset="0"/>
                <a:cs typeface="Calibri" pitchFamily="34" charset="0"/>
              </a:rPr>
              <a:t>模块负责监控和管理整个应用在云平台上的正常运行，云平台的各种应用服务由</a:t>
            </a:r>
            <a:r>
              <a:rPr lang="en-US" altLang="zh-CN" sz="100" u="sng" kern="1200" dirty="0" smtClean="0">
                <a:solidFill>
                  <a:srgbClr val="000000"/>
                </a:solidFill>
                <a:effectLst/>
                <a:latin typeface="Arial" pitchFamily="34" charset="0"/>
                <a:ea typeface="Calibri" pitchFamily="34" charset="0"/>
                <a:cs typeface="Calibri" pitchFamily="34" charset="0"/>
              </a:rPr>
              <a:t>Services</a:t>
            </a:r>
            <a:r>
              <a:rPr lang="zh-CN" altLang="zh-CN" sz="100" u="sng" kern="1200" dirty="0" smtClean="0">
                <a:solidFill>
                  <a:srgbClr val="000000"/>
                </a:solidFill>
                <a:effectLst/>
                <a:latin typeface="Arial" pitchFamily="34" charset="0"/>
                <a:ea typeface="Calibri" pitchFamily="34" charset="0"/>
                <a:cs typeface="Calibri" pitchFamily="34" charset="0"/>
              </a:rPr>
              <a:t>模块提供，可以灵活扩展。</a:t>
            </a:r>
          </a:p>
          <a:p>
            <a:r>
              <a:rPr lang="zh-CN" altLang="zh-CN" sz="100" u="sng" kern="1200" dirty="0" smtClean="0">
                <a:solidFill>
                  <a:srgbClr val="000000"/>
                </a:solidFill>
                <a:effectLst/>
                <a:latin typeface="Arial" pitchFamily="34" charset="0"/>
                <a:ea typeface="Calibri" pitchFamily="34" charset="0"/>
                <a:cs typeface="Calibri" pitchFamily="34" charset="0"/>
              </a:rPr>
              <a:t>系统将各种类型的应用开发类服务运行于上，并且同时提供业务系统应用</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托管功能，满足托管标准的业务系统应用可以直接托管于此，不需要另行创建运行服务器进行托管。</a:t>
            </a:r>
            <a:endParaRPr lang="zh-CN" altLang="en-US" dirty="0"/>
          </a:p>
        </p:txBody>
      </p:sp>
      <p:sp>
        <p:nvSpPr>
          <p:cNvPr id="4" name="页眉占位符 3"/>
          <p:cNvSpPr>
            <a:spLocks noGrp="1"/>
          </p:cNvSpPr>
          <p:nvPr>
            <p:ph type="hdr" sz="quarter" idx="10"/>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页眉</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5" name="日期占位符 4"/>
          <p:cNvSpPr>
            <a:spLocks noGrp="1"/>
          </p:cNvSpPr>
          <p:nvPr>
            <p:ph type="dt" idx="11"/>
          </p:nvPr>
        </p:nvSpPr>
        <p:spPr/>
        <p:txBody>
          <a:bodyPr/>
          <a:lstStyle/>
          <a:p>
            <a:fld id="{43C51798-8462-42EE-BFB7-62E2D6927506}" type="datetime1">
              <a:rPr lang="zh-CN" altLang="en-US" smtClean="0">
                <a:solidFill>
                  <a:prstClr val="black"/>
                </a:solidFill>
                <a:latin typeface="Calibri"/>
                <a:ea typeface="宋体"/>
              </a:rPr>
              <a:pPr/>
              <a:t>5/24/15</a:t>
            </a:fld>
            <a:endParaRPr lang="zh-CN" altLang="zh-CN">
              <a:solidFill>
                <a:prstClr val="black"/>
              </a:solidFill>
              <a:latin typeface="Calibri"/>
              <a:ea typeface="宋体"/>
            </a:endParaRPr>
          </a:p>
        </p:txBody>
      </p:sp>
      <p:sp>
        <p:nvSpPr>
          <p:cNvPr id="6" name="页脚占位符 5"/>
          <p:cNvSpPr>
            <a:spLocks noGrp="1"/>
          </p:cNvSpPr>
          <p:nvPr>
            <p:ph type="ftr" sz="quarter" idx="12"/>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页脚</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7" name="灯片编号占位符 6"/>
          <p:cNvSpPr>
            <a:spLocks noGrp="1"/>
          </p:cNvSpPr>
          <p:nvPr>
            <p:ph type="sldNum" sz="quarter" idx="13"/>
          </p:nvPr>
        </p:nvSpPr>
        <p:spPr/>
        <p:txBody>
          <a:bodyPr/>
          <a:lstStyle/>
          <a:p>
            <a:fld id="{51C36914-20AF-4724-9C13-E1B494FC072D}" type="slidenum">
              <a:rPr lang="en-US" altLang="zh-CN" smtClean="0">
                <a:solidFill>
                  <a:prstClr val="black"/>
                </a:solidFill>
                <a:latin typeface="Calibri"/>
                <a:ea typeface="宋体"/>
              </a:rPr>
              <a:pPr/>
              <a:t>79</a:t>
            </a:fld>
            <a:fld id="{DB9059BF-04DC-4665-8319-44CF21C5C973}"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8" name="灯片编号占位符 7"/>
          <p:cNvSpPr>
            <a:spLocks noGrp="1"/>
          </p:cNvSpPr>
          <p:nvPr>
            <p:ph type="sldNum" sz="quarter" idx="14"/>
          </p:nvPr>
        </p:nvSpPr>
        <p:spPr/>
        <p:txBody>
          <a:bodyPr/>
          <a:lstStyle/>
          <a:p>
            <a:fld id="{706DE766-2B36-4BCD-856D-AFD783E6756D}" type="slidenum">
              <a:rPr lang="en-US" altLang="zh-CN" smtClean="0">
                <a:solidFill>
                  <a:prstClr val="black"/>
                </a:solidFill>
                <a:latin typeface="Calibri"/>
                <a:ea typeface="宋体"/>
              </a:rPr>
              <a:pPr/>
              <a:t>79</a:t>
            </a:fld>
            <a:fld id="{054D6247-BD44-4743-97E8-8EA2C699353F}"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9" name="灯片编号占位符 8"/>
          <p:cNvSpPr>
            <a:spLocks noGrp="1"/>
          </p:cNvSpPr>
          <p:nvPr>
            <p:ph type="sldNum" sz="quarter" idx="15"/>
          </p:nvPr>
        </p:nvSpPr>
        <p:spPr/>
        <p:txBody>
          <a:bodyPr/>
          <a:lstStyle/>
          <a:p>
            <a:fld id="{04C3BC69-03BB-4AA5-A36B-A74F18F4B018}" type="slidenum">
              <a:rPr lang="en-US" altLang="zh-CN" smtClean="0">
                <a:solidFill>
                  <a:prstClr val="black"/>
                </a:solidFill>
                <a:latin typeface="Calibri"/>
                <a:ea typeface="宋体"/>
              </a:rPr>
              <a:pPr/>
              <a:t>79</a:t>
            </a:fld>
            <a:fld id="{ED32E0E2-6211-4DB0-83FC-F25F26B9F0A5}"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0" name="灯片编号占位符 9"/>
          <p:cNvSpPr>
            <a:spLocks noGrp="1"/>
          </p:cNvSpPr>
          <p:nvPr>
            <p:ph type="sldNum" sz="quarter" idx="16"/>
          </p:nvPr>
        </p:nvSpPr>
        <p:spPr/>
        <p:txBody>
          <a:bodyPr/>
          <a:lstStyle/>
          <a:p>
            <a:fld id="{7685C111-6591-488B-B44F-78067837322A}" type="slidenum">
              <a:rPr lang="en-US" altLang="zh-CN" smtClean="0">
                <a:solidFill>
                  <a:prstClr val="black"/>
                </a:solidFill>
                <a:latin typeface="Calibri"/>
                <a:ea typeface="宋体"/>
              </a:rPr>
              <a:pPr/>
              <a:t>79</a:t>
            </a:fld>
            <a:fld id="{7DD7D61F-2FE4-4795-A741-20A05674D971}"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1" name="灯片编号占位符 10"/>
          <p:cNvSpPr>
            <a:spLocks noGrp="1"/>
          </p:cNvSpPr>
          <p:nvPr>
            <p:ph type="sldNum" sz="quarter" idx="17"/>
          </p:nvPr>
        </p:nvSpPr>
        <p:spPr/>
        <p:txBody>
          <a:bodyPr/>
          <a:lstStyle/>
          <a:p>
            <a:fld id="{D791C2E5-7245-4002-B54D-E66607BCCD57}" type="slidenum">
              <a:rPr lang="en-US" altLang="zh-CN" smtClean="0">
                <a:solidFill>
                  <a:prstClr val="black"/>
                </a:solidFill>
                <a:latin typeface="Calibri"/>
                <a:ea typeface="宋体"/>
              </a:rPr>
              <a:pPr/>
              <a:t>79</a:t>
            </a:fld>
            <a:fld id="{2856F0DA-154D-4D71-AC96-24108076382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2" name="灯片编号占位符 11"/>
          <p:cNvSpPr>
            <a:spLocks noGrp="1"/>
          </p:cNvSpPr>
          <p:nvPr>
            <p:ph type="sldNum" sz="quarter" idx="18"/>
          </p:nvPr>
        </p:nvSpPr>
        <p:spPr/>
        <p:txBody>
          <a:bodyPr/>
          <a:lstStyle/>
          <a:p>
            <a:fld id="{3442AB6A-31D5-4749-A192-36CDB36D1344}" type="slidenum">
              <a:rPr lang="en-US" altLang="zh-CN" smtClean="0">
                <a:solidFill>
                  <a:prstClr val="black"/>
                </a:solidFill>
                <a:latin typeface="Calibri"/>
                <a:ea typeface="宋体"/>
              </a:rPr>
              <a:pPr/>
              <a:t>79</a:t>
            </a:fld>
            <a:fld id="{AF89078C-5AC1-4AD9-A0DE-397813BA754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3" name="灯片编号占位符 12"/>
          <p:cNvSpPr>
            <a:spLocks noGrp="1"/>
          </p:cNvSpPr>
          <p:nvPr>
            <p:ph type="sldNum" sz="quarter" idx="19"/>
          </p:nvPr>
        </p:nvSpPr>
        <p:spPr/>
        <p:txBody>
          <a:bodyPr/>
          <a:lstStyle/>
          <a:p>
            <a:fld id="{67C72888-CA01-4A9E-AE98-5EE5947D794B}" type="slidenum">
              <a:rPr lang="en-US" altLang="zh-CN" smtClean="0">
                <a:solidFill>
                  <a:prstClr val="black"/>
                </a:solidFill>
                <a:latin typeface="Calibri"/>
                <a:ea typeface="宋体"/>
              </a:rPr>
              <a:pPr/>
              <a:t>79</a:t>
            </a:fld>
            <a:fld id="{248EAA88-0E82-4DB3-9A60-08EE4E554328}"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4" name="灯片编号占位符 13"/>
          <p:cNvSpPr>
            <a:spLocks noGrp="1"/>
          </p:cNvSpPr>
          <p:nvPr>
            <p:ph type="sldNum" sz="quarter" idx="20"/>
          </p:nvPr>
        </p:nvSpPr>
        <p:spPr/>
        <p:txBody>
          <a:bodyPr/>
          <a:lstStyle/>
          <a:p>
            <a:fld id="{765AE550-C959-47E5-8222-6FF875717F4D}" type="slidenum">
              <a:rPr lang="en-US" altLang="zh-CN" smtClean="0">
                <a:solidFill>
                  <a:prstClr val="black"/>
                </a:solidFill>
                <a:latin typeface="Calibri"/>
                <a:ea typeface="宋体"/>
              </a:rPr>
              <a:pPr/>
              <a:t>79</a:t>
            </a:fld>
            <a:fld id="{BAA85AC3-A321-4E97-8C2A-40FFC23458DA}"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5" name="灯片编号占位符 14"/>
          <p:cNvSpPr>
            <a:spLocks noGrp="1"/>
          </p:cNvSpPr>
          <p:nvPr>
            <p:ph type="sldNum" sz="quarter" idx="21"/>
          </p:nvPr>
        </p:nvSpPr>
        <p:spPr/>
        <p:txBody>
          <a:bodyPr/>
          <a:lstStyle/>
          <a:p>
            <a:fld id="{A3B1A49F-B57D-4117-BA0C-B507C4BC3759}" type="slidenum">
              <a:rPr lang="en-US" altLang="zh-CN" smtClean="0">
                <a:solidFill>
                  <a:prstClr val="black"/>
                </a:solidFill>
                <a:latin typeface="Calibri"/>
                <a:ea typeface="宋体"/>
              </a:rPr>
              <a:pPr/>
              <a:t>79</a:t>
            </a:fld>
            <a:fld id="{976B2C0F-9A76-4174-98DA-58652E2BDC85}"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6" name="灯片编号占位符 15"/>
          <p:cNvSpPr>
            <a:spLocks noGrp="1"/>
          </p:cNvSpPr>
          <p:nvPr>
            <p:ph type="sldNum" sz="quarter" idx="22"/>
          </p:nvPr>
        </p:nvSpPr>
        <p:spPr/>
        <p:txBody>
          <a:bodyPr/>
          <a:lstStyle/>
          <a:p>
            <a:fld id="{ED78659A-64EF-42C0-B167-BFEEEA88FC13}" type="slidenum">
              <a:rPr lang="en-US" altLang="zh-CN" smtClean="0">
                <a:solidFill>
                  <a:prstClr val="black"/>
                </a:solidFill>
                <a:latin typeface="Calibri"/>
                <a:ea typeface="宋体"/>
              </a:rPr>
              <a:pPr/>
              <a:t>79</a:t>
            </a:fld>
            <a:fld id="{300A6FB2-B2FB-4FCC-87F9-9CB14828E7AF}"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7" name="灯片编号占位符 16"/>
          <p:cNvSpPr>
            <a:spLocks noGrp="1"/>
          </p:cNvSpPr>
          <p:nvPr>
            <p:ph type="sldNum" sz="quarter" idx="23"/>
          </p:nvPr>
        </p:nvSpPr>
        <p:spPr/>
        <p:txBody>
          <a:bodyPr/>
          <a:lstStyle/>
          <a:p>
            <a:fld id="{33A666F3-8211-4E81-9979-92E2AAECD16E}" type="slidenum">
              <a:rPr lang="en-US" altLang="zh-CN" smtClean="0">
                <a:solidFill>
                  <a:prstClr val="black"/>
                </a:solidFill>
                <a:latin typeface="Calibri"/>
                <a:ea typeface="宋体"/>
              </a:rPr>
              <a:pPr/>
              <a:t>79</a:t>
            </a:fld>
            <a:fld id="{206CE3BA-0E87-4A01-9D97-AD8AB78AB53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8" name="灯片编号占位符 17"/>
          <p:cNvSpPr>
            <a:spLocks noGrp="1"/>
          </p:cNvSpPr>
          <p:nvPr>
            <p:ph type="sldNum" sz="quarter" idx="24"/>
          </p:nvPr>
        </p:nvSpPr>
        <p:spPr/>
        <p:txBody>
          <a:bodyPr/>
          <a:lstStyle/>
          <a:p>
            <a:fld id="{D3C71668-55FC-4F10-BA5C-8F103EEC17BC}" type="slidenum">
              <a:rPr lang="en-US" altLang="zh-CN" smtClean="0">
                <a:solidFill>
                  <a:prstClr val="black"/>
                </a:solidFill>
                <a:latin typeface="Calibri"/>
                <a:ea typeface="宋体"/>
              </a:rPr>
              <a:pPr/>
              <a:t>79</a:t>
            </a:fld>
            <a:fld id="{94D7712B-DDA1-459A-A4BE-320561230A22}"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9" name="灯片编号占位符 18"/>
          <p:cNvSpPr>
            <a:spLocks noGrp="1"/>
          </p:cNvSpPr>
          <p:nvPr>
            <p:ph type="sldNum" sz="quarter" idx="25"/>
          </p:nvPr>
        </p:nvSpPr>
        <p:spPr/>
        <p:txBody>
          <a:bodyPr/>
          <a:lstStyle/>
          <a:p>
            <a:fld id="{36B0D174-448B-4E3A-938A-EE649E5FCAB0}" type="slidenum">
              <a:rPr lang="en-US" altLang="zh-CN" smtClean="0">
                <a:solidFill>
                  <a:prstClr val="black"/>
                </a:solidFill>
                <a:latin typeface="Calibri"/>
                <a:ea typeface="宋体"/>
              </a:rPr>
              <a:pPr/>
              <a:t>79</a:t>
            </a:fld>
            <a:fld id="{51B83919-89CE-46C3-A94D-87DE8283AE75}"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20" name="灯片编号占位符 19"/>
          <p:cNvSpPr>
            <a:spLocks noGrp="1"/>
          </p:cNvSpPr>
          <p:nvPr>
            <p:ph type="sldNum" sz="quarter" idx="26"/>
          </p:nvPr>
        </p:nvSpPr>
        <p:spPr/>
        <p:txBody>
          <a:bodyPr/>
          <a:lstStyle/>
          <a:p>
            <a:fld id="{D620D4C2-0099-427B-92E1-21E737919B89}" type="slidenum">
              <a:rPr lang="en-US" altLang="zh-CN" smtClean="0">
                <a:solidFill>
                  <a:prstClr val="black"/>
                </a:solidFill>
                <a:latin typeface="Calibri"/>
                <a:ea typeface="宋体"/>
              </a:rPr>
              <a:pPr/>
              <a:t>79</a:t>
            </a:fld>
            <a:fld id="{BC50F9EF-4E38-4D26-9193-73D60428BBAF}"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21" name="灯片编号占位符 20"/>
          <p:cNvSpPr>
            <a:spLocks noGrp="1"/>
          </p:cNvSpPr>
          <p:nvPr>
            <p:ph type="sldNum" sz="quarter" idx="27"/>
          </p:nvPr>
        </p:nvSpPr>
        <p:spPr/>
        <p:txBody>
          <a:bodyPr/>
          <a:lstStyle/>
          <a:p>
            <a:fld id="{F32A79E4-8B1B-47C3-93BF-897CCB6F1D75}" type="slidenum">
              <a:rPr lang="en-US" altLang="zh-CN" smtClean="0">
                <a:solidFill>
                  <a:prstClr val="black"/>
                </a:solidFill>
                <a:latin typeface="Calibri"/>
                <a:ea typeface="宋体"/>
              </a:rPr>
              <a:pPr/>
              <a:t>79</a:t>
            </a:fld>
            <a:fld id="{CA1F181C-7466-4F6E-97AD-548D308460CD}"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22" name="灯片编号占位符 21"/>
          <p:cNvSpPr>
            <a:spLocks noGrp="1"/>
          </p:cNvSpPr>
          <p:nvPr>
            <p:ph type="sldNum" sz="quarter" idx="28"/>
          </p:nvPr>
        </p:nvSpPr>
        <p:spPr/>
        <p:txBody>
          <a:bodyPr/>
          <a:lstStyle/>
          <a:p>
            <a:fld id="{1E80281B-DAFB-43A7-9662-A497B4F125B4}" type="slidenum">
              <a:rPr lang="en-US" altLang="zh-CN" smtClean="0">
                <a:solidFill>
                  <a:prstClr val="black"/>
                </a:solidFill>
                <a:latin typeface="Calibri"/>
                <a:ea typeface="宋体"/>
              </a:rPr>
              <a:pPr/>
              <a:t>79</a:t>
            </a:fld>
            <a:fld id="{EF67BD48-6373-4E53-B54A-DD36C50DD27A}"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23" name="灯片编号占位符 22"/>
          <p:cNvSpPr>
            <a:spLocks noGrp="1"/>
          </p:cNvSpPr>
          <p:nvPr>
            <p:ph type="sldNum" sz="quarter" idx="29"/>
          </p:nvPr>
        </p:nvSpPr>
        <p:spPr/>
        <p:txBody>
          <a:bodyPr/>
          <a:lstStyle/>
          <a:p>
            <a:fld id="{BC9AC7BC-0F93-4A41-9276-F9FC7C728AC9}" type="slidenum">
              <a:rPr lang="en-US" altLang="zh-CN" smtClean="0">
                <a:solidFill>
                  <a:prstClr val="black"/>
                </a:solidFill>
                <a:latin typeface="Calibri"/>
                <a:ea typeface="宋体"/>
              </a:rPr>
              <a:pPr/>
              <a:t>79</a:t>
            </a:fld>
            <a:fld id="{988B5696-65BB-4C71-A38E-02F216B77618}"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24" name="灯片编号占位符 23"/>
          <p:cNvSpPr>
            <a:spLocks noGrp="1"/>
          </p:cNvSpPr>
          <p:nvPr>
            <p:ph type="sldNum" sz="quarter" idx="30"/>
          </p:nvPr>
        </p:nvSpPr>
        <p:spPr/>
        <p:txBody>
          <a:bodyPr/>
          <a:lstStyle/>
          <a:p>
            <a:fld id="{4391712F-0723-4CE5-869D-B6177DF69D35}" type="slidenum">
              <a:rPr lang="en-US" altLang="zh-CN" smtClean="0">
                <a:solidFill>
                  <a:prstClr val="black"/>
                </a:solidFill>
                <a:latin typeface="Calibri"/>
                <a:ea typeface="宋体"/>
              </a:rPr>
              <a:pPr/>
              <a:t>79</a:t>
            </a:fld>
            <a:fld id="{C5316FF3-7E7B-450E-BCEE-E2FF9A3B76A8}"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25" name="灯片编号占位符 24"/>
          <p:cNvSpPr>
            <a:spLocks noGrp="1"/>
          </p:cNvSpPr>
          <p:nvPr>
            <p:ph type="sldNum" sz="quarter" idx="31"/>
          </p:nvPr>
        </p:nvSpPr>
        <p:spPr/>
        <p:txBody>
          <a:bodyPr/>
          <a:lstStyle/>
          <a:p>
            <a:fld id="{FE2117F5-DDE5-4F4C-A62B-135EAAEAA336}" type="slidenum">
              <a:rPr lang="en-US" altLang="zh-CN" smtClean="0">
                <a:solidFill>
                  <a:prstClr val="black"/>
                </a:solidFill>
                <a:latin typeface="Calibri"/>
                <a:ea typeface="宋体"/>
              </a:rPr>
              <a:pPr/>
              <a:t>79</a:t>
            </a:fld>
            <a:fld id="{E60C1D22-4274-44B2-A5B8-F3DC107C5D46}"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26" name="灯片编号占位符 25"/>
          <p:cNvSpPr>
            <a:spLocks noGrp="1"/>
          </p:cNvSpPr>
          <p:nvPr>
            <p:ph type="sldNum" sz="quarter" idx="32"/>
          </p:nvPr>
        </p:nvSpPr>
        <p:spPr/>
        <p:txBody>
          <a:bodyPr/>
          <a:lstStyle/>
          <a:p>
            <a:fld id="{D5DF0003-2865-47C2-9E20-8D6BDD4E8BC3}" type="slidenum">
              <a:rPr lang="en-US" altLang="zh-CN" smtClean="0">
                <a:solidFill>
                  <a:prstClr val="black"/>
                </a:solidFill>
                <a:latin typeface="Calibri"/>
                <a:ea typeface="宋体"/>
              </a:rPr>
              <a:pPr/>
              <a:t>79</a:t>
            </a:fld>
            <a:fld id="{46F656BE-2381-4F2B-84B1-504C5EEFD04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27" name="灯片编号占位符 26"/>
          <p:cNvSpPr>
            <a:spLocks noGrp="1"/>
          </p:cNvSpPr>
          <p:nvPr>
            <p:ph type="sldNum" sz="quarter" idx="33"/>
          </p:nvPr>
        </p:nvSpPr>
        <p:spPr/>
        <p:txBody>
          <a:bodyPr/>
          <a:lstStyle/>
          <a:p>
            <a:fld id="{21114D12-4EF0-4D46-BDA3-BDFFA05B06FA}" type="slidenum">
              <a:rPr lang="en-US" altLang="zh-CN" smtClean="0">
                <a:solidFill>
                  <a:prstClr val="black"/>
                </a:solidFill>
                <a:latin typeface="Calibri"/>
                <a:ea typeface="宋体"/>
              </a:rPr>
              <a:pPr/>
              <a:t>79</a:t>
            </a:fld>
            <a:fld id="{52976F0C-5072-4F70-82D7-C3514F7CF8D1}"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28" name="灯片编号占位符 27"/>
          <p:cNvSpPr>
            <a:spLocks noGrp="1"/>
          </p:cNvSpPr>
          <p:nvPr>
            <p:ph type="sldNum" sz="quarter" idx="34"/>
          </p:nvPr>
        </p:nvSpPr>
        <p:spPr/>
        <p:txBody>
          <a:bodyPr/>
          <a:lstStyle/>
          <a:p>
            <a:fld id="{37938223-5E6D-44D6-B2E0-B188D8C8F493}" type="slidenum">
              <a:rPr lang="en-US" altLang="zh-CN" smtClean="0">
                <a:solidFill>
                  <a:prstClr val="black"/>
                </a:solidFill>
                <a:latin typeface="Calibri"/>
                <a:ea typeface="宋体"/>
              </a:rPr>
              <a:pPr/>
              <a:t>79</a:t>
            </a:fld>
            <a:fld id="{0226DC27-166E-4502-9FBA-1F46C093520E}"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29" name="灯片编号占位符 28"/>
          <p:cNvSpPr>
            <a:spLocks noGrp="1"/>
          </p:cNvSpPr>
          <p:nvPr>
            <p:ph type="sldNum" sz="quarter" idx="35"/>
          </p:nvPr>
        </p:nvSpPr>
        <p:spPr/>
        <p:txBody>
          <a:bodyPr/>
          <a:lstStyle/>
          <a:p>
            <a:fld id="{E4CAE317-3817-4B75-ADDE-66F36ABC5C7C}" type="slidenum">
              <a:rPr lang="en-US" altLang="zh-CN" smtClean="0">
                <a:solidFill>
                  <a:prstClr val="black"/>
                </a:solidFill>
                <a:latin typeface="Calibri"/>
                <a:ea typeface="宋体"/>
              </a:rPr>
              <a:pPr/>
              <a:t>79</a:t>
            </a:fld>
            <a:fld id="{BE1D0F56-5D69-4654-9E43-BD5181857456}"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30" name="灯片编号占位符 29"/>
          <p:cNvSpPr>
            <a:spLocks noGrp="1"/>
          </p:cNvSpPr>
          <p:nvPr>
            <p:ph type="sldNum" sz="quarter" idx="36"/>
          </p:nvPr>
        </p:nvSpPr>
        <p:spPr/>
        <p:txBody>
          <a:bodyPr/>
          <a:lstStyle/>
          <a:p>
            <a:fld id="{8B7C6B59-7AEB-44D7-AB71-69A5DDA87856}" type="slidenum">
              <a:rPr lang="en-US" altLang="zh-CN" smtClean="0">
                <a:solidFill>
                  <a:prstClr val="black"/>
                </a:solidFill>
                <a:latin typeface="Calibri"/>
                <a:ea typeface="宋体"/>
              </a:rPr>
              <a:pPr/>
              <a:t>79</a:t>
            </a:fld>
            <a:fld id="{B7CE5947-74B7-4012-83B7-80CB88522DED}"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31" name="灯片编号占位符 30"/>
          <p:cNvSpPr>
            <a:spLocks noGrp="1"/>
          </p:cNvSpPr>
          <p:nvPr>
            <p:ph type="sldNum" sz="quarter" idx="37"/>
          </p:nvPr>
        </p:nvSpPr>
        <p:spPr/>
        <p:txBody>
          <a:bodyPr/>
          <a:lstStyle/>
          <a:p>
            <a:fld id="{925BCC8E-3668-43AE-92F6-89DD7B210717}" type="slidenum">
              <a:rPr lang="en-US" altLang="zh-CN" smtClean="0">
                <a:solidFill>
                  <a:prstClr val="black"/>
                </a:solidFill>
                <a:latin typeface="Calibri"/>
                <a:ea typeface="宋体"/>
              </a:rPr>
              <a:pPr/>
              <a:t>79</a:t>
            </a:fld>
            <a:fld id="{E32D7208-53DE-4615-BB65-4096CD07277A}"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32" name="灯片编号占位符 31"/>
          <p:cNvSpPr>
            <a:spLocks noGrp="1"/>
          </p:cNvSpPr>
          <p:nvPr>
            <p:ph type="sldNum" sz="quarter" idx="38"/>
          </p:nvPr>
        </p:nvSpPr>
        <p:spPr/>
        <p:txBody>
          <a:bodyPr/>
          <a:lstStyle/>
          <a:p>
            <a:fld id="{910172B3-F6A3-4AAF-90E0-20E5E690BA74}" type="slidenum">
              <a:rPr lang="en-US" altLang="zh-CN" smtClean="0">
                <a:solidFill>
                  <a:prstClr val="black"/>
                </a:solidFill>
                <a:latin typeface="Calibri"/>
                <a:ea typeface="宋体"/>
              </a:rPr>
              <a:pPr/>
              <a:t>79</a:t>
            </a:fld>
            <a:fld id="{6A108A12-F8B6-4ED2-A125-C2F2AE556962}"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33" name="灯片编号占位符 32"/>
          <p:cNvSpPr>
            <a:spLocks noGrp="1"/>
          </p:cNvSpPr>
          <p:nvPr>
            <p:ph type="sldNum" sz="quarter" idx="39"/>
          </p:nvPr>
        </p:nvSpPr>
        <p:spPr/>
        <p:txBody>
          <a:bodyPr/>
          <a:lstStyle/>
          <a:p>
            <a:fld id="{09FD8C75-B827-487E-B102-45E36DBD58B4}" type="slidenum">
              <a:rPr lang="en-US" altLang="zh-CN" smtClean="0">
                <a:solidFill>
                  <a:prstClr val="black"/>
                </a:solidFill>
                <a:latin typeface="Calibri"/>
                <a:ea typeface="宋体"/>
              </a:rPr>
              <a:pPr/>
              <a:t>79</a:t>
            </a:fld>
            <a:fld id="{38BED569-0952-4B6C-A037-0F2DE0F3A6D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34" name="灯片编号占位符 33"/>
          <p:cNvSpPr>
            <a:spLocks noGrp="1"/>
          </p:cNvSpPr>
          <p:nvPr>
            <p:ph type="sldNum" sz="quarter" idx="40"/>
          </p:nvPr>
        </p:nvSpPr>
        <p:spPr/>
        <p:txBody>
          <a:bodyPr/>
          <a:lstStyle/>
          <a:p>
            <a:fld id="{4D73D9A9-FCD5-4FC8-95C0-3DA5D1AE5B44}" type="slidenum">
              <a:rPr lang="en-US" altLang="zh-CN" smtClean="0">
                <a:solidFill>
                  <a:prstClr val="black"/>
                </a:solidFill>
                <a:latin typeface="Calibri"/>
                <a:ea typeface="宋体"/>
              </a:rPr>
              <a:pPr/>
              <a:t>79</a:t>
            </a:fld>
            <a:fld id="{F5831185-3259-4992-85C8-80E0181DA947}"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35" name="灯片编号占位符 34"/>
          <p:cNvSpPr>
            <a:spLocks noGrp="1"/>
          </p:cNvSpPr>
          <p:nvPr>
            <p:ph type="sldNum" sz="quarter" idx="41"/>
          </p:nvPr>
        </p:nvSpPr>
        <p:spPr/>
        <p:txBody>
          <a:bodyPr/>
          <a:lstStyle/>
          <a:p>
            <a:fld id="{4DA6AE22-0ADA-42B9-A0EC-CA20AB892BC7}" type="slidenum">
              <a:rPr lang="en-US" altLang="zh-CN" smtClean="0">
                <a:solidFill>
                  <a:prstClr val="black"/>
                </a:solidFill>
                <a:latin typeface="Calibri"/>
                <a:ea typeface="宋体"/>
              </a:rPr>
              <a:pPr/>
              <a:t>79</a:t>
            </a:fld>
            <a:fld id="{D8371C41-5038-4103-B559-16DD049E2C73}"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36" name="灯片编号占位符 35"/>
          <p:cNvSpPr>
            <a:spLocks noGrp="1"/>
          </p:cNvSpPr>
          <p:nvPr>
            <p:ph type="sldNum" sz="quarter" idx="42"/>
          </p:nvPr>
        </p:nvSpPr>
        <p:spPr/>
        <p:txBody>
          <a:bodyPr/>
          <a:lstStyle/>
          <a:p>
            <a:fld id="{3E16EFD9-C03F-497F-8EB1-141BFDFF3B74}" type="slidenum">
              <a:rPr lang="en-US" altLang="zh-CN" smtClean="0">
                <a:solidFill>
                  <a:prstClr val="black"/>
                </a:solidFill>
                <a:latin typeface="Calibri"/>
                <a:ea typeface="宋体"/>
              </a:rPr>
              <a:pPr/>
              <a:t>79</a:t>
            </a:fld>
            <a:fld id="{C279A208-146E-476E-BB18-F5AB68A6149A}"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37" name="灯片编号占位符 36"/>
          <p:cNvSpPr>
            <a:spLocks noGrp="1"/>
          </p:cNvSpPr>
          <p:nvPr>
            <p:ph type="sldNum" sz="quarter" idx="43"/>
          </p:nvPr>
        </p:nvSpPr>
        <p:spPr/>
        <p:txBody>
          <a:bodyPr/>
          <a:lstStyle/>
          <a:p>
            <a:fld id="{E9A073F0-3B3E-4D2C-9517-DADDBC2547F7}" type="slidenum">
              <a:rPr lang="en-US" altLang="zh-CN" smtClean="0">
                <a:solidFill>
                  <a:prstClr val="black"/>
                </a:solidFill>
                <a:latin typeface="Calibri"/>
                <a:ea typeface="宋体"/>
              </a:rPr>
              <a:pPr/>
              <a:t>79</a:t>
            </a:fld>
            <a:fld id="{2B10FDFB-37D4-4D81-9461-6E036F0F311F}"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38" name="灯片编号占位符 37"/>
          <p:cNvSpPr>
            <a:spLocks noGrp="1"/>
          </p:cNvSpPr>
          <p:nvPr>
            <p:ph type="sldNum" sz="quarter" idx="44"/>
          </p:nvPr>
        </p:nvSpPr>
        <p:spPr/>
        <p:txBody>
          <a:bodyPr/>
          <a:lstStyle/>
          <a:p>
            <a:fld id="{CF7AC3A6-7DD0-4EDD-991A-BB75DC942E8A}" type="slidenum">
              <a:rPr lang="en-US" altLang="zh-CN" smtClean="0">
                <a:solidFill>
                  <a:prstClr val="black"/>
                </a:solidFill>
                <a:latin typeface="Calibri"/>
                <a:ea typeface="宋体"/>
              </a:rPr>
              <a:pPr/>
              <a:t>79</a:t>
            </a:fld>
            <a:fld id="{74325AAE-F7E5-4200-8211-33C51AD5410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39" name="灯片编号占位符 38"/>
          <p:cNvSpPr>
            <a:spLocks noGrp="1"/>
          </p:cNvSpPr>
          <p:nvPr>
            <p:ph type="sldNum" sz="quarter" idx="45"/>
          </p:nvPr>
        </p:nvSpPr>
        <p:spPr/>
        <p:txBody>
          <a:bodyPr/>
          <a:lstStyle/>
          <a:p>
            <a:fld id="{4690E0E6-E30B-4C10-9A8F-A21239CA6D5F}" type="slidenum">
              <a:rPr lang="en-US" altLang="zh-CN" smtClean="0">
                <a:solidFill>
                  <a:prstClr val="black"/>
                </a:solidFill>
                <a:latin typeface="Calibri"/>
                <a:ea typeface="宋体"/>
              </a:rPr>
              <a:pPr/>
              <a:t>79</a:t>
            </a:fld>
            <a:fld id="{A8EE2E82-BADB-437E-AD51-2CE287B76DC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40" name="灯片编号占位符 39"/>
          <p:cNvSpPr>
            <a:spLocks noGrp="1"/>
          </p:cNvSpPr>
          <p:nvPr>
            <p:ph type="sldNum" sz="quarter" idx="46"/>
          </p:nvPr>
        </p:nvSpPr>
        <p:spPr/>
        <p:txBody>
          <a:bodyPr/>
          <a:lstStyle/>
          <a:p>
            <a:fld id="{C38BB0C0-35A3-4DFF-BAB2-08DCBA93581C}" type="slidenum">
              <a:rPr lang="en-US" altLang="zh-CN" smtClean="0">
                <a:solidFill>
                  <a:prstClr val="black"/>
                </a:solidFill>
                <a:latin typeface="Calibri"/>
                <a:ea typeface="宋体"/>
              </a:rPr>
              <a:pPr/>
              <a:t>79</a:t>
            </a:fld>
            <a:fld id="{860844CB-EF8A-4872-835E-3121267DF821}"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41" name="灯片编号占位符 40"/>
          <p:cNvSpPr>
            <a:spLocks noGrp="1"/>
          </p:cNvSpPr>
          <p:nvPr>
            <p:ph type="sldNum" sz="quarter" idx="47"/>
          </p:nvPr>
        </p:nvSpPr>
        <p:spPr/>
        <p:txBody>
          <a:bodyPr/>
          <a:lstStyle/>
          <a:p>
            <a:fld id="{D68FF106-913A-4CE1-BC68-04078CC4DC4D}" type="slidenum">
              <a:rPr lang="en-US" altLang="zh-CN" smtClean="0">
                <a:solidFill>
                  <a:prstClr val="black"/>
                </a:solidFill>
                <a:latin typeface="Calibri"/>
                <a:ea typeface="宋体"/>
              </a:rPr>
              <a:pPr/>
              <a:t>79</a:t>
            </a:fld>
            <a:fld id="{6517BADD-8F4F-4C23-A79A-64D3EF7A1B12}"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42" name="灯片编号占位符 41"/>
          <p:cNvSpPr>
            <a:spLocks noGrp="1"/>
          </p:cNvSpPr>
          <p:nvPr>
            <p:ph type="sldNum" sz="quarter" idx="48"/>
          </p:nvPr>
        </p:nvSpPr>
        <p:spPr/>
        <p:txBody>
          <a:bodyPr/>
          <a:lstStyle/>
          <a:p>
            <a:fld id="{941C1D5D-EC8D-40F2-BDE1-159787BC2DAC}" type="slidenum">
              <a:rPr lang="en-US" altLang="zh-CN" smtClean="0">
                <a:solidFill>
                  <a:prstClr val="black"/>
                </a:solidFill>
                <a:latin typeface="Calibri"/>
                <a:ea typeface="宋体"/>
              </a:rPr>
              <a:pPr/>
              <a:t>79</a:t>
            </a:fld>
            <a:fld id="{B1A14528-04F7-46F9-97C3-CDEDE7F272EE}"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43" name="灯片编号占位符 42"/>
          <p:cNvSpPr>
            <a:spLocks noGrp="1"/>
          </p:cNvSpPr>
          <p:nvPr>
            <p:ph type="sldNum" sz="quarter" idx="49"/>
          </p:nvPr>
        </p:nvSpPr>
        <p:spPr/>
        <p:txBody>
          <a:bodyPr/>
          <a:lstStyle/>
          <a:p>
            <a:fld id="{44E68BB7-2538-42B4-9AA6-C7CC9DD0DD84}" type="slidenum">
              <a:rPr lang="en-US" altLang="zh-CN" smtClean="0">
                <a:solidFill>
                  <a:prstClr val="black"/>
                </a:solidFill>
                <a:latin typeface="Calibri"/>
                <a:ea typeface="宋体"/>
              </a:rPr>
              <a:pPr/>
              <a:t>79</a:t>
            </a:fld>
            <a:fld id="{ADA50FE6-46B8-4D6E-987E-160CB0E937D6}"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44" name="灯片编号占位符 43"/>
          <p:cNvSpPr>
            <a:spLocks noGrp="1"/>
          </p:cNvSpPr>
          <p:nvPr>
            <p:ph type="sldNum" sz="quarter" idx="50"/>
          </p:nvPr>
        </p:nvSpPr>
        <p:spPr/>
        <p:txBody>
          <a:bodyPr/>
          <a:lstStyle/>
          <a:p>
            <a:fld id="{E0A57AD2-1AFC-410D-ADF8-543F80AFAE24}" type="slidenum">
              <a:rPr lang="en-US" altLang="zh-CN" smtClean="0">
                <a:solidFill>
                  <a:prstClr val="black"/>
                </a:solidFill>
                <a:latin typeface="Calibri"/>
                <a:ea typeface="宋体"/>
              </a:rPr>
              <a:pPr/>
              <a:t>79</a:t>
            </a:fld>
            <a:fld id="{D6A58033-1296-4259-98DC-E549C9845774}"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45" name="灯片编号占位符 44"/>
          <p:cNvSpPr>
            <a:spLocks noGrp="1"/>
          </p:cNvSpPr>
          <p:nvPr>
            <p:ph type="sldNum" sz="quarter" idx="51"/>
          </p:nvPr>
        </p:nvSpPr>
        <p:spPr/>
        <p:txBody>
          <a:bodyPr/>
          <a:lstStyle/>
          <a:p>
            <a:fld id="{B0269166-19CA-4877-BFF8-84C5C57B3F14}" type="slidenum">
              <a:rPr lang="en-US" altLang="zh-CN" smtClean="0">
                <a:solidFill>
                  <a:prstClr val="black"/>
                </a:solidFill>
                <a:latin typeface="Calibri"/>
                <a:ea typeface="宋体"/>
              </a:rPr>
              <a:pPr/>
              <a:t>79</a:t>
            </a:fld>
            <a:fld id="{A989CA4B-5E21-45A3-8CAD-CBBD7D91F0EC}"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46" name="灯片编号占位符 45"/>
          <p:cNvSpPr>
            <a:spLocks noGrp="1"/>
          </p:cNvSpPr>
          <p:nvPr>
            <p:ph type="sldNum" sz="quarter" idx="52"/>
          </p:nvPr>
        </p:nvSpPr>
        <p:spPr/>
        <p:txBody>
          <a:bodyPr/>
          <a:lstStyle/>
          <a:p>
            <a:fld id="{96A99EBB-6353-445F-9B87-82D6D55AB040}" type="slidenum">
              <a:rPr lang="en-US" altLang="zh-CN" smtClean="0">
                <a:solidFill>
                  <a:prstClr val="black"/>
                </a:solidFill>
                <a:latin typeface="Calibri"/>
                <a:ea typeface="宋体"/>
              </a:rPr>
              <a:pPr/>
              <a:t>79</a:t>
            </a:fld>
            <a:fld id="{224BEAF1-0DED-4091-8736-A0B2BA90B6B6}"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47" name="灯片编号占位符 46"/>
          <p:cNvSpPr>
            <a:spLocks noGrp="1"/>
          </p:cNvSpPr>
          <p:nvPr>
            <p:ph type="sldNum" sz="quarter" idx="53"/>
          </p:nvPr>
        </p:nvSpPr>
        <p:spPr/>
        <p:txBody>
          <a:bodyPr/>
          <a:lstStyle/>
          <a:p>
            <a:fld id="{30A6957D-46BA-41DC-991E-72C52871A06D}" type="slidenum">
              <a:rPr lang="en-US" altLang="zh-CN" smtClean="0">
                <a:solidFill>
                  <a:prstClr val="black"/>
                </a:solidFill>
                <a:latin typeface="Calibri"/>
                <a:ea typeface="宋体"/>
              </a:rPr>
              <a:pPr/>
              <a:t>79</a:t>
            </a:fld>
            <a:fld id="{BD8388DB-DB48-4676-8449-EF1292590C64}"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48" name="灯片编号占位符 47"/>
          <p:cNvSpPr>
            <a:spLocks noGrp="1"/>
          </p:cNvSpPr>
          <p:nvPr>
            <p:ph type="sldNum" sz="quarter" idx="54"/>
          </p:nvPr>
        </p:nvSpPr>
        <p:spPr/>
        <p:txBody>
          <a:bodyPr/>
          <a:lstStyle/>
          <a:p>
            <a:fld id="{F331CC80-3467-4496-8946-45EC6060D24E}" type="slidenum">
              <a:rPr lang="en-US" altLang="zh-CN" smtClean="0">
                <a:solidFill>
                  <a:prstClr val="black"/>
                </a:solidFill>
                <a:latin typeface="Calibri"/>
                <a:ea typeface="宋体"/>
              </a:rPr>
              <a:pPr/>
              <a:t>79</a:t>
            </a:fld>
            <a:fld id="{85045EB0-DE4E-4C98-A5E8-B957C0FB47A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49" name="灯片编号占位符 48"/>
          <p:cNvSpPr>
            <a:spLocks noGrp="1"/>
          </p:cNvSpPr>
          <p:nvPr>
            <p:ph type="sldNum" sz="quarter" idx="55"/>
          </p:nvPr>
        </p:nvSpPr>
        <p:spPr/>
        <p:txBody>
          <a:bodyPr/>
          <a:lstStyle/>
          <a:p>
            <a:fld id="{F5933478-6770-4A91-9FBB-5CEDD572FF8F}" type="slidenum">
              <a:rPr lang="en-US" altLang="zh-CN" smtClean="0">
                <a:solidFill>
                  <a:prstClr val="black"/>
                </a:solidFill>
                <a:latin typeface="Calibri"/>
                <a:ea typeface="宋体"/>
              </a:rPr>
              <a:pPr/>
              <a:t>79</a:t>
            </a:fld>
            <a:fld id="{58C2EE70-B26C-4639-BB11-404468EC586A}"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50" name="灯片编号占位符 49"/>
          <p:cNvSpPr>
            <a:spLocks noGrp="1"/>
          </p:cNvSpPr>
          <p:nvPr>
            <p:ph type="sldNum" sz="quarter" idx="56"/>
          </p:nvPr>
        </p:nvSpPr>
        <p:spPr/>
        <p:txBody>
          <a:bodyPr/>
          <a:lstStyle/>
          <a:p>
            <a:fld id="{C504EDC0-5B77-4BED-BEC8-CC8B8A6E145D}" type="slidenum">
              <a:rPr lang="en-US" altLang="zh-CN" smtClean="0">
                <a:solidFill>
                  <a:prstClr val="black"/>
                </a:solidFill>
                <a:latin typeface="Calibri"/>
                <a:ea typeface="宋体"/>
              </a:rPr>
              <a:pPr/>
              <a:t>79</a:t>
            </a:fld>
            <a:fld id="{EEF671D3-DEC3-4B6F-B524-E56426ABF60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51" name="灯片编号占位符 50"/>
          <p:cNvSpPr>
            <a:spLocks noGrp="1"/>
          </p:cNvSpPr>
          <p:nvPr>
            <p:ph type="sldNum" sz="quarter" idx="57"/>
          </p:nvPr>
        </p:nvSpPr>
        <p:spPr/>
        <p:txBody>
          <a:bodyPr/>
          <a:lstStyle/>
          <a:p>
            <a:fld id="{E2D7FC29-58A0-4348-B7BA-06675101EB95}" type="slidenum">
              <a:rPr lang="en-US" altLang="zh-CN" smtClean="0">
                <a:solidFill>
                  <a:prstClr val="black"/>
                </a:solidFill>
                <a:latin typeface="Calibri"/>
                <a:ea typeface="宋体"/>
              </a:rPr>
              <a:pPr/>
              <a:t>79</a:t>
            </a:fld>
            <a:fld id="{76F5A318-F8BB-4826-B7BB-BDFDCEBE0B62}"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52" name="灯片编号占位符 51"/>
          <p:cNvSpPr>
            <a:spLocks noGrp="1"/>
          </p:cNvSpPr>
          <p:nvPr>
            <p:ph type="sldNum" sz="quarter" idx="58"/>
          </p:nvPr>
        </p:nvSpPr>
        <p:spPr/>
        <p:txBody>
          <a:bodyPr/>
          <a:lstStyle/>
          <a:p>
            <a:fld id="{E8AD4A0F-4CB5-458A-92F7-E700DB6E0490}" type="slidenum">
              <a:rPr lang="en-US" altLang="zh-CN" smtClean="0">
                <a:solidFill>
                  <a:prstClr val="black"/>
                </a:solidFill>
                <a:latin typeface="Calibri"/>
                <a:ea typeface="宋体"/>
              </a:rPr>
              <a:pPr/>
              <a:t>79</a:t>
            </a:fld>
            <a:fld id="{092949C4-FB2D-405C-82D9-305846AEF43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53" name="灯片编号占位符 52"/>
          <p:cNvSpPr>
            <a:spLocks noGrp="1"/>
          </p:cNvSpPr>
          <p:nvPr>
            <p:ph type="sldNum" sz="quarter" idx="59"/>
          </p:nvPr>
        </p:nvSpPr>
        <p:spPr/>
        <p:txBody>
          <a:bodyPr/>
          <a:lstStyle/>
          <a:p>
            <a:fld id="{95A1FAA1-FCAF-4494-8DA0-C0E071265596}" type="slidenum">
              <a:rPr lang="en-US" altLang="zh-CN" smtClean="0">
                <a:solidFill>
                  <a:prstClr val="black"/>
                </a:solidFill>
                <a:latin typeface="Calibri"/>
                <a:ea typeface="宋体"/>
              </a:rPr>
              <a:pPr/>
              <a:t>79</a:t>
            </a:fld>
            <a:fld id="{87B08BCC-A56B-4107-822D-9CA4641628A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54" name="灯片编号占位符 53"/>
          <p:cNvSpPr>
            <a:spLocks noGrp="1"/>
          </p:cNvSpPr>
          <p:nvPr>
            <p:ph type="sldNum" sz="quarter" idx="60"/>
          </p:nvPr>
        </p:nvSpPr>
        <p:spPr/>
        <p:txBody>
          <a:bodyPr/>
          <a:lstStyle/>
          <a:p>
            <a:fld id="{A9944CC0-3FF3-43D4-9593-8AE823039BC9}" type="slidenum">
              <a:rPr lang="en-US" altLang="zh-CN" smtClean="0">
                <a:solidFill>
                  <a:prstClr val="black"/>
                </a:solidFill>
                <a:latin typeface="Calibri"/>
                <a:ea typeface="宋体"/>
              </a:rPr>
              <a:pPr/>
              <a:t>79</a:t>
            </a:fld>
            <a:fld id="{FAF6C3F6-087B-4C73-B882-79430A33FD28}"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55" name="灯片编号占位符 54"/>
          <p:cNvSpPr>
            <a:spLocks noGrp="1"/>
          </p:cNvSpPr>
          <p:nvPr>
            <p:ph type="sldNum" sz="quarter" idx="61"/>
          </p:nvPr>
        </p:nvSpPr>
        <p:spPr/>
        <p:txBody>
          <a:bodyPr/>
          <a:lstStyle/>
          <a:p>
            <a:fld id="{10115BAE-FC41-4CE1-B6FE-5B790764A9E3}" type="slidenum">
              <a:rPr lang="en-US" altLang="zh-CN" smtClean="0">
                <a:solidFill>
                  <a:prstClr val="black"/>
                </a:solidFill>
                <a:latin typeface="Calibri"/>
                <a:ea typeface="宋体"/>
              </a:rPr>
              <a:pPr/>
              <a:t>79</a:t>
            </a:fld>
            <a:fld id="{BE27C639-FEED-47B9-8835-02BAD60D8D81}"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56" name="灯片编号占位符 55"/>
          <p:cNvSpPr>
            <a:spLocks noGrp="1"/>
          </p:cNvSpPr>
          <p:nvPr>
            <p:ph type="sldNum" sz="quarter" idx="62"/>
          </p:nvPr>
        </p:nvSpPr>
        <p:spPr/>
        <p:txBody>
          <a:bodyPr/>
          <a:lstStyle/>
          <a:p>
            <a:fld id="{A438F233-713F-445A-8FCC-497CE0B0D727}" type="slidenum">
              <a:rPr lang="en-US" altLang="zh-CN" smtClean="0">
                <a:solidFill>
                  <a:prstClr val="black"/>
                </a:solidFill>
                <a:latin typeface="Calibri"/>
                <a:ea typeface="宋体"/>
              </a:rPr>
              <a:pPr/>
              <a:t>79</a:t>
            </a:fld>
            <a:fld id="{07F1301B-DFE1-4E1F-99E7-A4563DC55EDA}"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57" name="灯片编号占位符 56"/>
          <p:cNvSpPr>
            <a:spLocks noGrp="1"/>
          </p:cNvSpPr>
          <p:nvPr>
            <p:ph type="sldNum" sz="quarter" idx="63"/>
          </p:nvPr>
        </p:nvSpPr>
        <p:spPr/>
        <p:txBody>
          <a:bodyPr/>
          <a:lstStyle/>
          <a:p>
            <a:fld id="{169DE500-633D-491B-A076-7DF42114418A}" type="slidenum">
              <a:rPr lang="en-US" altLang="zh-CN" smtClean="0">
                <a:solidFill>
                  <a:prstClr val="black"/>
                </a:solidFill>
                <a:latin typeface="Calibri"/>
                <a:ea typeface="宋体"/>
              </a:rPr>
              <a:pPr/>
              <a:t>79</a:t>
            </a:fld>
            <a:fld id="{DCACE9AE-0960-4B91-80B6-265A74E5C5F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58" name="灯片编号占位符 57"/>
          <p:cNvSpPr>
            <a:spLocks noGrp="1"/>
          </p:cNvSpPr>
          <p:nvPr>
            <p:ph type="sldNum" sz="quarter" idx="64"/>
          </p:nvPr>
        </p:nvSpPr>
        <p:spPr/>
        <p:txBody>
          <a:bodyPr/>
          <a:lstStyle/>
          <a:p>
            <a:fld id="{79FE6657-4342-4825-9459-3CCE419F5356}" type="slidenum">
              <a:rPr lang="en-US" altLang="zh-CN" smtClean="0">
                <a:solidFill>
                  <a:prstClr val="black"/>
                </a:solidFill>
                <a:latin typeface="Calibri"/>
                <a:ea typeface="宋体"/>
              </a:rPr>
              <a:pPr/>
              <a:t>79</a:t>
            </a:fld>
            <a:fld id="{F2596622-399E-4860-8A35-0FD90CB1381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59" name="灯片编号占位符 58"/>
          <p:cNvSpPr>
            <a:spLocks noGrp="1"/>
          </p:cNvSpPr>
          <p:nvPr>
            <p:ph type="sldNum" sz="quarter" idx="65"/>
          </p:nvPr>
        </p:nvSpPr>
        <p:spPr/>
        <p:txBody>
          <a:bodyPr/>
          <a:lstStyle/>
          <a:p>
            <a:fld id="{0EDA091B-E8F1-499B-82A2-9C588A63BEA9}" type="slidenum">
              <a:rPr lang="en-US" altLang="zh-CN" smtClean="0">
                <a:solidFill>
                  <a:prstClr val="black"/>
                </a:solidFill>
                <a:latin typeface="Calibri"/>
                <a:ea typeface="宋体"/>
              </a:rPr>
              <a:pPr/>
              <a:t>79</a:t>
            </a:fld>
            <a:fld id="{1DD3E85A-0650-47BB-8E63-E3BFCEE88CDD}"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60" name="灯片编号占位符 59"/>
          <p:cNvSpPr>
            <a:spLocks noGrp="1"/>
          </p:cNvSpPr>
          <p:nvPr>
            <p:ph type="sldNum" sz="quarter" idx="66"/>
          </p:nvPr>
        </p:nvSpPr>
        <p:spPr/>
        <p:txBody>
          <a:bodyPr/>
          <a:lstStyle/>
          <a:p>
            <a:fld id="{6D8F5A59-B597-4BA4-97F3-3041DEABB291}" type="slidenum">
              <a:rPr lang="en-US" altLang="zh-CN" smtClean="0">
                <a:solidFill>
                  <a:prstClr val="black"/>
                </a:solidFill>
                <a:latin typeface="Calibri"/>
                <a:ea typeface="宋体"/>
              </a:rPr>
              <a:pPr/>
              <a:t>79</a:t>
            </a:fld>
            <a:fld id="{BE7B4706-D826-4266-84E6-DCFD4E5D205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61" name="灯片编号占位符 60"/>
          <p:cNvSpPr>
            <a:spLocks noGrp="1"/>
          </p:cNvSpPr>
          <p:nvPr>
            <p:ph type="sldNum" sz="quarter" idx="67"/>
          </p:nvPr>
        </p:nvSpPr>
        <p:spPr/>
        <p:txBody>
          <a:bodyPr/>
          <a:lstStyle/>
          <a:p>
            <a:fld id="{1737F32B-F287-45CA-9E60-A27B47C5AAEF}" type="slidenum">
              <a:rPr lang="en-US" altLang="zh-CN" smtClean="0">
                <a:solidFill>
                  <a:prstClr val="black"/>
                </a:solidFill>
                <a:latin typeface="Calibri"/>
                <a:ea typeface="宋体"/>
              </a:rPr>
              <a:pPr/>
              <a:t>79</a:t>
            </a:fld>
            <a:fld id="{F09611C2-8CAF-474D-9FA8-429450055A73}"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62" name="灯片编号占位符 61"/>
          <p:cNvSpPr>
            <a:spLocks noGrp="1"/>
          </p:cNvSpPr>
          <p:nvPr>
            <p:ph type="sldNum" sz="quarter" idx="68"/>
          </p:nvPr>
        </p:nvSpPr>
        <p:spPr/>
        <p:txBody>
          <a:bodyPr/>
          <a:lstStyle/>
          <a:p>
            <a:fld id="{6476F778-5472-4041-9525-6C387A432F16}" type="slidenum">
              <a:rPr lang="en-US" altLang="zh-CN" smtClean="0">
                <a:solidFill>
                  <a:prstClr val="black"/>
                </a:solidFill>
                <a:latin typeface="Calibri"/>
                <a:ea typeface="宋体"/>
              </a:rPr>
              <a:pPr/>
              <a:t>79</a:t>
            </a:fld>
            <a:fld id="{D435956C-0598-40A2-8DE2-8B4091CC31E4}"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63" name="灯片编号占位符 62"/>
          <p:cNvSpPr>
            <a:spLocks noGrp="1"/>
          </p:cNvSpPr>
          <p:nvPr>
            <p:ph type="sldNum" sz="quarter" idx="69"/>
          </p:nvPr>
        </p:nvSpPr>
        <p:spPr/>
        <p:txBody>
          <a:bodyPr/>
          <a:lstStyle/>
          <a:p>
            <a:fld id="{7DF8B22E-058F-4DFD-A69F-B238566A4776}" type="slidenum">
              <a:rPr lang="en-US" altLang="zh-CN" smtClean="0">
                <a:solidFill>
                  <a:prstClr val="black"/>
                </a:solidFill>
                <a:latin typeface="Calibri"/>
                <a:ea typeface="宋体"/>
              </a:rPr>
              <a:pPr/>
              <a:t>79</a:t>
            </a:fld>
            <a:fld id="{B8580481-7A6A-46A7-89E1-CE00CF0986E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64" name="灯片编号占位符 63"/>
          <p:cNvSpPr>
            <a:spLocks noGrp="1"/>
          </p:cNvSpPr>
          <p:nvPr>
            <p:ph type="sldNum" sz="quarter" idx="70"/>
          </p:nvPr>
        </p:nvSpPr>
        <p:spPr/>
        <p:txBody>
          <a:bodyPr/>
          <a:lstStyle/>
          <a:p>
            <a:fld id="{9BDB8415-8241-450B-B4E9-74E161829F04}" type="slidenum">
              <a:rPr lang="en-US" altLang="zh-CN" smtClean="0">
                <a:solidFill>
                  <a:prstClr val="black"/>
                </a:solidFill>
                <a:latin typeface="Calibri"/>
                <a:ea typeface="宋体"/>
              </a:rPr>
              <a:pPr/>
              <a:t>79</a:t>
            </a:fld>
            <a:fld id="{9C95720D-2D80-42D9-8430-AA8E8054704D}"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65" name="灯片编号占位符 64"/>
          <p:cNvSpPr>
            <a:spLocks noGrp="1"/>
          </p:cNvSpPr>
          <p:nvPr>
            <p:ph type="sldNum" sz="quarter" idx="71"/>
          </p:nvPr>
        </p:nvSpPr>
        <p:spPr/>
        <p:txBody>
          <a:bodyPr/>
          <a:lstStyle/>
          <a:p>
            <a:fld id="{F356526C-68E2-4A4E-93C0-3E96DE8BFAD6}" type="slidenum">
              <a:rPr lang="en-US" altLang="zh-CN" smtClean="0">
                <a:solidFill>
                  <a:prstClr val="black"/>
                </a:solidFill>
                <a:latin typeface="Calibri"/>
                <a:ea typeface="宋体"/>
              </a:rPr>
              <a:pPr/>
              <a:t>79</a:t>
            </a:fld>
            <a:fld id="{57372035-E3A7-41A3-B1E9-125805EB0407}"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66" name="灯片编号占位符 65"/>
          <p:cNvSpPr>
            <a:spLocks noGrp="1"/>
          </p:cNvSpPr>
          <p:nvPr>
            <p:ph type="sldNum" sz="quarter" idx="72"/>
          </p:nvPr>
        </p:nvSpPr>
        <p:spPr/>
        <p:txBody>
          <a:bodyPr/>
          <a:lstStyle/>
          <a:p>
            <a:fld id="{3D159641-C352-46E7-8D0B-E7C63AE6BF7F}" type="slidenum">
              <a:rPr lang="en-US" altLang="zh-CN" smtClean="0">
                <a:solidFill>
                  <a:prstClr val="black"/>
                </a:solidFill>
                <a:latin typeface="Calibri"/>
                <a:ea typeface="宋体"/>
              </a:rPr>
              <a:pPr/>
              <a:t>79</a:t>
            </a:fld>
            <a:fld id="{D2EC31FC-C7C0-4B06-8BA8-A02ACA136808}"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67" name="灯片编号占位符 66"/>
          <p:cNvSpPr>
            <a:spLocks noGrp="1"/>
          </p:cNvSpPr>
          <p:nvPr>
            <p:ph type="sldNum" sz="quarter" idx="73"/>
          </p:nvPr>
        </p:nvSpPr>
        <p:spPr/>
        <p:txBody>
          <a:bodyPr/>
          <a:lstStyle/>
          <a:p>
            <a:fld id="{A34277ED-04CD-4CE0-8F01-E94D3E712ED3}" type="slidenum">
              <a:rPr lang="en-US" altLang="zh-CN" smtClean="0">
                <a:solidFill>
                  <a:prstClr val="black"/>
                </a:solidFill>
                <a:latin typeface="Calibri"/>
                <a:ea typeface="宋体"/>
              </a:rPr>
              <a:pPr/>
              <a:t>79</a:t>
            </a:fld>
            <a:fld id="{A739DA77-A3CD-468D-A405-5E9F1165272D}"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68" name="灯片编号占位符 67"/>
          <p:cNvSpPr>
            <a:spLocks noGrp="1"/>
          </p:cNvSpPr>
          <p:nvPr>
            <p:ph type="sldNum" sz="quarter" idx="74"/>
          </p:nvPr>
        </p:nvSpPr>
        <p:spPr/>
        <p:txBody>
          <a:bodyPr/>
          <a:lstStyle/>
          <a:p>
            <a:fld id="{F939154E-1C13-46C9-9856-5F79BE8D0C6D}" type="slidenum">
              <a:rPr lang="en-US" altLang="zh-CN" smtClean="0">
                <a:solidFill>
                  <a:prstClr val="black"/>
                </a:solidFill>
                <a:latin typeface="Calibri"/>
                <a:ea typeface="宋体"/>
              </a:rPr>
              <a:pPr/>
              <a:t>79</a:t>
            </a:fld>
            <a:fld id="{CC0CA0F2-7CB4-44BA-9C4C-3D1BD5F622CE}"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69" name="灯片编号占位符 68"/>
          <p:cNvSpPr>
            <a:spLocks noGrp="1"/>
          </p:cNvSpPr>
          <p:nvPr>
            <p:ph type="sldNum" sz="quarter" idx="75"/>
          </p:nvPr>
        </p:nvSpPr>
        <p:spPr/>
        <p:txBody>
          <a:bodyPr/>
          <a:lstStyle/>
          <a:p>
            <a:fld id="{C1253C0F-8B54-47FF-9E57-1D0072F56AA2}" type="slidenum">
              <a:rPr lang="en-US" altLang="zh-CN" smtClean="0">
                <a:solidFill>
                  <a:prstClr val="black"/>
                </a:solidFill>
                <a:latin typeface="Calibri"/>
                <a:ea typeface="宋体"/>
              </a:rPr>
              <a:pPr/>
              <a:t>79</a:t>
            </a:fld>
            <a:fld id="{27098D48-36AB-4C0D-A08A-9A080EB3881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70" name="灯片编号占位符 69"/>
          <p:cNvSpPr>
            <a:spLocks noGrp="1"/>
          </p:cNvSpPr>
          <p:nvPr>
            <p:ph type="sldNum" sz="quarter" idx="76"/>
          </p:nvPr>
        </p:nvSpPr>
        <p:spPr/>
        <p:txBody>
          <a:bodyPr/>
          <a:lstStyle/>
          <a:p>
            <a:fld id="{449C8418-FE7E-4EA8-9EEC-C0EF94929A07}" type="slidenum">
              <a:rPr lang="en-US" altLang="zh-CN" smtClean="0">
                <a:solidFill>
                  <a:prstClr val="black"/>
                </a:solidFill>
                <a:latin typeface="Calibri"/>
                <a:ea typeface="宋体"/>
              </a:rPr>
              <a:pPr/>
              <a:t>79</a:t>
            </a:fld>
            <a:fld id="{B94A28DA-2B19-4863-A071-C2BB7FA4DABC}"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71" name="灯片编号占位符 70"/>
          <p:cNvSpPr>
            <a:spLocks noGrp="1"/>
          </p:cNvSpPr>
          <p:nvPr>
            <p:ph type="sldNum" sz="quarter" idx="77"/>
          </p:nvPr>
        </p:nvSpPr>
        <p:spPr/>
        <p:txBody>
          <a:bodyPr/>
          <a:lstStyle/>
          <a:p>
            <a:fld id="{2FA6D62C-26DC-422A-8853-31433271C497}" type="slidenum">
              <a:rPr lang="en-US" altLang="zh-CN" smtClean="0">
                <a:solidFill>
                  <a:prstClr val="black"/>
                </a:solidFill>
                <a:latin typeface="Calibri"/>
                <a:ea typeface="宋体"/>
              </a:rPr>
              <a:pPr/>
              <a:t>79</a:t>
            </a:fld>
            <a:fld id="{9B90465F-E542-4790-9EDD-FE051AB1B21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72" name="灯片编号占位符 71"/>
          <p:cNvSpPr>
            <a:spLocks noGrp="1"/>
          </p:cNvSpPr>
          <p:nvPr>
            <p:ph type="sldNum" sz="quarter" idx="78"/>
          </p:nvPr>
        </p:nvSpPr>
        <p:spPr/>
        <p:txBody>
          <a:bodyPr/>
          <a:lstStyle/>
          <a:p>
            <a:fld id="{1A158E48-4F60-4B34-AB1B-D65F63B97512}" type="slidenum">
              <a:rPr lang="en-US" altLang="zh-CN" smtClean="0">
                <a:solidFill>
                  <a:prstClr val="black"/>
                </a:solidFill>
                <a:latin typeface="Calibri"/>
                <a:ea typeface="宋体"/>
              </a:rPr>
              <a:pPr/>
              <a:t>79</a:t>
            </a:fld>
            <a:fld id="{8DE6FF69-45AE-4890-874A-48C8533FD3F5}"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73" name="灯片编号占位符 72"/>
          <p:cNvSpPr>
            <a:spLocks noGrp="1"/>
          </p:cNvSpPr>
          <p:nvPr>
            <p:ph type="sldNum" sz="quarter" idx="79"/>
          </p:nvPr>
        </p:nvSpPr>
        <p:spPr/>
        <p:txBody>
          <a:bodyPr/>
          <a:lstStyle/>
          <a:p>
            <a:fld id="{2EF6A357-C6E9-4FA9-BDA4-5E36F33EDC84}" type="slidenum">
              <a:rPr lang="en-US" altLang="zh-CN" smtClean="0">
                <a:solidFill>
                  <a:prstClr val="black"/>
                </a:solidFill>
                <a:latin typeface="Calibri"/>
                <a:ea typeface="宋体"/>
              </a:rPr>
              <a:pPr/>
              <a:t>79</a:t>
            </a:fld>
            <a:fld id="{D42EE0F6-0214-4E81-BCD5-9FB600AF9121}"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74" name="灯片编号占位符 73"/>
          <p:cNvSpPr>
            <a:spLocks noGrp="1"/>
          </p:cNvSpPr>
          <p:nvPr>
            <p:ph type="sldNum" sz="quarter" idx="80"/>
          </p:nvPr>
        </p:nvSpPr>
        <p:spPr/>
        <p:txBody>
          <a:bodyPr/>
          <a:lstStyle/>
          <a:p>
            <a:fld id="{38AE7DB1-015D-4FBB-9148-E3809BC9D71A}" type="slidenum">
              <a:rPr lang="en-US" altLang="zh-CN" smtClean="0">
                <a:solidFill>
                  <a:prstClr val="black"/>
                </a:solidFill>
                <a:latin typeface="Calibri"/>
                <a:ea typeface="宋体"/>
              </a:rPr>
              <a:pPr/>
              <a:t>79</a:t>
            </a:fld>
            <a:fld id="{6BA6CC9F-6DCD-482B-91C3-49DC5FA6D56D}"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75" name="灯片编号占位符 74"/>
          <p:cNvSpPr>
            <a:spLocks noGrp="1"/>
          </p:cNvSpPr>
          <p:nvPr>
            <p:ph type="sldNum" sz="quarter" idx="81"/>
          </p:nvPr>
        </p:nvSpPr>
        <p:spPr/>
        <p:txBody>
          <a:bodyPr/>
          <a:lstStyle/>
          <a:p>
            <a:fld id="{AD3F0BBC-4500-4CBE-AEA5-EB7CAE322564}" type="slidenum">
              <a:rPr lang="en-US" altLang="zh-CN" smtClean="0">
                <a:solidFill>
                  <a:prstClr val="black"/>
                </a:solidFill>
                <a:latin typeface="Calibri"/>
                <a:ea typeface="宋体"/>
              </a:rPr>
              <a:pPr/>
              <a:t>79</a:t>
            </a:fld>
            <a:fld id="{6D626500-A93C-4967-A08A-1BED0766FB11}"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76" name="灯片编号占位符 75"/>
          <p:cNvSpPr>
            <a:spLocks noGrp="1"/>
          </p:cNvSpPr>
          <p:nvPr>
            <p:ph type="sldNum" sz="quarter" idx="82"/>
          </p:nvPr>
        </p:nvSpPr>
        <p:spPr/>
        <p:txBody>
          <a:bodyPr/>
          <a:lstStyle/>
          <a:p>
            <a:fld id="{8EE3B8D6-C1F6-4A1A-9B6B-ACD3866FCBB7}" type="slidenum">
              <a:rPr lang="en-US" altLang="zh-CN" smtClean="0">
                <a:solidFill>
                  <a:prstClr val="black"/>
                </a:solidFill>
                <a:latin typeface="Calibri"/>
                <a:ea typeface="宋体"/>
              </a:rPr>
              <a:pPr/>
              <a:t>79</a:t>
            </a:fld>
            <a:fld id="{2958E8B8-69E1-4F1F-A1D5-4F1B2E1A7CAA}"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77" name="灯片编号占位符 76"/>
          <p:cNvSpPr>
            <a:spLocks noGrp="1"/>
          </p:cNvSpPr>
          <p:nvPr>
            <p:ph type="sldNum" sz="quarter" idx="83"/>
          </p:nvPr>
        </p:nvSpPr>
        <p:spPr/>
        <p:txBody>
          <a:bodyPr/>
          <a:lstStyle/>
          <a:p>
            <a:fld id="{C172CA1D-D3FE-4AED-B735-90D398DA6321}" type="slidenum">
              <a:rPr lang="en-US" altLang="zh-CN" smtClean="0">
                <a:solidFill>
                  <a:prstClr val="black"/>
                </a:solidFill>
                <a:latin typeface="Calibri"/>
                <a:ea typeface="宋体"/>
              </a:rPr>
              <a:pPr/>
              <a:t>79</a:t>
            </a:fld>
            <a:fld id="{BCA6B81C-D463-4E9C-9A4B-63BF16215946}"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78" name="灯片编号占位符 77"/>
          <p:cNvSpPr>
            <a:spLocks noGrp="1"/>
          </p:cNvSpPr>
          <p:nvPr>
            <p:ph type="sldNum" sz="quarter" idx="84"/>
          </p:nvPr>
        </p:nvSpPr>
        <p:spPr/>
        <p:txBody>
          <a:bodyPr/>
          <a:lstStyle/>
          <a:p>
            <a:fld id="{01542553-7531-49F1-883A-C7D0EAE1E6BA}" type="slidenum">
              <a:rPr lang="en-US" altLang="zh-CN" smtClean="0">
                <a:solidFill>
                  <a:prstClr val="black"/>
                </a:solidFill>
                <a:latin typeface="Calibri"/>
                <a:ea typeface="宋体"/>
              </a:rPr>
              <a:pPr/>
              <a:t>79</a:t>
            </a:fld>
            <a:fld id="{FFE53407-2687-4182-9461-3B7FD3C2B3C7}"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79" name="灯片编号占位符 78"/>
          <p:cNvSpPr>
            <a:spLocks noGrp="1"/>
          </p:cNvSpPr>
          <p:nvPr>
            <p:ph type="sldNum" sz="quarter" idx="85"/>
          </p:nvPr>
        </p:nvSpPr>
        <p:spPr/>
        <p:txBody>
          <a:bodyPr/>
          <a:lstStyle/>
          <a:p>
            <a:fld id="{88481EA8-CF61-4C92-8452-73BF3780D85C}" type="slidenum">
              <a:rPr lang="en-US" altLang="zh-CN" smtClean="0">
                <a:solidFill>
                  <a:prstClr val="black"/>
                </a:solidFill>
                <a:latin typeface="Calibri"/>
                <a:ea typeface="宋体"/>
              </a:rPr>
              <a:pPr/>
              <a:t>79</a:t>
            </a:fld>
            <a:fld id="{D4A0F380-25AD-4CF8-A876-8A0D6061AD90}"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80" name="灯片编号占位符 79"/>
          <p:cNvSpPr>
            <a:spLocks noGrp="1"/>
          </p:cNvSpPr>
          <p:nvPr>
            <p:ph type="sldNum" sz="quarter" idx="86"/>
          </p:nvPr>
        </p:nvSpPr>
        <p:spPr/>
        <p:txBody>
          <a:bodyPr/>
          <a:lstStyle/>
          <a:p>
            <a:fld id="{922D82D2-2F04-4B73-840B-D7567CAC5800}" type="slidenum">
              <a:rPr lang="en-US" altLang="zh-CN" smtClean="0">
                <a:solidFill>
                  <a:prstClr val="black"/>
                </a:solidFill>
                <a:latin typeface="Calibri"/>
                <a:ea typeface="宋体"/>
              </a:rPr>
              <a:pPr/>
              <a:t>79</a:t>
            </a:fld>
            <a:fld id="{5C1BFB60-A08B-480F-8CC5-A2F7C143651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81" name="灯片编号占位符 80"/>
          <p:cNvSpPr>
            <a:spLocks noGrp="1"/>
          </p:cNvSpPr>
          <p:nvPr>
            <p:ph type="sldNum" sz="quarter" idx="87"/>
          </p:nvPr>
        </p:nvSpPr>
        <p:spPr/>
        <p:txBody>
          <a:bodyPr/>
          <a:lstStyle/>
          <a:p>
            <a:fld id="{95547D29-CDF6-4AB4-948E-1068CDEA95DE}" type="slidenum">
              <a:rPr lang="en-US" altLang="zh-CN" smtClean="0">
                <a:solidFill>
                  <a:prstClr val="black"/>
                </a:solidFill>
                <a:latin typeface="Calibri"/>
                <a:ea typeface="宋体"/>
              </a:rPr>
              <a:pPr/>
              <a:t>79</a:t>
            </a:fld>
            <a:fld id="{AC2143B3-C6B5-443B-AE84-FF301D8D526F}"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82" name="灯片编号占位符 81"/>
          <p:cNvSpPr>
            <a:spLocks noGrp="1"/>
          </p:cNvSpPr>
          <p:nvPr>
            <p:ph type="sldNum" sz="quarter" idx="88"/>
          </p:nvPr>
        </p:nvSpPr>
        <p:spPr/>
        <p:txBody>
          <a:bodyPr/>
          <a:lstStyle/>
          <a:p>
            <a:fld id="{296511BA-C1D9-4135-B04A-EA3C57D4C879}" type="slidenum">
              <a:rPr lang="en-US" altLang="zh-CN" smtClean="0">
                <a:solidFill>
                  <a:prstClr val="black"/>
                </a:solidFill>
                <a:latin typeface="Calibri"/>
                <a:ea typeface="宋体"/>
              </a:rPr>
              <a:pPr/>
              <a:t>79</a:t>
            </a:fld>
            <a:fld id="{E6A46418-D089-458D-AF5E-9BA402F97AC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83" name="灯片编号占位符 82"/>
          <p:cNvSpPr>
            <a:spLocks noGrp="1"/>
          </p:cNvSpPr>
          <p:nvPr>
            <p:ph type="sldNum" sz="quarter" idx="89"/>
          </p:nvPr>
        </p:nvSpPr>
        <p:spPr/>
        <p:txBody>
          <a:bodyPr/>
          <a:lstStyle/>
          <a:p>
            <a:fld id="{0BC7F49A-9393-4C1F-AE56-6E5AED375404}" type="slidenum">
              <a:rPr lang="en-US" altLang="zh-CN" smtClean="0">
                <a:solidFill>
                  <a:prstClr val="black"/>
                </a:solidFill>
                <a:latin typeface="Calibri"/>
                <a:ea typeface="宋体"/>
              </a:rPr>
              <a:pPr/>
              <a:t>79</a:t>
            </a:fld>
            <a:fld id="{BFF44DC1-9106-489A-ADC5-E17C702FB311}"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84" name="灯片编号占位符 83"/>
          <p:cNvSpPr>
            <a:spLocks noGrp="1"/>
          </p:cNvSpPr>
          <p:nvPr>
            <p:ph type="sldNum" sz="quarter" idx="90"/>
          </p:nvPr>
        </p:nvSpPr>
        <p:spPr/>
        <p:txBody>
          <a:bodyPr/>
          <a:lstStyle/>
          <a:p>
            <a:fld id="{C3A234C1-046B-43A3-BCC6-526D7DF13775}" type="slidenum">
              <a:rPr lang="en-US" altLang="zh-CN" smtClean="0">
                <a:solidFill>
                  <a:prstClr val="black"/>
                </a:solidFill>
                <a:latin typeface="Calibri"/>
                <a:ea typeface="宋体"/>
              </a:rPr>
              <a:pPr/>
              <a:t>79</a:t>
            </a:fld>
            <a:fld id="{66A0FD7A-A7B9-4B0E-B439-AC452B152A64}"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85" name="灯片编号占位符 84"/>
          <p:cNvSpPr>
            <a:spLocks noGrp="1"/>
          </p:cNvSpPr>
          <p:nvPr>
            <p:ph type="sldNum" sz="quarter" idx="91"/>
          </p:nvPr>
        </p:nvSpPr>
        <p:spPr/>
        <p:txBody>
          <a:bodyPr/>
          <a:lstStyle/>
          <a:p>
            <a:fld id="{0DBDA5D5-D4F2-4065-90D8-FD491F882333}" type="slidenum">
              <a:rPr lang="en-US" altLang="zh-CN" smtClean="0">
                <a:solidFill>
                  <a:prstClr val="black"/>
                </a:solidFill>
                <a:latin typeface="Calibri"/>
                <a:ea typeface="宋体"/>
              </a:rPr>
              <a:pPr/>
              <a:t>79</a:t>
            </a:fld>
            <a:fld id="{C7372623-CADF-4991-B8EB-0F5F09E6D07C}"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86" name="灯片编号占位符 85"/>
          <p:cNvSpPr>
            <a:spLocks noGrp="1"/>
          </p:cNvSpPr>
          <p:nvPr>
            <p:ph type="sldNum" sz="quarter" idx="92"/>
          </p:nvPr>
        </p:nvSpPr>
        <p:spPr/>
        <p:txBody>
          <a:bodyPr/>
          <a:lstStyle/>
          <a:p>
            <a:fld id="{594253CB-60A2-45B3-A14F-3E052291AAAE}" type="slidenum">
              <a:rPr lang="en-US" altLang="zh-CN" smtClean="0">
                <a:solidFill>
                  <a:prstClr val="black"/>
                </a:solidFill>
                <a:latin typeface="Calibri"/>
                <a:ea typeface="宋体"/>
              </a:rPr>
              <a:pPr/>
              <a:t>79</a:t>
            </a:fld>
            <a:fld id="{D1098F77-DE14-4BD1-B936-39FFFC2035F0}"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87" name="灯片编号占位符 86"/>
          <p:cNvSpPr>
            <a:spLocks noGrp="1"/>
          </p:cNvSpPr>
          <p:nvPr>
            <p:ph type="sldNum" sz="quarter" idx="93"/>
          </p:nvPr>
        </p:nvSpPr>
        <p:spPr/>
        <p:txBody>
          <a:bodyPr/>
          <a:lstStyle/>
          <a:p>
            <a:fld id="{6B7FD23F-6321-4622-8BF0-42449BE06DCD}" type="slidenum">
              <a:rPr lang="en-US" altLang="zh-CN" smtClean="0">
                <a:solidFill>
                  <a:prstClr val="black"/>
                </a:solidFill>
                <a:latin typeface="Calibri"/>
                <a:ea typeface="宋体"/>
              </a:rPr>
              <a:pPr/>
              <a:t>79</a:t>
            </a:fld>
            <a:fld id="{2CB8FD26-2FC3-4837-9C46-37EE6AA5D02C}"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88" name="灯片编号占位符 87"/>
          <p:cNvSpPr>
            <a:spLocks noGrp="1"/>
          </p:cNvSpPr>
          <p:nvPr>
            <p:ph type="sldNum" sz="quarter" idx="94"/>
          </p:nvPr>
        </p:nvSpPr>
        <p:spPr/>
        <p:txBody>
          <a:bodyPr/>
          <a:lstStyle/>
          <a:p>
            <a:fld id="{68D363DB-5605-483D-94ED-A012981C832F}" type="slidenum">
              <a:rPr lang="en-US" altLang="zh-CN" smtClean="0">
                <a:solidFill>
                  <a:prstClr val="black"/>
                </a:solidFill>
                <a:latin typeface="Calibri"/>
                <a:ea typeface="宋体"/>
              </a:rPr>
              <a:pPr/>
              <a:t>79</a:t>
            </a:fld>
            <a:fld id="{0AF6991F-2F9C-44FB-A63E-10C5C46A8A7D}"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89" name="灯片编号占位符 88"/>
          <p:cNvSpPr>
            <a:spLocks noGrp="1"/>
          </p:cNvSpPr>
          <p:nvPr>
            <p:ph type="sldNum" sz="quarter" idx="95"/>
          </p:nvPr>
        </p:nvSpPr>
        <p:spPr/>
        <p:txBody>
          <a:bodyPr/>
          <a:lstStyle/>
          <a:p>
            <a:fld id="{06D029DD-9455-4E5E-8BC9-E6D895295F3A}" type="slidenum">
              <a:rPr lang="en-US" altLang="zh-CN" smtClean="0">
                <a:solidFill>
                  <a:prstClr val="black"/>
                </a:solidFill>
                <a:latin typeface="Calibri"/>
                <a:ea typeface="宋体"/>
              </a:rPr>
              <a:pPr/>
              <a:t>79</a:t>
            </a:fld>
            <a:fld id="{6D7E1905-6076-40CE-B811-F1CFED19A120}"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90" name="灯片编号占位符 89"/>
          <p:cNvSpPr>
            <a:spLocks noGrp="1"/>
          </p:cNvSpPr>
          <p:nvPr>
            <p:ph type="sldNum" sz="quarter" idx="96"/>
          </p:nvPr>
        </p:nvSpPr>
        <p:spPr/>
        <p:txBody>
          <a:bodyPr/>
          <a:lstStyle/>
          <a:p>
            <a:fld id="{A40EF447-70A5-4301-BBBD-3B2E2E524F2F}" type="slidenum">
              <a:rPr lang="en-US" altLang="zh-CN" smtClean="0">
                <a:solidFill>
                  <a:prstClr val="black"/>
                </a:solidFill>
                <a:latin typeface="Calibri"/>
                <a:ea typeface="宋体"/>
              </a:rPr>
              <a:pPr/>
              <a:t>79</a:t>
            </a:fld>
            <a:fld id="{F358502C-0AFC-41F7-8C3C-BE8232C9D16D}"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91" name="灯片编号占位符 90"/>
          <p:cNvSpPr>
            <a:spLocks noGrp="1"/>
          </p:cNvSpPr>
          <p:nvPr>
            <p:ph type="sldNum" sz="quarter" idx="97"/>
          </p:nvPr>
        </p:nvSpPr>
        <p:spPr/>
        <p:txBody>
          <a:bodyPr/>
          <a:lstStyle/>
          <a:p>
            <a:fld id="{64D72EFE-1D5C-42C2-A11A-7D34B08FD20E}" type="slidenum">
              <a:rPr lang="en-US" altLang="zh-CN" smtClean="0">
                <a:solidFill>
                  <a:prstClr val="black"/>
                </a:solidFill>
                <a:latin typeface="Calibri"/>
                <a:ea typeface="宋体"/>
              </a:rPr>
              <a:pPr/>
              <a:t>79</a:t>
            </a:fld>
            <a:fld id="{BE29D03D-CB74-4E59-9839-C197DC4847D5}"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92" name="灯片编号占位符 91"/>
          <p:cNvSpPr>
            <a:spLocks noGrp="1"/>
          </p:cNvSpPr>
          <p:nvPr>
            <p:ph type="sldNum" sz="quarter" idx="98"/>
          </p:nvPr>
        </p:nvSpPr>
        <p:spPr/>
        <p:txBody>
          <a:bodyPr/>
          <a:lstStyle/>
          <a:p>
            <a:fld id="{3B2272A6-50B9-4364-A827-E1802283B0BA}" type="slidenum">
              <a:rPr lang="en-US" altLang="zh-CN" smtClean="0">
                <a:solidFill>
                  <a:prstClr val="black"/>
                </a:solidFill>
                <a:latin typeface="Calibri"/>
                <a:ea typeface="宋体"/>
              </a:rPr>
              <a:pPr/>
              <a:t>79</a:t>
            </a:fld>
            <a:fld id="{32CC5300-A3DE-4ED4-9859-B31C87F1A8E3}"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93" name="灯片编号占位符 92"/>
          <p:cNvSpPr>
            <a:spLocks noGrp="1"/>
          </p:cNvSpPr>
          <p:nvPr>
            <p:ph type="sldNum" sz="quarter" idx="99"/>
          </p:nvPr>
        </p:nvSpPr>
        <p:spPr/>
        <p:txBody>
          <a:bodyPr/>
          <a:lstStyle/>
          <a:p>
            <a:fld id="{6F49514C-539C-41D7-A925-DD360EA31A1E}" type="slidenum">
              <a:rPr lang="en-US" altLang="zh-CN" smtClean="0">
                <a:solidFill>
                  <a:prstClr val="black"/>
                </a:solidFill>
                <a:latin typeface="Calibri"/>
                <a:ea typeface="宋体"/>
              </a:rPr>
              <a:pPr/>
              <a:t>79</a:t>
            </a:fld>
            <a:fld id="{69D9CFCC-F769-41C0-8701-990B23FCA28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94" name="灯片编号占位符 93"/>
          <p:cNvSpPr>
            <a:spLocks noGrp="1"/>
          </p:cNvSpPr>
          <p:nvPr>
            <p:ph type="sldNum" sz="quarter" idx="100"/>
          </p:nvPr>
        </p:nvSpPr>
        <p:spPr/>
        <p:txBody>
          <a:bodyPr/>
          <a:lstStyle/>
          <a:p>
            <a:fld id="{7DBF5370-F21A-446B-9D6E-38DE8E512E85}" type="slidenum">
              <a:rPr lang="en-US" altLang="zh-CN" smtClean="0">
                <a:solidFill>
                  <a:prstClr val="black"/>
                </a:solidFill>
                <a:latin typeface="Calibri"/>
                <a:ea typeface="宋体"/>
              </a:rPr>
              <a:pPr/>
              <a:t>79</a:t>
            </a:fld>
            <a:fld id="{D5FBEBF1-2B5F-4F70-B8BB-772A23921F98}"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95" name="灯片编号占位符 94"/>
          <p:cNvSpPr>
            <a:spLocks noGrp="1"/>
          </p:cNvSpPr>
          <p:nvPr>
            <p:ph type="sldNum" sz="quarter" idx="101"/>
          </p:nvPr>
        </p:nvSpPr>
        <p:spPr/>
        <p:txBody>
          <a:bodyPr/>
          <a:lstStyle/>
          <a:p>
            <a:fld id="{1C77C54E-B5BA-460F-AF74-A4B20B3BAE69}" type="slidenum">
              <a:rPr lang="en-US" altLang="zh-CN" smtClean="0">
                <a:solidFill>
                  <a:prstClr val="black"/>
                </a:solidFill>
                <a:latin typeface="Calibri"/>
                <a:ea typeface="宋体"/>
              </a:rPr>
              <a:pPr/>
              <a:t>79</a:t>
            </a:fld>
            <a:fld id="{162ACE02-37DD-40F7-80C9-980309E1BDF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96" name="灯片编号占位符 95"/>
          <p:cNvSpPr>
            <a:spLocks noGrp="1"/>
          </p:cNvSpPr>
          <p:nvPr>
            <p:ph type="sldNum" sz="quarter" idx="102"/>
          </p:nvPr>
        </p:nvSpPr>
        <p:spPr/>
        <p:txBody>
          <a:bodyPr/>
          <a:lstStyle/>
          <a:p>
            <a:fld id="{84681C61-38A2-4F01-9F77-543287ECCCF2}" type="slidenum">
              <a:rPr lang="en-US" altLang="zh-CN" smtClean="0">
                <a:solidFill>
                  <a:prstClr val="black"/>
                </a:solidFill>
                <a:latin typeface="Calibri"/>
                <a:ea typeface="宋体"/>
              </a:rPr>
              <a:pPr/>
              <a:t>79</a:t>
            </a:fld>
            <a:fld id="{D87C7D33-0730-43F7-AAE4-83B12AE4E78E}"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97" name="灯片编号占位符 96"/>
          <p:cNvSpPr>
            <a:spLocks noGrp="1"/>
          </p:cNvSpPr>
          <p:nvPr>
            <p:ph type="sldNum" sz="quarter" idx="103"/>
          </p:nvPr>
        </p:nvSpPr>
        <p:spPr/>
        <p:txBody>
          <a:bodyPr/>
          <a:lstStyle/>
          <a:p>
            <a:fld id="{46BD89AD-3A60-42D1-A087-28E0FE2FEE3A}" type="slidenum">
              <a:rPr lang="en-US" altLang="zh-CN" smtClean="0">
                <a:solidFill>
                  <a:prstClr val="black"/>
                </a:solidFill>
                <a:latin typeface="Calibri"/>
                <a:ea typeface="宋体"/>
              </a:rPr>
              <a:pPr/>
              <a:t>79</a:t>
            </a:fld>
            <a:fld id="{827789A5-779C-4517-810E-868965BB68AE}"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98" name="灯片编号占位符 97"/>
          <p:cNvSpPr>
            <a:spLocks noGrp="1"/>
          </p:cNvSpPr>
          <p:nvPr>
            <p:ph type="sldNum" sz="quarter" idx="104"/>
          </p:nvPr>
        </p:nvSpPr>
        <p:spPr/>
        <p:txBody>
          <a:bodyPr/>
          <a:lstStyle/>
          <a:p>
            <a:fld id="{5070BA6B-36D4-402E-BA74-E54E564AEAD1}" type="slidenum">
              <a:rPr lang="en-US" altLang="zh-CN" smtClean="0">
                <a:solidFill>
                  <a:prstClr val="black"/>
                </a:solidFill>
                <a:latin typeface="Calibri"/>
                <a:ea typeface="宋体"/>
              </a:rPr>
              <a:pPr/>
              <a:t>79</a:t>
            </a:fld>
            <a:fld id="{415D929C-30C8-42D1-A74B-2DB130FC187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99" name="灯片编号占位符 98"/>
          <p:cNvSpPr>
            <a:spLocks noGrp="1"/>
          </p:cNvSpPr>
          <p:nvPr>
            <p:ph type="sldNum" sz="quarter" idx="105"/>
          </p:nvPr>
        </p:nvSpPr>
        <p:spPr/>
        <p:txBody>
          <a:bodyPr/>
          <a:lstStyle/>
          <a:p>
            <a:fld id="{BDE19270-18F1-4B5B-842D-AAE803E9B151}" type="slidenum">
              <a:rPr lang="en-US" altLang="zh-CN" smtClean="0">
                <a:solidFill>
                  <a:prstClr val="black"/>
                </a:solidFill>
                <a:latin typeface="Calibri"/>
                <a:ea typeface="宋体"/>
              </a:rPr>
              <a:pPr/>
              <a:t>79</a:t>
            </a:fld>
            <a:fld id="{293324EA-DC10-4CC4-BAA6-A9B9DF46CC77}"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00" name="灯片编号占位符 99"/>
          <p:cNvSpPr>
            <a:spLocks noGrp="1"/>
          </p:cNvSpPr>
          <p:nvPr>
            <p:ph type="sldNum" sz="quarter" idx="106"/>
          </p:nvPr>
        </p:nvSpPr>
        <p:spPr/>
        <p:txBody>
          <a:bodyPr/>
          <a:lstStyle/>
          <a:p>
            <a:fld id="{93612856-AEC5-4699-977F-EF7A87F1C3CE}" type="slidenum">
              <a:rPr lang="en-US" altLang="zh-CN" smtClean="0">
                <a:solidFill>
                  <a:prstClr val="black"/>
                </a:solidFill>
                <a:latin typeface="Calibri"/>
                <a:ea typeface="宋体"/>
              </a:rPr>
              <a:pPr/>
              <a:t>79</a:t>
            </a:fld>
            <a:fld id="{7EA17EC3-F57A-46F3-AFA4-51FE73E612D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01" name="灯片编号占位符 100"/>
          <p:cNvSpPr>
            <a:spLocks noGrp="1"/>
          </p:cNvSpPr>
          <p:nvPr>
            <p:ph type="sldNum" sz="quarter" idx="107"/>
          </p:nvPr>
        </p:nvSpPr>
        <p:spPr/>
        <p:txBody>
          <a:bodyPr/>
          <a:lstStyle/>
          <a:p>
            <a:fld id="{E0663AE7-F907-420A-BEC9-96FFC3750BF8}" type="slidenum">
              <a:rPr lang="en-US" altLang="zh-CN" smtClean="0">
                <a:solidFill>
                  <a:prstClr val="black"/>
                </a:solidFill>
                <a:latin typeface="Calibri"/>
                <a:ea typeface="宋体"/>
              </a:rPr>
              <a:pPr/>
              <a:t>79</a:t>
            </a:fld>
            <a:fld id="{8D71E063-009B-400B-9522-AFC815A14028}"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02" name="灯片编号占位符 101"/>
          <p:cNvSpPr>
            <a:spLocks noGrp="1"/>
          </p:cNvSpPr>
          <p:nvPr>
            <p:ph type="sldNum" sz="quarter" idx="108"/>
          </p:nvPr>
        </p:nvSpPr>
        <p:spPr/>
        <p:txBody>
          <a:bodyPr/>
          <a:lstStyle/>
          <a:p>
            <a:fld id="{AEADD6C2-3053-405F-98AB-576E6C740A9A}" type="slidenum">
              <a:rPr lang="en-US" altLang="zh-CN" smtClean="0">
                <a:solidFill>
                  <a:prstClr val="black"/>
                </a:solidFill>
                <a:latin typeface="Calibri"/>
                <a:ea typeface="宋体"/>
              </a:rPr>
              <a:pPr/>
              <a:t>79</a:t>
            </a:fld>
            <a:fld id="{1DF40619-6964-4D2C-B1B1-A3344EF6B211}"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03" name="灯片编号占位符 102"/>
          <p:cNvSpPr>
            <a:spLocks noGrp="1"/>
          </p:cNvSpPr>
          <p:nvPr>
            <p:ph type="sldNum" sz="quarter" idx="109"/>
          </p:nvPr>
        </p:nvSpPr>
        <p:spPr/>
        <p:txBody>
          <a:bodyPr/>
          <a:lstStyle/>
          <a:p>
            <a:fld id="{C3021C94-8635-4E1A-A6E1-7544EFFAC9E4}" type="slidenum">
              <a:rPr lang="en-US" altLang="zh-CN" smtClean="0">
                <a:solidFill>
                  <a:prstClr val="black"/>
                </a:solidFill>
                <a:latin typeface="Calibri"/>
                <a:ea typeface="宋体"/>
              </a:rPr>
              <a:pPr/>
              <a:t>79</a:t>
            </a:fld>
            <a:fld id="{1CE5260B-1894-421C-BB38-3534013552AF}"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04" name="灯片编号占位符 103"/>
          <p:cNvSpPr>
            <a:spLocks noGrp="1"/>
          </p:cNvSpPr>
          <p:nvPr>
            <p:ph type="sldNum" sz="quarter" idx="110"/>
          </p:nvPr>
        </p:nvSpPr>
        <p:spPr/>
        <p:txBody>
          <a:bodyPr/>
          <a:lstStyle/>
          <a:p>
            <a:fld id="{CA9739B8-19D0-4E34-844A-2EED463A837A}" type="slidenum">
              <a:rPr lang="en-US" altLang="zh-CN" smtClean="0">
                <a:solidFill>
                  <a:prstClr val="black"/>
                </a:solidFill>
                <a:latin typeface="Calibri"/>
                <a:ea typeface="宋体"/>
              </a:rPr>
              <a:pPr/>
              <a:t>79</a:t>
            </a:fld>
            <a:fld id="{9DA15110-D1FE-4CF4-B392-8A9645D3B3E3}"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05" name="灯片编号占位符 104"/>
          <p:cNvSpPr>
            <a:spLocks noGrp="1"/>
          </p:cNvSpPr>
          <p:nvPr>
            <p:ph type="sldNum" sz="quarter" idx="111"/>
          </p:nvPr>
        </p:nvSpPr>
        <p:spPr/>
        <p:txBody>
          <a:bodyPr/>
          <a:lstStyle/>
          <a:p>
            <a:fld id="{76D98258-1A77-4151-B25F-62ED57464C84}" type="slidenum">
              <a:rPr lang="en-US" altLang="zh-CN" smtClean="0">
                <a:solidFill>
                  <a:prstClr val="black"/>
                </a:solidFill>
                <a:latin typeface="Calibri"/>
                <a:ea typeface="宋体"/>
              </a:rPr>
              <a:pPr/>
              <a:t>79</a:t>
            </a:fld>
            <a:fld id="{46792A6B-101E-44DA-8B03-BDF9F0F4F271}"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06" name="灯片编号占位符 105"/>
          <p:cNvSpPr>
            <a:spLocks noGrp="1"/>
          </p:cNvSpPr>
          <p:nvPr>
            <p:ph type="sldNum" sz="quarter" idx="112"/>
          </p:nvPr>
        </p:nvSpPr>
        <p:spPr/>
        <p:txBody>
          <a:bodyPr/>
          <a:lstStyle/>
          <a:p>
            <a:fld id="{3364F5D2-6E5E-4650-AA93-3A259C971ED7}" type="slidenum">
              <a:rPr lang="en-US" altLang="zh-CN" smtClean="0">
                <a:solidFill>
                  <a:prstClr val="black"/>
                </a:solidFill>
                <a:latin typeface="Calibri"/>
                <a:ea typeface="宋体"/>
              </a:rPr>
              <a:pPr/>
              <a:t>79</a:t>
            </a:fld>
            <a:fld id="{A955C6B3-FCC6-4939-969F-CEE6689AAA63}"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07" name="灯片编号占位符 106"/>
          <p:cNvSpPr>
            <a:spLocks noGrp="1"/>
          </p:cNvSpPr>
          <p:nvPr>
            <p:ph type="sldNum" sz="quarter" idx="113"/>
          </p:nvPr>
        </p:nvSpPr>
        <p:spPr/>
        <p:txBody>
          <a:bodyPr/>
          <a:lstStyle/>
          <a:p>
            <a:fld id="{1E4C1008-9203-4C7C-8E0B-195BFC38E261}" type="slidenum">
              <a:rPr lang="en-US" altLang="zh-CN" smtClean="0">
                <a:solidFill>
                  <a:prstClr val="black"/>
                </a:solidFill>
                <a:latin typeface="Calibri"/>
                <a:ea typeface="宋体"/>
              </a:rPr>
              <a:pPr/>
              <a:t>79</a:t>
            </a:fld>
            <a:fld id="{DC856E52-2E3E-40DC-B0A1-56E89328D786}"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08" name="灯片编号占位符 107"/>
          <p:cNvSpPr>
            <a:spLocks noGrp="1"/>
          </p:cNvSpPr>
          <p:nvPr>
            <p:ph type="sldNum" sz="quarter" idx="114"/>
          </p:nvPr>
        </p:nvSpPr>
        <p:spPr/>
        <p:txBody>
          <a:bodyPr/>
          <a:lstStyle/>
          <a:p>
            <a:fld id="{655EB977-A515-4918-8FB6-E22D3E0DFEEA}" type="slidenum">
              <a:rPr lang="en-US" altLang="zh-CN" smtClean="0">
                <a:solidFill>
                  <a:prstClr val="black"/>
                </a:solidFill>
                <a:latin typeface="Calibri"/>
                <a:ea typeface="宋体"/>
              </a:rPr>
              <a:pPr/>
              <a:t>79</a:t>
            </a:fld>
            <a:fld id="{D31CEBEB-6716-4283-9790-0C56B8FCB1DD}"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09" name="灯片编号占位符 108"/>
          <p:cNvSpPr>
            <a:spLocks noGrp="1"/>
          </p:cNvSpPr>
          <p:nvPr>
            <p:ph type="sldNum" sz="quarter" idx="115"/>
          </p:nvPr>
        </p:nvSpPr>
        <p:spPr/>
        <p:txBody>
          <a:bodyPr/>
          <a:lstStyle/>
          <a:p>
            <a:fld id="{11A878D4-3C13-4637-9C5E-25CB49AF5730}" type="slidenum">
              <a:rPr lang="en-US" altLang="zh-CN" smtClean="0">
                <a:solidFill>
                  <a:prstClr val="black"/>
                </a:solidFill>
                <a:latin typeface="Calibri"/>
                <a:ea typeface="宋体"/>
              </a:rPr>
              <a:pPr/>
              <a:t>79</a:t>
            </a:fld>
            <a:fld id="{18898B92-0031-4ADD-A8BC-2E5D25510280}"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10" name="灯片编号占位符 109"/>
          <p:cNvSpPr>
            <a:spLocks noGrp="1"/>
          </p:cNvSpPr>
          <p:nvPr>
            <p:ph type="sldNum" sz="quarter" idx="116"/>
          </p:nvPr>
        </p:nvSpPr>
        <p:spPr/>
        <p:txBody>
          <a:bodyPr/>
          <a:lstStyle/>
          <a:p>
            <a:fld id="{33AD4F34-7D77-4A5A-BEDB-0FDBD3005A2B}" type="slidenum">
              <a:rPr lang="en-US" altLang="zh-CN" smtClean="0">
                <a:solidFill>
                  <a:prstClr val="black"/>
                </a:solidFill>
                <a:latin typeface="Calibri"/>
                <a:ea typeface="宋体"/>
              </a:rPr>
              <a:pPr/>
              <a:t>79</a:t>
            </a:fld>
            <a:fld id="{578C5197-5C5A-4883-AEF5-5F180AA4071C}"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11" name="灯片编号占位符 110"/>
          <p:cNvSpPr>
            <a:spLocks noGrp="1"/>
          </p:cNvSpPr>
          <p:nvPr>
            <p:ph type="sldNum" sz="quarter" idx="117"/>
          </p:nvPr>
        </p:nvSpPr>
        <p:spPr/>
        <p:txBody>
          <a:bodyPr/>
          <a:lstStyle/>
          <a:p>
            <a:fld id="{A55F8F1E-4E95-4E2A-9DB0-EB8EA44E4974}" type="slidenum">
              <a:rPr lang="en-US" altLang="zh-CN" smtClean="0">
                <a:solidFill>
                  <a:prstClr val="black"/>
                </a:solidFill>
                <a:latin typeface="Calibri"/>
                <a:ea typeface="宋体"/>
              </a:rPr>
              <a:pPr/>
              <a:t>79</a:t>
            </a:fld>
            <a:fld id="{37177024-DE8D-4449-87FA-3BF43DF86B84}"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12" name="灯片编号占位符 111"/>
          <p:cNvSpPr>
            <a:spLocks noGrp="1"/>
          </p:cNvSpPr>
          <p:nvPr>
            <p:ph type="sldNum" sz="quarter" idx="118"/>
          </p:nvPr>
        </p:nvSpPr>
        <p:spPr/>
        <p:txBody>
          <a:bodyPr/>
          <a:lstStyle/>
          <a:p>
            <a:fld id="{683121FB-74AA-4E67-AA31-0A92E01C5CD7}" type="slidenum">
              <a:rPr lang="en-US" altLang="zh-CN" smtClean="0">
                <a:solidFill>
                  <a:prstClr val="black"/>
                </a:solidFill>
                <a:latin typeface="Calibri"/>
                <a:ea typeface="宋体"/>
              </a:rPr>
              <a:pPr/>
              <a:t>79</a:t>
            </a:fld>
            <a:fld id="{C17FFA6F-8939-4A15-89A9-BD3BAF7A7946}"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13" name="灯片编号占位符 112"/>
          <p:cNvSpPr>
            <a:spLocks noGrp="1"/>
          </p:cNvSpPr>
          <p:nvPr>
            <p:ph type="sldNum" sz="quarter" idx="119"/>
          </p:nvPr>
        </p:nvSpPr>
        <p:spPr/>
        <p:txBody>
          <a:bodyPr/>
          <a:lstStyle/>
          <a:p>
            <a:fld id="{C61D5CAB-4761-4FC5-9E71-EEF1BEDFEDEA}" type="slidenum">
              <a:rPr lang="en-US" altLang="zh-CN" smtClean="0">
                <a:solidFill>
                  <a:prstClr val="black"/>
                </a:solidFill>
                <a:latin typeface="Calibri"/>
                <a:ea typeface="宋体"/>
              </a:rPr>
              <a:pPr/>
              <a:t>79</a:t>
            </a:fld>
            <a:fld id="{35086A4F-E147-4001-B3C2-7A953FC47488}"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14" name="灯片编号占位符 113"/>
          <p:cNvSpPr>
            <a:spLocks noGrp="1"/>
          </p:cNvSpPr>
          <p:nvPr>
            <p:ph type="sldNum" sz="quarter" idx="120"/>
          </p:nvPr>
        </p:nvSpPr>
        <p:spPr/>
        <p:txBody>
          <a:bodyPr/>
          <a:lstStyle/>
          <a:p>
            <a:fld id="{6C52A2D0-3AFE-4832-8635-858765CBA162}" type="slidenum">
              <a:rPr lang="en-US" altLang="zh-CN" smtClean="0">
                <a:solidFill>
                  <a:prstClr val="black"/>
                </a:solidFill>
                <a:latin typeface="Calibri"/>
                <a:ea typeface="宋体"/>
              </a:rPr>
              <a:pPr/>
              <a:t>79</a:t>
            </a:fld>
            <a:fld id="{37F97B0C-C538-4675-AC65-899546781FB7}"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15" name="灯片编号占位符 114"/>
          <p:cNvSpPr>
            <a:spLocks noGrp="1"/>
          </p:cNvSpPr>
          <p:nvPr>
            <p:ph type="sldNum" sz="quarter" idx="121"/>
          </p:nvPr>
        </p:nvSpPr>
        <p:spPr/>
        <p:txBody>
          <a:bodyPr/>
          <a:lstStyle/>
          <a:p>
            <a:fld id="{3FA74345-4B77-445C-A022-3A1B03AFDC7B}" type="slidenum">
              <a:rPr lang="en-US" altLang="zh-CN" smtClean="0">
                <a:solidFill>
                  <a:prstClr val="black"/>
                </a:solidFill>
                <a:latin typeface="Calibri"/>
                <a:ea typeface="宋体"/>
              </a:rPr>
              <a:pPr/>
              <a:t>79</a:t>
            </a:fld>
            <a:fld id="{36B7D2EB-2E1C-4263-B2DF-D5173938BEAB}"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16" name="灯片编号占位符 115"/>
          <p:cNvSpPr>
            <a:spLocks noGrp="1"/>
          </p:cNvSpPr>
          <p:nvPr>
            <p:ph type="sldNum" sz="quarter" idx="122"/>
          </p:nvPr>
        </p:nvSpPr>
        <p:spPr/>
        <p:txBody>
          <a:bodyPr/>
          <a:lstStyle/>
          <a:p>
            <a:fld id="{FE126AAC-F2BA-45F0-A856-838E7D85DC0C}" type="slidenum">
              <a:rPr lang="en-US" altLang="zh-CN" smtClean="0">
                <a:solidFill>
                  <a:prstClr val="black"/>
                </a:solidFill>
                <a:latin typeface="Calibri"/>
                <a:ea typeface="宋体"/>
              </a:rPr>
              <a:pPr/>
              <a:t>79</a:t>
            </a:fld>
            <a:fld id="{6842BFAC-9DFF-4C7D-A855-AE54C32E1E57}"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17" name="灯片编号占位符 116"/>
          <p:cNvSpPr>
            <a:spLocks noGrp="1"/>
          </p:cNvSpPr>
          <p:nvPr>
            <p:ph type="sldNum" sz="quarter" idx="123"/>
          </p:nvPr>
        </p:nvSpPr>
        <p:spPr/>
        <p:txBody>
          <a:bodyPr/>
          <a:lstStyle/>
          <a:p>
            <a:fld id="{0608AD0D-1007-4D82-9296-6F67F96672E2}" type="slidenum">
              <a:rPr lang="en-US" altLang="zh-CN" smtClean="0">
                <a:solidFill>
                  <a:prstClr val="black"/>
                </a:solidFill>
                <a:latin typeface="Calibri"/>
                <a:ea typeface="宋体"/>
              </a:rPr>
              <a:pPr/>
              <a:t>79</a:t>
            </a:fld>
            <a:fld id="{049AC95C-D1F3-49ED-AD48-371F2A7ED37C}"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18" name="灯片编号占位符 117"/>
          <p:cNvSpPr>
            <a:spLocks noGrp="1"/>
          </p:cNvSpPr>
          <p:nvPr>
            <p:ph type="sldNum" sz="quarter" idx="124"/>
          </p:nvPr>
        </p:nvSpPr>
        <p:spPr/>
        <p:txBody>
          <a:bodyPr/>
          <a:lstStyle/>
          <a:p>
            <a:fld id="{AEEAE061-13CF-4DBE-B49D-49279575D1BB}" type="slidenum">
              <a:rPr lang="en-US" altLang="zh-CN" smtClean="0">
                <a:solidFill>
                  <a:prstClr val="black"/>
                </a:solidFill>
                <a:latin typeface="Calibri"/>
                <a:ea typeface="宋体"/>
              </a:rPr>
              <a:pPr/>
              <a:t>79</a:t>
            </a:fld>
            <a:fld id="{BF8D6974-5B93-4B47-8574-F7DCDF27971F}"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19" name="灯片编号占位符 118"/>
          <p:cNvSpPr>
            <a:spLocks noGrp="1"/>
          </p:cNvSpPr>
          <p:nvPr>
            <p:ph type="sldNum" sz="quarter" idx="125"/>
          </p:nvPr>
        </p:nvSpPr>
        <p:spPr/>
        <p:txBody>
          <a:bodyPr/>
          <a:lstStyle/>
          <a:p>
            <a:fld id="{A9BDFD97-801F-4702-8B23-C3BC44668B62}" type="slidenum">
              <a:rPr lang="en-US" altLang="zh-CN" smtClean="0">
                <a:solidFill>
                  <a:prstClr val="black"/>
                </a:solidFill>
                <a:latin typeface="Calibri"/>
                <a:ea typeface="宋体"/>
              </a:rPr>
              <a:pPr/>
              <a:t>79</a:t>
            </a:fld>
            <a:fld id="{1B2D79CC-0A5E-4724-9FF8-71243EA3AFA2}"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20" name="灯片编号占位符 119"/>
          <p:cNvSpPr>
            <a:spLocks noGrp="1"/>
          </p:cNvSpPr>
          <p:nvPr>
            <p:ph type="sldNum" sz="quarter" idx="126"/>
          </p:nvPr>
        </p:nvSpPr>
        <p:spPr/>
        <p:txBody>
          <a:bodyPr/>
          <a:lstStyle/>
          <a:p>
            <a:fld id="{B3001689-2D5F-4064-9CAE-8C05ADF3689E}" type="slidenum">
              <a:rPr lang="en-US" altLang="zh-CN" smtClean="0">
                <a:solidFill>
                  <a:prstClr val="black"/>
                </a:solidFill>
                <a:latin typeface="Calibri"/>
                <a:ea typeface="宋体"/>
              </a:rPr>
              <a:pPr/>
              <a:t>79</a:t>
            </a:fld>
            <a:fld id="{9A66FF32-A485-4081-838A-0ACAC8A496C2}"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21" name="灯片编号占位符 120"/>
          <p:cNvSpPr>
            <a:spLocks noGrp="1"/>
          </p:cNvSpPr>
          <p:nvPr>
            <p:ph type="sldNum" sz="quarter" idx="127"/>
          </p:nvPr>
        </p:nvSpPr>
        <p:spPr/>
        <p:txBody>
          <a:bodyPr/>
          <a:lstStyle/>
          <a:p>
            <a:fld id="{6BFFD1F9-5F69-4044-8F53-BD39BFA524F9}" type="slidenum">
              <a:rPr lang="en-US" altLang="zh-CN" smtClean="0">
                <a:solidFill>
                  <a:prstClr val="black"/>
                </a:solidFill>
                <a:latin typeface="Calibri"/>
                <a:ea typeface="宋体"/>
              </a:rPr>
              <a:pPr/>
              <a:t>79</a:t>
            </a:fld>
            <a:fld id="{B578ECAF-EC9D-4A74-AEB6-E5311D172040}"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22" name="灯片编号占位符 121"/>
          <p:cNvSpPr>
            <a:spLocks noGrp="1"/>
          </p:cNvSpPr>
          <p:nvPr>
            <p:ph type="sldNum" sz="quarter" idx="128"/>
          </p:nvPr>
        </p:nvSpPr>
        <p:spPr/>
        <p:txBody>
          <a:bodyPr/>
          <a:lstStyle/>
          <a:p>
            <a:fld id="{AD97A389-B890-4360-8C9D-BCB7C02F0D9B}" type="slidenum">
              <a:rPr lang="en-US" altLang="zh-CN" smtClean="0">
                <a:solidFill>
                  <a:prstClr val="black"/>
                </a:solidFill>
                <a:latin typeface="Calibri"/>
                <a:ea typeface="宋体"/>
              </a:rPr>
              <a:pPr/>
              <a:t>79</a:t>
            </a:fld>
            <a:fld id="{60EF59A4-D175-444A-9F5B-835FFF331A26}"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23" name="灯片编号占位符 122"/>
          <p:cNvSpPr>
            <a:spLocks noGrp="1"/>
          </p:cNvSpPr>
          <p:nvPr>
            <p:ph type="sldNum" sz="quarter" idx="129"/>
          </p:nvPr>
        </p:nvSpPr>
        <p:spPr/>
        <p:txBody>
          <a:bodyPr/>
          <a:lstStyle/>
          <a:p>
            <a:fld id="{5E0F2A7A-AB2A-4906-8324-335BA4BD269C}" type="slidenum">
              <a:rPr lang="en-US" altLang="zh-CN" smtClean="0">
                <a:solidFill>
                  <a:prstClr val="black"/>
                </a:solidFill>
                <a:latin typeface="Calibri"/>
                <a:ea typeface="宋体"/>
              </a:rPr>
              <a:pPr/>
              <a:t>79</a:t>
            </a:fld>
            <a:fld id="{167E37FE-7A88-4F67-B872-0D76B7678252}"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24" name="灯片编号占位符 123"/>
          <p:cNvSpPr>
            <a:spLocks noGrp="1"/>
          </p:cNvSpPr>
          <p:nvPr>
            <p:ph type="sldNum" sz="quarter" idx="130"/>
          </p:nvPr>
        </p:nvSpPr>
        <p:spPr/>
        <p:txBody>
          <a:bodyPr/>
          <a:lstStyle/>
          <a:p>
            <a:fld id="{0F4207FC-A221-4AF8-AC06-8067B38839F8}" type="slidenum">
              <a:rPr lang="en-US" altLang="zh-CN" smtClean="0">
                <a:solidFill>
                  <a:prstClr val="black"/>
                </a:solidFill>
                <a:latin typeface="Calibri"/>
                <a:ea typeface="宋体"/>
              </a:rPr>
              <a:pPr/>
              <a:t>79</a:t>
            </a:fld>
            <a:fld id="{EF018FC7-ABB6-4ED2-BB76-369F06D05C9E}"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25" name="灯片编号占位符 124"/>
          <p:cNvSpPr>
            <a:spLocks noGrp="1"/>
          </p:cNvSpPr>
          <p:nvPr>
            <p:ph type="sldNum" sz="quarter" idx="131"/>
          </p:nvPr>
        </p:nvSpPr>
        <p:spPr/>
        <p:txBody>
          <a:bodyPr/>
          <a:lstStyle/>
          <a:p>
            <a:fld id="{4FCC13AB-BA23-4BFE-87F3-7B58D157C4DC}" type="slidenum">
              <a:rPr lang="en-US" altLang="zh-CN" smtClean="0">
                <a:solidFill>
                  <a:prstClr val="black"/>
                </a:solidFill>
                <a:latin typeface="Calibri"/>
                <a:ea typeface="宋体"/>
              </a:rPr>
              <a:pPr/>
              <a:t>79</a:t>
            </a:fld>
            <a:fld id="{0DC15D66-2B9B-456B-820B-6A720AB3D07D}"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26" name="灯片编号占位符 125"/>
          <p:cNvSpPr>
            <a:spLocks noGrp="1"/>
          </p:cNvSpPr>
          <p:nvPr>
            <p:ph type="sldNum" sz="quarter" idx="132"/>
          </p:nvPr>
        </p:nvSpPr>
        <p:spPr/>
        <p:txBody>
          <a:bodyPr/>
          <a:lstStyle/>
          <a:p>
            <a:fld id="{F1128276-FF04-42AA-AB36-8A6D069D3C09}" type="slidenum">
              <a:rPr lang="en-US" altLang="zh-CN" smtClean="0">
                <a:solidFill>
                  <a:prstClr val="black"/>
                </a:solidFill>
                <a:latin typeface="Calibri"/>
                <a:ea typeface="宋体"/>
              </a:rPr>
              <a:pPr/>
              <a:t>79</a:t>
            </a:fld>
            <a:fld id="{96F2E2B1-8BCE-4B6D-B8C9-E2040E616A7E}"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27" name="灯片编号占位符 126"/>
          <p:cNvSpPr>
            <a:spLocks noGrp="1"/>
          </p:cNvSpPr>
          <p:nvPr>
            <p:ph type="sldNum" sz="quarter" idx="133"/>
          </p:nvPr>
        </p:nvSpPr>
        <p:spPr/>
        <p:txBody>
          <a:bodyPr/>
          <a:lstStyle/>
          <a:p>
            <a:fld id="{6DA7E38A-0B71-4F14-8800-80DDBB667545}" type="slidenum">
              <a:rPr lang="en-US" altLang="zh-CN" smtClean="0">
                <a:solidFill>
                  <a:prstClr val="black"/>
                </a:solidFill>
                <a:latin typeface="Calibri"/>
                <a:ea typeface="宋体"/>
              </a:rPr>
              <a:pPr/>
              <a:t>79</a:t>
            </a:fld>
            <a:fld id="{22951526-BB34-40E9-92D4-DBB9B65CDD22}"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28" name="灯片编号占位符 127"/>
          <p:cNvSpPr>
            <a:spLocks noGrp="1"/>
          </p:cNvSpPr>
          <p:nvPr>
            <p:ph type="sldNum" sz="quarter" idx="134"/>
          </p:nvPr>
        </p:nvSpPr>
        <p:spPr/>
        <p:txBody>
          <a:bodyPr/>
          <a:lstStyle/>
          <a:p>
            <a:fld id="{36299501-8E4D-4D5F-B8FB-751D3E52A5C7}" type="slidenum">
              <a:rPr lang="en-US" altLang="zh-CN" smtClean="0">
                <a:solidFill>
                  <a:prstClr val="black"/>
                </a:solidFill>
                <a:latin typeface="Calibri"/>
                <a:ea typeface="宋体"/>
              </a:rPr>
              <a:pPr/>
              <a:t>79</a:t>
            </a:fld>
            <a:fld id="{55B05BCE-DBE0-4EF8-B1D9-86FCEA8B32F3}"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29" name="灯片编号占位符 128"/>
          <p:cNvSpPr>
            <a:spLocks noGrp="1"/>
          </p:cNvSpPr>
          <p:nvPr>
            <p:ph type="sldNum" sz="quarter" idx="135"/>
          </p:nvPr>
        </p:nvSpPr>
        <p:spPr/>
        <p:txBody>
          <a:bodyPr/>
          <a:lstStyle/>
          <a:p>
            <a:fld id="{E94E6D39-2AA7-460D-86B7-C5421DDE229B}" type="slidenum">
              <a:rPr lang="en-US" altLang="zh-CN" smtClean="0">
                <a:solidFill>
                  <a:prstClr val="black"/>
                </a:solidFill>
                <a:latin typeface="Calibri"/>
                <a:ea typeface="宋体"/>
              </a:rPr>
              <a:pPr/>
              <a:t>79</a:t>
            </a:fld>
            <a:fld id="{1A04A4DA-8F63-4EBC-83C6-B36FB1DE8B7D}"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30" name="灯片编号占位符 129"/>
          <p:cNvSpPr>
            <a:spLocks noGrp="1"/>
          </p:cNvSpPr>
          <p:nvPr>
            <p:ph type="sldNum" sz="quarter" idx="136"/>
          </p:nvPr>
        </p:nvSpPr>
        <p:spPr/>
        <p:txBody>
          <a:bodyPr/>
          <a:lstStyle/>
          <a:p>
            <a:fld id="{4F4A8FD2-3676-49EE-866F-F8849915B6D1}" type="slidenum">
              <a:rPr lang="en-US" altLang="zh-CN" smtClean="0">
                <a:solidFill>
                  <a:prstClr val="black"/>
                </a:solidFill>
                <a:latin typeface="Calibri"/>
                <a:ea typeface="宋体"/>
              </a:rPr>
              <a:pPr/>
              <a:t>79</a:t>
            </a:fld>
            <a:fld id="{446758AE-0BB1-4D8A-8B97-AAE3E42259A7}"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31" name="灯片编号占位符 130"/>
          <p:cNvSpPr>
            <a:spLocks noGrp="1"/>
          </p:cNvSpPr>
          <p:nvPr>
            <p:ph type="sldNum" sz="quarter" idx="137"/>
          </p:nvPr>
        </p:nvSpPr>
        <p:spPr/>
        <p:txBody>
          <a:bodyPr/>
          <a:lstStyle/>
          <a:p>
            <a:fld id="{8452727A-A5C3-4686-8223-1753C329967C}" type="slidenum">
              <a:rPr lang="en-US" altLang="zh-CN" smtClean="0">
                <a:solidFill>
                  <a:prstClr val="black"/>
                </a:solidFill>
                <a:latin typeface="Calibri"/>
                <a:ea typeface="宋体"/>
              </a:rPr>
              <a:pPr/>
              <a:t>79</a:t>
            </a:fld>
            <a:fld id="{5AB521A9-93E9-465E-901D-08645F887590}"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32" name="灯片编号占位符 131"/>
          <p:cNvSpPr>
            <a:spLocks noGrp="1"/>
          </p:cNvSpPr>
          <p:nvPr>
            <p:ph type="sldNum" sz="quarter" idx="138"/>
          </p:nvPr>
        </p:nvSpPr>
        <p:spPr/>
        <p:txBody>
          <a:bodyPr/>
          <a:lstStyle/>
          <a:p>
            <a:fld id="{4D3C46AC-97A9-44E5-9768-A16239035FEE}" type="slidenum">
              <a:rPr lang="en-US" altLang="zh-CN" smtClean="0">
                <a:solidFill>
                  <a:prstClr val="black"/>
                </a:solidFill>
                <a:latin typeface="Calibri"/>
                <a:ea typeface="宋体"/>
              </a:rPr>
              <a:pPr/>
              <a:t>79</a:t>
            </a:fld>
            <a:fld id="{C1B719E5-182B-4C5E-8A5E-69DA069A9531}"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33" name="灯片编号占位符 132"/>
          <p:cNvSpPr>
            <a:spLocks noGrp="1"/>
          </p:cNvSpPr>
          <p:nvPr>
            <p:ph type="sldNum" sz="quarter" idx="139"/>
          </p:nvPr>
        </p:nvSpPr>
        <p:spPr/>
        <p:txBody>
          <a:bodyPr/>
          <a:lstStyle/>
          <a:p>
            <a:fld id="{ED9C98F1-3660-4E3B-87BC-CA0132FCB951}" type="slidenum">
              <a:rPr lang="en-US" altLang="zh-CN" smtClean="0">
                <a:solidFill>
                  <a:prstClr val="black"/>
                </a:solidFill>
                <a:latin typeface="Calibri"/>
                <a:ea typeface="宋体"/>
              </a:rPr>
              <a:pPr/>
              <a:t>79</a:t>
            </a:fld>
            <a:fld id="{52322396-93B4-4294-94FA-EFA755CE0AF3}"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
        <p:nvSpPr>
          <p:cNvPr id="134" name="灯片编号占位符 133"/>
          <p:cNvSpPr>
            <a:spLocks noGrp="1"/>
          </p:cNvSpPr>
          <p:nvPr>
            <p:ph type="sldNum" sz="quarter" idx="140"/>
          </p:nvPr>
        </p:nvSpPr>
        <p:spPr/>
        <p:txBody>
          <a:bodyPr/>
          <a:lstStyle/>
          <a:p>
            <a:fld id="{51DDC5A6-DA3B-4B46-8DA3-78E06B0317C9}" type="slidenum">
              <a:rPr lang="en-US" altLang="zh-CN" smtClean="0">
                <a:solidFill>
                  <a:prstClr val="black"/>
                </a:solidFill>
                <a:latin typeface="Calibri"/>
                <a:ea typeface="宋体"/>
              </a:rPr>
              <a:pPr/>
              <a:t>79</a:t>
            </a:fld>
            <a:fld id="{FBBBC56C-B508-453E-A04B-C516EC1B40B9}" type="slidenum">
              <a:rPr lang="en-US" altLang="zh-CN" smtClean="0">
                <a:solidFill>
                  <a:prstClr val="black"/>
                </a:solidFill>
                <a:latin typeface="Calibri"/>
                <a:ea typeface="宋体"/>
              </a:rPr>
              <a:pPr/>
              <a:t>79</a:t>
            </a:fld>
            <a:endParaRPr lang="zh-CN" altLang="zh-CN">
              <a:solidFill>
                <a:prstClr val="black"/>
              </a:solidFill>
              <a:latin typeface="Calibri"/>
              <a:ea typeface="宋体"/>
            </a:endParaRPr>
          </a:p>
        </p:txBody>
      </p:sp>
    </p:spTree>
    <p:extLst>
      <p:ext uri="{BB962C8B-B14F-4D97-AF65-F5344CB8AC3E}">
        <p14:creationId xmlns:p14="http://schemas.microsoft.com/office/powerpoint/2010/main" val="1116222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00" u="sng" kern="1200" dirty="0" smtClean="0">
                <a:solidFill>
                  <a:srgbClr val="000000"/>
                </a:solidFill>
                <a:effectLst/>
                <a:latin typeface="Arial" pitchFamily="34" charset="0"/>
                <a:ea typeface="Calibri" pitchFamily="34" charset="0"/>
                <a:cs typeface="Calibri" pitchFamily="34" charset="0"/>
              </a:rPr>
              <a:t>微服务，是云计算时代产生的一种新的应用软件架构方法。传统应用都是烟囱式架构的应用实现。烟囱式架构的应用实现现在非常成熟，但是这种架构对于复杂的云环境应用构建来讲并不是很适用，特别是当应用的变更和升级特别频繁的时候。</a:t>
            </a:r>
          </a:p>
          <a:p>
            <a:r>
              <a:rPr lang="zh-CN" altLang="zh-CN" sz="100" u="sng" kern="1200" dirty="0" smtClean="0">
                <a:solidFill>
                  <a:srgbClr val="000000"/>
                </a:solidFill>
                <a:effectLst/>
                <a:latin typeface="Arial" pitchFamily="34" charset="0"/>
                <a:ea typeface="Calibri" pitchFamily="34" charset="0"/>
                <a:cs typeface="Calibri" pitchFamily="34" charset="0"/>
              </a:rPr>
              <a:t>烟囱式的系统构架，可能会变成构建企业级大型处理系统的建设瓶颈，造成应用程序迭代更新的难点所在。基于传统的烟囱式系统建设方式，要实现应用的逻辑功能升级或者移植，往往需要重新编译和部署整个应用，工作量很大，并且有很多潜在的安全性风险，运维成本高。</a:t>
            </a:r>
          </a:p>
          <a:p>
            <a:r>
              <a:rPr lang="zh-CN" altLang="zh-CN" sz="100" u="sng" kern="1200" dirty="0" smtClean="0">
                <a:solidFill>
                  <a:srgbClr val="000000"/>
                </a:solidFill>
                <a:effectLst/>
                <a:latin typeface="Arial" pitchFamily="34" charset="0"/>
                <a:ea typeface="Calibri" pitchFamily="34" charset="0"/>
                <a:cs typeface="Calibri" pitchFamily="34" charset="0"/>
              </a:rPr>
              <a:t>微服务的架构，是基于特别适用于应用实现变更</a:t>
            </a:r>
            <a:r>
              <a:rPr lang="en-US" altLang="zh-CN" sz="100" u="sng" kern="1200" dirty="0" smtClean="0">
                <a:solidFill>
                  <a:srgbClr val="000000"/>
                </a:solidFill>
                <a:effectLst/>
                <a:latin typeface="Arial" pitchFamily="34" charset="0"/>
                <a:ea typeface="Calibri" pitchFamily="34" charset="0"/>
                <a:cs typeface="Calibri" pitchFamily="34" charset="0"/>
              </a:rPr>
              <a:t>/</a:t>
            </a:r>
            <a:r>
              <a:rPr lang="zh-CN" altLang="zh-CN" sz="100" u="sng" kern="1200" dirty="0" smtClean="0">
                <a:solidFill>
                  <a:srgbClr val="000000"/>
                </a:solidFill>
                <a:effectLst/>
                <a:latin typeface="Arial" pitchFamily="34" charset="0"/>
                <a:ea typeface="Calibri" pitchFamily="34" charset="0"/>
                <a:cs typeface="Calibri" pitchFamily="34" charset="0"/>
              </a:rPr>
              <a:t>升级的架构，是因为每个独立的服务都可以单独扩展和升级部署。此外，还可以针对不同的服务采用不同的开发语言进行开发，不同的服务由不同的开发团队使用不同的项目组织管理方式管理，每个服务模块还能够通过客户化的方式提供更加完善的容错及高可用等的企业级特性。</a:t>
            </a:r>
          </a:p>
          <a:p>
            <a:r>
              <a:rPr lang="zh-CN" altLang="zh-CN" sz="100" u="sng" kern="1200" dirty="0" smtClean="0">
                <a:solidFill>
                  <a:srgbClr val="000000"/>
                </a:solidFill>
                <a:effectLst/>
                <a:latin typeface="Arial" pitchFamily="34" charset="0"/>
                <a:ea typeface="Calibri" pitchFamily="34" charset="0"/>
                <a:cs typeface="Calibri" pitchFamily="34" charset="0"/>
              </a:rPr>
              <a:t>基于</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平台实现应用系统的微服务架构开发，具有以下特性：</a:t>
            </a:r>
          </a:p>
          <a:p>
            <a:pPr lvl="0"/>
            <a:r>
              <a:rPr lang="zh-CN" altLang="zh-CN" sz="100" u="sng" kern="1200" dirty="0" smtClean="0">
                <a:solidFill>
                  <a:srgbClr val="000000"/>
                </a:solidFill>
                <a:effectLst/>
                <a:latin typeface="Arial" pitchFamily="34" charset="0"/>
                <a:ea typeface="Calibri" pitchFamily="34" charset="0"/>
                <a:cs typeface="Calibri" pitchFamily="34" charset="0"/>
              </a:rPr>
              <a:t>应用的安装部署实现机制</a:t>
            </a:r>
            <a:r>
              <a:rPr lang="en-US" altLang="zh-CN" sz="100" u="sng" kern="1200" dirty="0" smtClean="0">
                <a:solidFill>
                  <a:srgbClr val="000000"/>
                </a:solidFill>
                <a:effectLst/>
                <a:latin typeface="Arial" pitchFamily="34" charset="0"/>
                <a:ea typeface="Calibri" pitchFamily="34" charset="0"/>
                <a:cs typeface="Calibri" pitchFamily="34" charset="0"/>
              </a:rPr>
              <a:t/>
            </a:r>
            <a:br>
              <a:rPr lang="en-US" altLang="zh-CN" sz="100" u="sng" kern="1200" dirty="0" smtClean="0">
                <a:solidFill>
                  <a:srgbClr val="000000"/>
                </a:solidFill>
                <a:effectLst/>
                <a:latin typeface="Arial" pitchFamily="34" charset="0"/>
                <a:ea typeface="Calibri" pitchFamily="34" charset="0"/>
                <a:cs typeface="Calibri" pitchFamily="34" charset="0"/>
              </a:rPr>
            </a:br>
            <a:r>
              <a:rPr lang="zh-CN" altLang="zh-CN" sz="100" u="sng" kern="1200" dirty="0" smtClean="0">
                <a:solidFill>
                  <a:srgbClr val="000000"/>
                </a:solidFill>
                <a:effectLst/>
                <a:latin typeface="Arial" pitchFamily="34" charset="0"/>
                <a:ea typeface="Calibri" pitchFamily="34" charset="0"/>
                <a:cs typeface="Calibri" pitchFamily="34" charset="0"/>
              </a:rPr>
              <a:t>服务（或者应用）是由开发人员进行部署的。运行过程中的应用横向扩展可以由开发人员控制。系统管理人员只需要对服务根据</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平台的域名定义规则去指定一个唯一名称。开发人员和系统管理员不需要去考虑</a:t>
            </a:r>
            <a:r>
              <a:rPr lang="en-US" altLang="zh-CN" sz="100" u="sng" kern="1200" dirty="0" err="1" smtClean="0">
                <a:solidFill>
                  <a:srgbClr val="000000"/>
                </a:solidFill>
                <a:effectLst/>
                <a:latin typeface="Arial" pitchFamily="34" charset="0"/>
                <a:ea typeface="Calibri" pitchFamily="34" charset="0"/>
                <a:cs typeface="Calibri" pitchFamily="34" charset="0"/>
              </a:rPr>
              <a:t>IaaS</a:t>
            </a:r>
            <a:r>
              <a:rPr lang="zh-CN" altLang="zh-CN" sz="100" u="sng" kern="1200" dirty="0" smtClean="0">
                <a:solidFill>
                  <a:srgbClr val="000000"/>
                </a:solidFill>
                <a:effectLst/>
                <a:latin typeface="Arial" pitchFamily="34" charset="0"/>
                <a:ea typeface="Calibri" pitchFamily="34" charset="0"/>
                <a:cs typeface="Calibri" pitchFamily="34" charset="0"/>
              </a:rPr>
              <a:t>的问题，与此同时，开发人员可以把主要精力都放在应用逻辑的具体实现和服务的实现上。</a:t>
            </a:r>
          </a:p>
          <a:p>
            <a:pPr lvl="0"/>
            <a:r>
              <a:rPr lang="zh-CN" altLang="zh-CN" sz="100" u="sng" kern="1200" dirty="0" smtClean="0">
                <a:solidFill>
                  <a:srgbClr val="000000"/>
                </a:solidFill>
                <a:effectLst/>
                <a:latin typeface="Arial" pitchFamily="34" charset="0"/>
                <a:ea typeface="Calibri" pitchFamily="34" charset="0"/>
                <a:cs typeface="Calibri" pitchFamily="34" charset="0"/>
              </a:rPr>
              <a:t>自动化程度</a:t>
            </a:r>
            <a:r>
              <a:rPr lang="en-US" altLang="zh-CN" sz="100" u="sng" kern="1200" dirty="0" smtClean="0">
                <a:solidFill>
                  <a:srgbClr val="000000"/>
                </a:solidFill>
                <a:effectLst/>
                <a:latin typeface="Arial" pitchFamily="34" charset="0"/>
                <a:ea typeface="Calibri" pitchFamily="34" charset="0"/>
                <a:cs typeface="Calibri" pitchFamily="34" charset="0"/>
              </a:rPr>
              <a:t/>
            </a:r>
            <a:br>
              <a:rPr lang="en-US" altLang="zh-CN" sz="100" u="sng" kern="1200" dirty="0" smtClean="0">
                <a:solidFill>
                  <a:srgbClr val="000000"/>
                </a:solidFill>
                <a:effectLst/>
                <a:latin typeface="Arial" pitchFamily="34" charset="0"/>
                <a:ea typeface="Calibri" pitchFamily="34" charset="0"/>
                <a:cs typeface="Calibri" pitchFamily="34" charset="0"/>
              </a:rPr>
            </a:br>
            <a:r>
              <a:rPr lang="zh-CN" altLang="zh-CN" sz="100" u="sng" kern="1200" dirty="0" smtClean="0">
                <a:solidFill>
                  <a:srgbClr val="000000"/>
                </a:solidFill>
                <a:effectLst/>
                <a:latin typeface="Arial" pitchFamily="34" charset="0"/>
                <a:ea typeface="Calibri" pitchFamily="34" charset="0"/>
                <a:cs typeface="Calibri" pitchFamily="34" charset="0"/>
              </a:rPr>
              <a:t>应用的运行时环境是通过</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的容器的方式自动安装部署的</a:t>
            </a:r>
          </a:p>
          <a:p>
            <a:pPr lvl="0"/>
            <a:r>
              <a:rPr lang="zh-CN" altLang="zh-CN" sz="100" u="sng" kern="1200" dirty="0" smtClean="0">
                <a:solidFill>
                  <a:srgbClr val="000000"/>
                </a:solidFill>
                <a:effectLst/>
                <a:latin typeface="Arial" pitchFamily="34" charset="0"/>
                <a:ea typeface="Calibri" pitchFamily="34" charset="0"/>
                <a:cs typeface="Calibri" pitchFamily="34" charset="0"/>
              </a:rPr>
              <a:t>应用管理的逻辑单位</a:t>
            </a:r>
            <a:r>
              <a:rPr lang="en-US" altLang="zh-CN" sz="100" u="sng" kern="1200" dirty="0" smtClean="0">
                <a:solidFill>
                  <a:srgbClr val="000000"/>
                </a:solidFill>
                <a:effectLst/>
                <a:latin typeface="Arial" pitchFamily="34" charset="0"/>
                <a:ea typeface="Calibri" pitchFamily="34" charset="0"/>
                <a:cs typeface="Calibri" pitchFamily="34" charset="0"/>
              </a:rPr>
              <a:t/>
            </a:r>
            <a:br>
              <a:rPr lang="en-US" altLang="zh-CN" sz="100" u="sng" kern="1200" dirty="0" smtClean="0">
                <a:solidFill>
                  <a:srgbClr val="000000"/>
                </a:solidFill>
                <a:effectLst/>
                <a:latin typeface="Arial" pitchFamily="34" charset="0"/>
                <a:ea typeface="Calibri" pitchFamily="34" charset="0"/>
                <a:cs typeface="Calibri" pitchFamily="34" charset="0"/>
              </a:rPr>
            </a:br>
            <a:r>
              <a:rPr lang="zh-CN" altLang="zh-CN" sz="100" u="sng" kern="1200" dirty="0" smtClean="0">
                <a:solidFill>
                  <a:srgbClr val="000000"/>
                </a:solidFill>
                <a:effectLst/>
                <a:latin typeface="Arial" pitchFamily="34" charset="0"/>
                <a:ea typeface="Calibri" pitchFamily="34" charset="0"/>
                <a:cs typeface="Calibri" pitchFamily="34" charset="0"/>
              </a:rPr>
              <a:t>对于应用的部署来讲，</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的容器技术实现了应用实例之间的相互隔离。容器的生命周期管理由</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平台来实现。</a:t>
            </a:r>
          </a:p>
          <a:p>
            <a:pPr lvl="0"/>
            <a:r>
              <a:rPr lang="zh-CN" altLang="zh-CN" sz="100" u="sng" kern="1200" dirty="0" smtClean="0">
                <a:solidFill>
                  <a:srgbClr val="000000"/>
                </a:solidFill>
                <a:effectLst/>
                <a:latin typeface="Arial" pitchFamily="34" charset="0"/>
                <a:ea typeface="Calibri" pitchFamily="34" charset="0"/>
                <a:cs typeface="Calibri" pitchFamily="34" charset="0"/>
              </a:rPr>
              <a:t>应用开发与基础架构之间的关联性</a:t>
            </a:r>
            <a:r>
              <a:rPr lang="en-US" altLang="zh-CN" sz="100" u="sng" kern="1200" dirty="0" smtClean="0">
                <a:solidFill>
                  <a:srgbClr val="000000"/>
                </a:solidFill>
                <a:effectLst/>
                <a:latin typeface="Arial" pitchFamily="34" charset="0"/>
                <a:ea typeface="Calibri" pitchFamily="34" charset="0"/>
                <a:cs typeface="Calibri" pitchFamily="34" charset="0"/>
              </a:rPr>
              <a:t/>
            </a:r>
            <a:br>
              <a:rPr lang="en-US" altLang="zh-CN" sz="100" u="sng" kern="1200" dirty="0" smtClean="0">
                <a:solidFill>
                  <a:srgbClr val="000000"/>
                </a:solidFill>
                <a:effectLst/>
                <a:latin typeface="Arial" pitchFamily="34" charset="0"/>
                <a:ea typeface="Calibri" pitchFamily="34" charset="0"/>
                <a:cs typeface="Calibri" pitchFamily="34" charset="0"/>
              </a:rPr>
            </a:br>
            <a:r>
              <a:rPr lang="zh-CN" altLang="zh-CN" sz="100" u="sng" kern="1200" dirty="0" smtClean="0">
                <a:solidFill>
                  <a:srgbClr val="000000"/>
                </a:solidFill>
                <a:effectLst/>
                <a:latin typeface="Arial" pitchFamily="34" charset="0"/>
                <a:ea typeface="Calibri" pitchFamily="34" charset="0"/>
                <a:cs typeface="Calibri" pitchFamily="34" charset="0"/>
              </a:rPr>
              <a:t>如果使用了</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，开发团队可以通过内置的组织形式为单位来管理。对于开发团队的开发和测试等不同需求，可以通过空间的方式进行隔离。用户可以使用多个组织及空间的方式，来通过统一的</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平台来实现对所有开发团队的支持。</a:t>
            </a:r>
          </a:p>
          <a:p>
            <a:pPr lvl="0"/>
            <a:r>
              <a:rPr lang="zh-CN" altLang="zh-CN" sz="100" u="sng" kern="1200" dirty="0" smtClean="0">
                <a:solidFill>
                  <a:srgbClr val="000000"/>
                </a:solidFill>
                <a:effectLst/>
                <a:latin typeface="Arial" pitchFamily="34" charset="0"/>
                <a:ea typeface="Calibri" pitchFamily="34" charset="0"/>
                <a:cs typeface="Calibri" pitchFamily="34" charset="0"/>
              </a:rPr>
              <a:t>持续交付</a:t>
            </a:r>
            <a:r>
              <a:rPr lang="en-US" altLang="zh-CN" sz="100" u="sng" kern="1200" dirty="0" smtClean="0">
                <a:solidFill>
                  <a:srgbClr val="000000"/>
                </a:solidFill>
                <a:effectLst/>
                <a:latin typeface="Arial" pitchFamily="34" charset="0"/>
                <a:ea typeface="Calibri" pitchFamily="34" charset="0"/>
                <a:cs typeface="Calibri" pitchFamily="34" charset="0"/>
              </a:rPr>
              <a:t/>
            </a:r>
            <a:br>
              <a:rPr lang="en-US" altLang="zh-CN" sz="100" u="sng" kern="1200" dirty="0" smtClean="0">
                <a:solidFill>
                  <a:srgbClr val="000000"/>
                </a:solidFill>
                <a:effectLst/>
                <a:latin typeface="Arial" pitchFamily="34" charset="0"/>
                <a:ea typeface="Calibri" pitchFamily="34" charset="0"/>
                <a:cs typeface="Calibri" pitchFamily="34" charset="0"/>
              </a:rPr>
            </a:br>
            <a:r>
              <a:rPr lang="zh-CN" altLang="zh-CN" sz="100" u="sng" kern="1200" dirty="0" smtClean="0">
                <a:solidFill>
                  <a:srgbClr val="000000"/>
                </a:solidFill>
                <a:effectLst/>
                <a:latin typeface="Arial" pitchFamily="34" charset="0"/>
                <a:ea typeface="Calibri" pitchFamily="34" charset="0"/>
                <a:cs typeface="Calibri" pitchFamily="34" charset="0"/>
              </a:rPr>
              <a:t>应用部署的最通用方式。相比起</a:t>
            </a:r>
            <a:r>
              <a:rPr lang="en-US" altLang="zh-CN" sz="100" u="sng" kern="1200" dirty="0" err="1" smtClean="0">
                <a:solidFill>
                  <a:srgbClr val="000000"/>
                </a:solidFill>
                <a:effectLst/>
                <a:latin typeface="Arial" pitchFamily="34" charset="0"/>
                <a:ea typeface="Calibri" pitchFamily="34" charset="0"/>
                <a:cs typeface="Calibri" pitchFamily="34" charset="0"/>
              </a:rPr>
              <a:t>IaaS</a:t>
            </a:r>
            <a:r>
              <a:rPr lang="zh-CN" altLang="zh-CN" sz="100" u="sng" kern="1200" dirty="0" smtClean="0">
                <a:solidFill>
                  <a:srgbClr val="000000"/>
                </a:solidFill>
                <a:effectLst/>
                <a:latin typeface="Arial" pitchFamily="34" charset="0"/>
                <a:ea typeface="Calibri" pitchFamily="34" charset="0"/>
                <a:cs typeface="Calibri" pitchFamily="34" charset="0"/>
              </a:rPr>
              <a:t>的实现方式，这更加有利于持续交付的实现。</a:t>
            </a:r>
          </a:p>
          <a:p>
            <a:r>
              <a:rPr lang="zh-CN" altLang="zh-CN" sz="100" u="sng" kern="1200" dirty="0" smtClean="0">
                <a:solidFill>
                  <a:srgbClr val="000000"/>
                </a:solidFill>
                <a:effectLst/>
                <a:latin typeface="Arial" pitchFamily="34" charset="0"/>
                <a:ea typeface="Calibri" pitchFamily="34" charset="0"/>
                <a:cs typeface="Calibri" pitchFamily="34" charset="0"/>
              </a:rPr>
              <a:t>实现和外部服务绑定</a:t>
            </a:r>
            <a:r>
              <a:rPr lang="en-US" altLang="zh-CN" sz="100" u="sng" kern="1200" dirty="0" smtClean="0">
                <a:solidFill>
                  <a:srgbClr val="000000"/>
                </a:solidFill>
                <a:effectLst/>
                <a:latin typeface="Arial" pitchFamily="34" charset="0"/>
                <a:ea typeface="Calibri" pitchFamily="34" charset="0"/>
                <a:cs typeface="Calibri" pitchFamily="34" charset="0"/>
              </a:rPr>
              <a:t/>
            </a:r>
            <a:br>
              <a:rPr lang="en-US" altLang="zh-CN" sz="100" u="sng" kern="1200" dirty="0" smtClean="0">
                <a:solidFill>
                  <a:srgbClr val="000000"/>
                </a:solidFill>
                <a:effectLst/>
                <a:latin typeface="Arial" pitchFamily="34" charset="0"/>
                <a:ea typeface="Calibri" pitchFamily="34" charset="0"/>
                <a:cs typeface="Calibri" pitchFamily="34" charset="0"/>
              </a:rPr>
            </a:br>
            <a:r>
              <a:rPr lang="zh-CN" altLang="zh-CN" sz="100" u="sng" kern="1200" dirty="0" smtClean="0">
                <a:solidFill>
                  <a:srgbClr val="000000"/>
                </a:solidFill>
                <a:effectLst/>
                <a:latin typeface="Arial" pitchFamily="34" charset="0"/>
                <a:ea typeface="Calibri" pitchFamily="34" charset="0"/>
                <a:cs typeface="Calibri" pitchFamily="34" charset="0"/>
              </a:rPr>
              <a:t>在</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平台中，</a:t>
            </a:r>
            <a:r>
              <a:rPr lang="en-US" altLang="zh-CN" sz="100" u="sng" kern="1200" dirty="0" smtClean="0">
                <a:solidFill>
                  <a:srgbClr val="000000"/>
                </a:solidFill>
                <a:effectLst/>
                <a:latin typeface="Arial" pitchFamily="34" charset="0"/>
                <a:ea typeface="Calibri" pitchFamily="34" charset="0"/>
                <a:cs typeface="Calibri" pitchFamily="34" charset="0"/>
              </a:rPr>
              <a:t>Service Broker</a:t>
            </a:r>
            <a:r>
              <a:rPr lang="zh-CN" altLang="zh-CN" sz="100" u="sng" kern="1200" dirty="0" smtClean="0">
                <a:solidFill>
                  <a:srgbClr val="000000"/>
                </a:solidFill>
                <a:effectLst/>
                <a:latin typeface="Arial" pitchFamily="34" charset="0"/>
                <a:ea typeface="Calibri" pitchFamily="34" charset="0"/>
                <a:cs typeface="Calibri" pitchFamily="34" charset="0"/>
              </a:rPr>
              <a:t>用于安装部署和发布外部服务。</a:t>
            </a:r>
            <a:r>
              <a:rPr lang="en-US" altLang="zh-CN" sz="100" u="sng" kern="1200" dirty="0" smtClean="0">
                <a:solidFill>
                  <a:srgbClr val="000000"/>
                </a:solidFill>
                <a:effectLst/>
                <a:latin typeface="Arial" pitchFamily="34" charset="0"/>
                <a:ea typeface="Calibri" pitchFamily="34" charset="0"/>
                <a:cs typeface="Calibri" pitchFamily="34" charset="0"/>
              </a:rPr>
              <a:t>Service Broker</a:t>
            </a:r>
            <a:r>
              <a:rPr lang="zh-CN" altLang="zh-CN" sz="100" u="sng" kern="1200" dirty="0" smtClean="0">
                <a:solidFill>
                  <a:srgbClr val="000000"/>
                </a:solidFill>
                <a:effectLst/>
                <a:latin typeface="Arial" pitchFamily="34" charset="0"/>
                <a:ea typeface="Calibri" pitchFamily="34" charset="0"/>
                <a:cs typeface="Calibri" pitchFamily="34" charset="0"/>
              </a:rPr>
              <a:t>也使得应用与服务之间的绑定实现非常简单。</a:t>
            </a:r>
            <a:endParaRPr lang="zh-CN" altLang="en-US" dirty="0"/>
          </a:p>
        </p:txBody>
      </p:sp>
      <p:sp>
        <p:nvSpPr>
          <p:cNvPr id="4" name="页眉占位符 3"/>
          <p:cNvSpPr>
            <a:spLocks noGrp="1"/>
          </p:cNvSpPr>
          <p:nvPr>
            <p:ph type="hdr" sz="quarter" idx="10"/>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页眉</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5" name="日期占位符 4"/>
          <p:cNvSpPr>
            <a:spLocks noGrp="1"/>
          </p:cNvSpPr>
          <p:nvPr>
            <p:ph type="dt" idx="11"/>
          </p:nvPr>
        </p:nvSpPr>
        <p:spPr/>
        <p:txBody>
          <a:bodyPr/>
          <a:lstStyle/>
          <a:p>
            <a:fld id="{43C51798-8462-42EE-BFB7-62E2D6927506}" type="datetime1">
              <a:rPr lang="zh-CN" altLang="en-US" smtClean="0">
                <a:solidFill>
                  <a:prstClr val="black"/>
                </a:solidFill>
                <a:latin typeface="Calibri"/>
                <a:ea typeface="宋体"/>
              </a:rPr>
              <a:pPr/>
              <a:t>5/24/15</a:t>
            </a:fld>
            <a:endParaRPr lang="zh-CN" altLang="zh-CN">
              <a:solidFill>
                <a:prstClr val="black"/>
              </a:solidFill>
              <a:latin typeface="Calibri"/>
              <a:ea typeface="宋体"/>
            </a:endParaRPr>
          </a:p>
        </p:txBody>
      </p:sp>
      <p:sp>
        <p:nvSpPr>
          <p:cNvPr id="6" name="页脚占位符 5"/>
          <p:cNvSpPr>
            <a:spLocks noGrp="1"/>
          </p:cNvSpPr>
          <p:nvPr>
            <p:ph type="ftr" sz="quarter" idx="12"/>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页脚</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7" name="灯片编号占位符 6"/>
          <p:cNvSpPr>
            <a:spLocks noGrp="1"/>
          </p:cNvSpPr>
          <p:nvPr>
            <p:ph type="sldNum" sz="quarter" idx="13"/>
          </p:nvPr>
        </p:nvSpPr>
        <p:spPr/>
        <p:txBody>
          <a:bodyPr/>
          <a:lstStyle/>
          <a:p>
            <a:fld id="{51C36914-20AF-4724-9C13-E1B494FC072D}" type="slidenum">
              <a:rPr lang="en-US" altLang="zh-CN" smtClean="0">
                <a:solidFill>
                  <a:prstClr val="black"/>
                </a:solidFill>
                <a:latin typeface="Calibri"/>
                <a:ea typeface="宋体"/>
              </a:rPr>
              <a:pPr/>
              <a:t>80</a:t>
            </a:fld>
            <a:fld id="{DB9059BF-04DC-4665-8319-44CF21C5C973}"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8" name="灯片编号占位符 7"/>
          <p:cNvSpPr>
            <a:spLocks noGrp="1"/>
          </p:cNvSpPr>
          <p:nvPr>
            <p:ph type="sldNum" sz="quarter" idx="14"/>
          </p:nvPr>
        </p:nvSpPr>
        <p:spPr/>
        <p:txBody>
          <a:bodyPr/>
          <a:lstStyle/>
          <a:p>
            <a:fld id="{706DE766-2B36-4BCD-856D-AFD783E6756D}" type="slidenum">
              <a:rPr lang="en-US" altLang="zh-CN" smtClean="0">
                <a:solidFill>
                  <a:prstClr val="black"/>
                </a:solidFill>
                <a:latin typeface="Calibri"/>
                <a:ea typeface="宋体"/>
              </a:rPr>
              <a:pPr/>
              <a:t>80</a:t>
            </a:fld>
            <a:fld id="{054D6247-BD44-4743-97E8-8EA2C699353F}"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9" name="灯片编号占位符 8"/>
          <p:cNvSpPr>
            <a:spLocks noGrp="1"/>
          </p:cNvSpPr>
          <p:nvPr>
            <p:ph type="sldNum" sz="quarter" idx="15"/>
          </p:nvPr>
        </p:nvSpPr>
        <p:spPr/>
        <p:txBody>
          <a:bodyPr/>
          <a:lstStyle/>
          <a:p>
            <a:fld id="{04C3BC69-03BB-4AA5-A36B-A74F18F4B018}" type="slidenum">
              <a:rPr lang="en-US" altLang="zh-CN" smtClean="0">
                <a:solidFill>
                  <a:prstClr val="black"/>
                </a:solidFill>
                <a:latin typeface="Calibri"/>
                <a:ea typeface="宋体"/>
              </a:rPr>
              <a:pPr/>
              <a:t>80</a:t>
            </a:fld>
            <a:fld id="{ED32E0E2-6211-4DB0-83FC-F25F26B9F0A5}"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0" name="灯片编号占位符 9"/>
          <p:cNvSpPr>
            <a:spLocks noGrp="1"/>
          </p:cNvSpPr>
          <p:nvPr>
            <p:ph type="sldNum" sz="quarter" idx="16"/>
          </p:nvPr>
        </p:nvSpPr>
        <p:spPr/>
        <p:txBody>
          <a:bodyPr/>
          <a:lstStyle/>
          <a:p>
            <a:fld id="{7685C111-6591-488B-B44F-78067837322A}" type="slidenum">
              <a:rPr lang="en-US" altLang="zh-CN" smtClean="0">
                <a:solidFill>
                  <a:prstClr val="black"/>
                </a:solidFill>
                <a:latin typeface="Calibri"/>
                <a:ea typeface="宋体"/>
              </a:rPr>
              <a:pPr/>
              <a:t>80</a:t>
            </a:fld>
            <a:fld id="{7DD7D61F-2FE4-4795-A741-20A05674D971}"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1" name="灯片编号占位符 10"/>
          <p:cNvSpPr>
            <a:spLocks noGrp="1"/>
          </p:cNvSpPr>
          <p:nvPr>
            <p:ph type="sldNum" sz="quarter" idx="17"/>
          </p:nvPr>
        </p:nvSpPr>
        <p:spPr/>
        <p:txBody>
          <a:bodyPr/>
          <a:lstStyle/>
          <a:p>
            <a:fld id="{D791C2E5-7245-4002-B54D-E66607BCCD57}" type="slidenum">
              <a:rPr lang="en-US" altLang="zh-CN" smtClean="0">
                <a:solidFill>
                  <a:prstClr val="black"/>
                </a:solidFill>
                <a:latin typeface="Calibri"/>
                <a:ea typeface="宋体"/>
              </a:rPr>
              <a:pPr/>
              <a:t>80</a:t>
            </a:fld>
            <a:fld id="{2856F0DA-154D-4D71-AC96-24108076382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2" name="灯片编号占位符 11"/>
          <p:cNvSpPr>
            <a:spLocks noGrp="1"/>
          </p:cNvSpPr>
          <p:nvPr>
            <p:ph type="sldNum" sz="quarter" idx="18"/>
          </p:nvPr>
        </p:nvSpPr>
        <p:spPr/>
        <p:txBody>
          <a:bodyPr/>
          <a:lstStyle/>
          <a:p>
            <a:fld id="{3442AB6A-31D5-4749-A192-36CDB36D1344}" type="slidenum">
              <a:rPr lang="en-US" altLang="zh-CN" smtClean="0">
                <a:solidFill>
                  <a:prstClr val="black"/>
                </a:solidFill>
                <a:latin typeface="Calibri"/>
                <a:ea typeface="宋体"/>
              </a:rPr>
              <a:pPr/>
              <a:t>80</a:t>
            </a:fld>
            <a:fld id="{AF89078C-5AC1-4AD9-A0DE-397813BA754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3" name="灯片编号占位符 12"/>
          <p:cNvSpPr>
            <a:spLocks noGrp="1"/>
          </p:cNvSpPr>
          <p:nvPr>
            <p:ph type="sldNum" sz="quarter" idx="19"/>
          </p:nvPr>
        </p:nvSpPr>
        <p:spPr/>
        <p:txBody>
          <a:bodyPr/>
          <a:lstStyle/>
          <a:p>
            <a:fld id="{67C72888-CA01-4A9E-AE98-5EE5947D794B}" type="slidenum">
              <a:rPr lang="en-US" altLang="zh-CN" smtClean="0">
                <a:solidFill>
                  <a:prstClr val="black"/>
                </a:solidFill>
                <a:latin typeface="Calibri"/>
                <a:ea typeface="宋体"/>
              </a:rPr>
              <a:pPr/>
              <a:t>80</a:t>
            </a:fld>
            <a:fld id="{248EAA88-0E82-4DB3-9A60-08EE4E554328}"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4" name="灯片编号占位符 13"/>
          <p:cNvSpPr>
            <a:spLocks noGrp="1"/>
          </p:cNvSpPr>
          <p:nvPr>
            <p:ph type="sldNum" sz="quarter" idx="20"/>
          </p:nvPr>
        </p:nvSpPr>
        <p:spPr/>
        <p:txBody>
          <a:bodyPr/>
          <a:lstStyle/>
          <a:p>
            <a:fld id="{765AE550-C959-47E5-8222-6FF875717F4D}" type="slidenum">
              <a:rPr lang="en-US" altLang="zh-CN" smtClean="0">
                <a:solidFill>
                  <a:prstClr val="black"/>
                </a:solidFill>
                <a:latin typeface="Calibri"/>
                <a:ea typeface="宋体"/>
              </a:rPr>
              <a:pPr/>
              <a:t>80</a:t>
            </a:fld>
            <a:fld id="{BAA85AC3-A321-4E97-8C2A-40FFC23458DA}"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5" name="灯片编号占位符 14"/>
          <p:cNvSpPr>
            <a:spLocks noGrp="1"/>
          </p:cNvSpPr>
          <p:nvPr>
            <p:ph type="sldNum" sz="quarter" idx="21"/>
          </p:nvPr>
        </p:nvSpPr>
        <p:spPr/>
        <p:txBody>
          <a:bodyPr/>
          <a:lstStyle/>
          <a:p>
            <a:fld id="{A3B1A49F-B57D-4117-BA0C-B507C4BC3759}" type="slidenum">
              <a:rPr lang="en-US" altLang="zh-CN" smtClean="0">
                <a:solidFill>
                  <a:prstClr val="black"/>
                </a:solidFill>
                <a:latin typeface="Calibri"/>
                <a:ea typeface="宋体"/>
              </a:rPr>
              <a:pPr/>
              <a:t>80</a:t>
            </a:fld>
            <a:fld id="{976B2C0F-9A76-4174-98DA-58652E2BDC85}"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6" name="灯片编号占位符 15"/>
          <p:cNvSpPr>
            <a:spLocks noGrp="1"/>
          </p:cNvSpPr>
          <p:nvPr>
            <p:ph type="sldNum" sz="quarter" idx="22"/>
          </p:nvPr>
        </p:nvSpPr>
        <p:spPr/>
        <p:txBody>
          <a:bodyPr/>
          <a:lstStyle/>
          <a:p>
            <a:fld id="{ED78659A-64EF-42C0-B167-BFEEEA88FC13}" type="slidenum">
              <a:rPr lang="en-US" altLang="zh-CN" smtClean="0">
                <a:solidFill>
                  <a:prstClr val="black"/>
                </a:solidFill>
                <a:latin typeface="Calibri"/>
                <a:ea typeface="宋体"/>
              </a:rPr>
              <a:pPr/>
              <a:t>80</a:t>
            </a:fld>
            <a:fld id="{300A6FB2-B2FB-4FCC-87F9-9CB14828E7AF}"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7" name="灯片编号占位符 16"/>
          <p:cNvSpPr>
            <a:spLocks noGrp="1"/>
          </p:cNvSpPr>
          <p:nvPr>
            <p:ph type="sldNum" sz="quarter" idx="23"/>
          </p:nvPr>
        </p:nvSpPr>
        <p:spPr/>
        <p:txBody>
          <a:bodyPr/>
          <a:lstStyle/>
          <a:p>
            <a:fld id="{33A666F3-8211-4E81-9979-92E2AAECD16E}" type="slidenum">
              <a:rPr lang="en-US" altLang="zh-CN" smtClean="0">
                <a:solidFill>
                  <a:prstClr val="black"/>
                </a:solidFill>
                <a:latin typeface="Calibri"/>
                <a:ea typeface="宋体"/>
              </a:rPr>
              <a:pPr/>
              <a:t>80</a:t>
            </a:fld>
            <a:fld id="{206CE3BA-0E87-4A01-9D97-AD8AB78AB53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8" name="灯片编号占位符 17"/>
          <p:cNvSpPr>
            <a:spLocks noGrp="1"/>
          </p:cNvSpPr>
          <p:nvPr>
            <p:ph type="sldNum" sz="quarter" idx="24"/>
          </p:nvPr>
        </p:nvSpPr>
        <p:spPr/>
        <p:txBody>
          <a:bodyPr/>
          <a:lstStyle/>
          <a:p>
            <a:fld id="{D3C71668-55FC-4F10-BA5C-8F103EEC17BC}" type="slidenum">
              <a:rPr lang="en-US" altLang="zh-CN" smtClean="0">
                <a:solidFill>
                  <a:prstClr val="black"/>
                </a:solidFill>
                <a:latin typeface="Calibri"/>
                <a:ea typeface="宋体"/>
              </a:rPr>
              <a:pPr/>
              <a:t>80</a:t>
            </a:fld>
            <a:fld id="{94D7712B-DDA1-459A-A4BE-320561230A22}"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9" name="灯片编号占位符 18"/>
          <p:cNvSpPr>
            <a:spLocks noGrp="1"/>
          </p:cNvSpPr>
          <p:nvPr>
            <p:ph type="sldNum" sz="quarter" idx="25"/>
          </p:nvPr>
        </p:nvSpPr>
        <p:spPr/>
        <p:txBody>
          <a:bodyPr/>
          <a:lstStyle/>
          <a:p>
            <a:fld id="{36B0D174-448B-4E3A-938A-EE649E5FCAB0}" type="slidenum">
              <a:rPr lang="en-US" altLang="zh-CN" smtClean="0">
                <a:solidFill>
                  <a:prstClr val="black"/>
                </a:solidFill>
                <a:latin typeface="Calibri"/>
                <a:ea typeface="宋体"/>
              </a:rPr>
              <a:pPr/>
              <a:t>80</a:t>
            </a:fld>
            <a:fld id="{51B83919-89CE-46C3-A94D-87DE8283AE75}"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20" name="灯片编号占位符 19"/>
          <p:cNvSpPr>
            <a:spLocks noGrp="1"/>
          </p:cNvSpPr>
          <p:nvPr>
            <p:ph type="sldNum" sz="quarter" idx="26"/>
          </p:nvPr>
        </p:nvSpPr>
        <p:spPr/>
        <p:txBody>
          <a:bodyPr/>
          <a:lstStyle/>
          <a:p>
            <a:fld id="{D620D4C2-0099-427B-92E1-21E737919B89}" type="slidenum">
              <a:rPr lang="en-US" altLang="zh-CN" smtClean="0">
                <a:solidFill>
                  <a:prstClr val="black"/>
                </a:solidFill>
                <a:latin typeface="Calibri"/>
                <a:ea typeface="宋体"/>
              </a:rPr>
              <a:pPr/>
              <a:t>80</a:t>
            </a:fld>
            <a:fld id="{BC50F9EF-4E38-4D26-9193-73D60428BBAF}"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21" name="灯片编号占位符 20"/>
          <p:cNvSpPr>
            <a:spLocks noGrp="1"/>
          </p:cNvSpPr>
          <p:nvPr>
            <p:ph type="sldNum" sz="quarter" idx="27"/>
          </p:nvPr>
        </p:nvSpPr>
        <p:spPr/>
        <p:txBody>
          <a:bodyPr/>
          <a:lstStyle/>
          <a:p>
            <a:fld id="{F32A79E4-8B1B-47C3-93BF-897CCB6F1D75}" type="slidenum">
              <a:rPr lang="en-US" altLang="zh-CN" smtClean="0">
                <a:solidFill>
                  <a:prstClr val="black"/>
                </a:solidFill>
                <a:latin typeface="Calibri"/>
                <a:ea typeface="宋体"/>
              </a:rPr>
              <a:pPr/>
              <a:t>80</a:t>
            </a:fld>
            <a:fld id="{CA1F181C-7466-4F6E-97AD-548D308460CD}"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22" name="灯片编号占位符 21"/>
          <p:cNvSpPr>
            <a:spLocks noGrp="1"/>
          </p:cNvSpPr>
          <p:nvPr>
            <p:ph type="sldNum" sz="quarter" idx="28"/>
          </p:nvPr>
        </p:nvSpPr>
        <p:spPr/>
        <p:txBody>
          <a:bodyPr/>
          <a:lstStyle/>
          <a:p>
            <a:fld id="{1E80281B-DAFB-43A7-9662-A497B4F125B4}" type="slidenum">
              <a:rPr lang="en-US" altLang="zh-CN" smtClean="0">
                <a:solidFill>
                  <a:prstClr val="black"/>
                </a:solidFill>
                <a:latin typeface="Calibri"/>
                <a:ea typeface="宋体"/>
              </a:rPr>
              <a:pPr/>
              <a:t>80</a:t>
            </a:fld>
            <a:fld id="{EF67BD48-6373-4E53-B54A-DD36C50DD27A}"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23" name="灯片编号占位符 22"/>
          <p:cNvSpPr>
            <a:spLocks noGrp="1"/>
          </p:cNvSpPr>
          <p:nvPr>
            <p:ph type="sldNum" sz="quarter" idx="29"/>
          </p:nvPr>
        </p:nvSpPr>
        <p:spPr/>
        <p:txBody>
          <a:bodyPr/>
          <a:lstStyle/>
          <a:p>
            <a:fld id="{BC9AC7BC-0F93-4A41-9276-F9FC7C728AC9}" type="slidenum">
              <a:rPr lang="en-US" altLang="zh-CN" smtClean="0">
                <a:solidFill>
                  <a:prstClr val="black"/>
                </a:solidFill>
                <a:latin typeface="Calibri"/>
                <a:ea typeface="宋体"/>
              </a:rPr>
              <a:pPr/>
              <a:t>80</a:t>
            </a:fld>
            <a:fld id="{988B5696-65BB-4C71-A38E-02F216B77618}"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24" name="灯片编号占位符 23"/>
          <p:cNvSpPr>
            <a:spLocks noGrp="1"/>
          </p:cNvSpPr>
          <p:nvPr>
            <p:ph type="sldNum" sz="quarter" idx="30"/>
          </p:nvPr>
        </p:nvSpPr>
        <p:spPr/>
        <p:txBody>
          <a:bodyPr/>
          <a:lstStyle/>
          <a:p>
            <a:fld id="{4391712F-0723-4CE5-869D-B6177DF69D35}" type="slidenum">
              <a:rPr lang="en-US" altLang="zh-CN" smtClean="0">
                <a:solidFill>
                  <a:prstClr val="black"/>
                </a:solidFill>
                <a:latin typeface="Calibri"/>
                <a:ea typeface="宋体"/>
              </a:rPr>
              <a:pPr/>
              <a:t>80</a:t>
            </a:fld>
            <a:fld id="{C5316FF3-7E7B-450E-BCEE-E2FF9A3B76A8}"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25" name="灯片编号占位符 24"/>
          <p:cNvSpPr>
            <a:spLocks noGrp="1"/>
          </p:cNvSpPr>
          <p:nvPr>
            <p:ph type="sldNum" sz="quarter" idx="31"/>
          </p:nvPr>
        </p:nvSpPr>
        <p:spPr/>
        <p:txBody>
          <a:bodyPr/>
          <a:lstStyle/>
          <a:p>
            <a:fld id="{FE2117F5-DDE5-4F4C-A62B-135EAAEAA336}" type="slidenum">
              <a:rPr lang="en-US" altLang="zh-CN" smtClean="0">
                <a:solidFill>
                  <a:prstClr val="black"/>
                </a:solidFill>
                <a:latin typeface="Calibri"/>
                <a:ea typeface="宋体"/>
              </a:rPr>
              <a:pPr/>
              <a:t>80</a:t>
            </a:fld>
            <a:fld id="{E60C1D22-4274-44B2-A5B8-F3DC107C5D46}"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26" name="灯片编号占位符 25"/>
          <p:cNvSpPr>
            <a:spLocks noGrp="1"/>
          </p:cNvSpPr>
          <p:nvPr>
            <p:ph type="sldNum" sz="quarter" idx="32"/>
          </p:nvPr>
        </p:nvSpPr>
        <p:spPr/>
        <p:txBody>
          <a:bodyPr/>
          <a:lstStyle/>
          <a:p>
            <a:fld id="{D5DF0003-2865-47C2-9E20-8D6BDD4E8BC3}" type="slidenum">
              <a:rPr lang="en-US" altLang="zh-CN" smtClean="0">
                <a:solidFill>
                  <a:prstClr val="black"/>
                </a:solidFill>
                <a:latin typeface="Calibri"/>
                <a:ea typeface="宋体"/>
              </a:rPr>
              <a:pPr/>
              <a:t>80</a:t>
            </a:fld>
            <a:fld id="{46F656BE-2381-4F2B-84B1-504C5EEFD04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27" name="灯片编号占位符 26"/>
          <p:cNvSpPr>
            <a:spLocks noGrp="1"/>
          </p:cNvSpPr>
          <p:nvPr>
            <p:ph type="sldNum" sz="quarter" idx="33"/>
          </p:nvPr>
        </p:nvSpPr>
        <p:spPr/>
        <p:txBody>
          <a:bodyPr/>
          <a:lstStyle/>
          <a:p>
            <a:fld id="{21114D12-4EF0-4D46-BDA3-BDFFA05B06FA}" type="slidenum">
              <a:rPr lang="en-US" altLang="zh-CN" smtClean="0">
                <a:solidFill>
                  <a:prstClr val="black"/>
                </a:solidFill>
                <a:latin typeface="Calibri"/>
                <a:ea typeface="宋体"/>
              </a:rPr>
              <a:pPr/>
              <a:t>80</a:t>
            </a:fld>
            <a:fld id="{52976F0C-5072-4F70-82D7-C3514F7CF8D1}"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28" name="灯片编号占位符 27"/>
          <p:cNvSpPr>
            <a:spLocks noGrp="1"/>
          </p:cNvSpPr>
          <p:nvPr>
            <p:ph type="sldNum" sz="quarter" idx="34"/>
          </p:nvPr>
        </p:nvSpPr>
        <p:spPr/>
        <p:txBody>
          <a:bodyPr/>
          <a:lstStyle/>
          <a:p>
            <a:fld id="{37938223-5E6D-44D6-B2E0-B188D8C8F493}" type="slidenum">
              <a:rPr lang="en-US" altLang="zh-CN" smtClean="0">
                <a:solidFill>
                  <a:prstClr val="black"/>
                </a:solidFill>
                <a:latin typeface="Calibri"/>
                <a:ea typeface="宋体"/>
              </a:rPr>
              <a:pPr/>
              <a:t>80</a:t>
            </a:fld>
            <a:fld id="{0226DC27-166E-4502-9FBA-1F46C093520E}"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29" name="灯片编号占位符 28"/>
          <p:cNvSpPr>
            <a:spLocks noGrp="1"/>
          </p:cNvSpPr>
          <p:nvPr>
            <p:ph type="sldNum" sz="quarter" idx="35"/>
          </p:nvPr>
        </p:nvSpPr>
        <p:spPr/>
        <p:txBody>
          <a:bodyPr/>
          <a:lstStyle/>
          <a:p>
            <a:fld id="{E4CAE317-3817-4B75-ADDE-66F36ABC5C7C}" type="slidenum">
              <a:rPr lang="en-US" altLang="zh-CN" smtClean="0">
                <a:solidFill>
                  <a:prstClr val="black"/>
                </a:solidFill>
                <a:latin typeface="Calibri"/>
                <a:ea typeface="宋体"/>
              </a:rPr>
              <a:pPr/>
              <a:t>80</a:t>
            </a:fld>
            <a:fld id="{BE1D0F56-5D69-4654-9E43-BD5181857456}"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30" name="灯片编号占位符 29"/>
          <p:cNvSpPr>
            <a:spLocks noGrp="1"/>
          </p:cNvSpPr>
          <p:nvPr>
            <p:ph type="sldNum" sz="quarter" idx="36"/>
          </p:nvPr>
        </p:nvSpPr>
        <p:spPr/>
        <p:txBody>
          <a:bodyPr/>
          <a:lstStyle/>
          <a:p>
            <a:fld id="{8B7C6B59-7AEB-44D7-AB71-69A5DDA87856}" type="slidenum">
              <a:rPr lang="en-US" altLang="zh-CN" smtClean="0">
                <a:solidFill>
                  <a:prstClr val="black"/>
                </a:solidFill>
                <a:latin typeface="Calibri"/>
                <a:ea typeface="宋体"/>
              </a:rPr>
              <a:pPr/>
              <a:t>80</a:t>
            </a:fld>
            <a:fld id="{B7CE5947-74B7-4012-83B7-80CB88522DED}"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31" name="灯片编号占位符 30"/>
          <p:cNvSpPr>
            <a:spLocks noGrp="1"/>
          </p:cNvSpPr>
          <p:nvPr>
            <p:ph type="sldNum" sz="quarter" idx="37"/>
          </p:nvPr>
        </p:nvSpPr>
        <p:spPr/>
        <p:txBody>
          <a:bodyPr/>
          <a:lstStyle/>
          <a:p>
            <a:fld id="{925BCC8E-3668-43AE-92F6-89DD7B210717}" type="slidenum">
              <a:rPr lang="en-US" altLang="zh-CN" smtClean="0">
                <a:solidFill>
                  <a:prstClr val="black"/>
                </a:solidFill>
                <a:latin typeface="Calibri"/>
                <a:ea typeface="宋体"/>
              </a:rPr>
              <a:pPr/>
              <a:t>80</a:t>
            </a:fld>
            <a:fld id="{E32D7208-53DE-4615-BB65-4096CD07277A}"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32" name="灯片编号占位符 31"/>
          <p:cNvSpPr>
            <a:spLocks noGrp="1"/>
          </p:cNvSpPr>
          <p:nvPr>
            <p:ph type="sldNum" sz="quarter" idx="38"/>
          </p:nvPr>
        </p:nvSpPr>
        <p:spPr/>
        <p:txBody>
          <a:bodyPr/>
          <a:lstStyle/>
          <a:p>
            <a:fld id="{910172B3-F6A3-4AAF-90E0-20E5E690BA74}" type="slidenum">
              <a:rPr lang="en-US" altLang="zh-CN" smtClean="0">
                <a:solidFill>
                  <a:prstClr val="black"/>
                </a:solidFill>
                <a:latin typeface="Calibri"/>
                <a:ea typeface="宋体"/>
              </a:rPr>
              <a:pPr/>
              <a:t>80</a:t>
            </a:fld>
            <a:fld id="{6A108A12-F8B6-4ED2-A125-C2F2AE556962}"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33" name="灯片编号占位符 32"/>
          <p:cNvSpPr>
            <a:spLocks noGrp="1"/>
          </p:cNvSpPr>
          <p:nvPr>
            <p:ph type="sldNum" sz="quarter" idx="39"/>
          </p:nvPr>
        </p:nvSpPr>
        <p:spPr/>
        <p:txBody>
          <a:bodyPr/>
          <a:lstStyle/>
          <a:p>
            <a:fld id="{09FD8C75-B827-487E-B102-45E36DBD58B4}" type="slidenum">
              <a:rPr lang="en-US" altLang="zh-CN" smtClean="0">
                <a:solidFill>
                  <a:prstClr val="black"/>
                </a:solidFill>
                <a:latin typeface="Calibri"/>
                <a:ea typeface="宋体"/>
              </a:rPr>
              <a:pPr/>
              <a:t>80</a:t>
            </a:fld>
            <a:fld id="{38BED569-0952-4B6C-A037-0F2DE0F3A6D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34" name="灯片编号占位符 33"/>
          <p:cNvSpPr>
            <a:spLocks noGrp="1"/>
          </p:cNvSpPr>
          <p:nvPr>
            <p:ph type="sldNum" sz="quarter" idx="40"/>
          </p:nvPr>
        </p:nvSpPr>
        <p:spPr/>
        <p:txBody>
          <a:bodyPr/>
          <a:lstStyle/>
          <a:p>
            <a:fld id="{4D73D9A9-FCD5-4FC8-95C0-3DA5D1AE5B44}" type="slidenum">
              <a:rPr lang="en-US" altLang="zh-CN" smtClean="0">
                <a:solidFill>
                  <a:prstClr val="black"/>
                </a:solidFill>
                <a:latin typeface="Calibri"/>
                <a:ea typeface="宋体"/>
              </a:rPr>
              <a:pPr/>
              <a:t>80</a:t>
            </a:fld>
            <a:fld id="{F5831185-3259-4992-85C8-80E0181DA947}"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35" name="灯片编号占位符 34"/>
          <p:cNvSpPr>
            <a:spLocks noGrp="1"/>
          </p:cNvSpPr>
          <p:nvPr>
            <p:ph type="sldNum" sz="quarter" idx="41"/>
          </p:nvPr>
        </p:nvSpPr>
        <p:spPr/>
        <p:txBody>
          <a:bodyPr/>
          <a:lstStyle/>
          <a:p>
            <a:fld id="{4DA6AE22-0ADA-42B9-A0EC-CA20AB892BC7}" type="slidenum">
              <a:rPr lang="en-US" altLang="zh-CN" smtClean="0">
                <a:solidFill>
                  <a:prstClr val="black"/>
                </a:solidFill>
                <a:latin typeface="Calibri"/>
                <a:ea typeface="宋体"/>
              </a:rPr>
              <a:pPr/>
              <a:t>80</a:t>
            </a:fld>
            <a:fld id="{D8371C41-5038-4103-B559-16DD049E2C73}"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36" name="灯片编号占位符 35"/>
          <p:cNvSpPr>
            <a:spLocks noGrp="1"/>
          </p:cNvSpPr>
          <p:nvPr>
            <p:ph type="sldNum" sz="quarter" idx="42"/>
          </p:nvPr>
        </p:nvSpPr>
        <p:spPr/>
        <p:txBody>
          <a:bodyPr/>
          <a:lstStyle/>
          <a:p>
            <a:fld id="{3E16EFD9-C03F-497F-8EB1-141BFDFF3B74}" type="slidenum">
              <a:rPr lang="en-US" altLang="zh-CN" smtClean="0">
                <a:solidFill>
                  <a:prstClr val="black"/>
                </a:solidFill>
                <a:latin typeface="Calibri"/>
                <a:ea typeface="宋体"/>
              </a:rPr>
              <a:pPr/>
              <a:t>80</a:t>
            </a:fld>
            <a:fld id="{C279A208-146E-476E-BB18-F5AB68A6149A}"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37" name="灯片编号占位符 36"/>
          <p:cNvSpPr>
            <a:spLocks noGrp="1"/>
          </p:cNvSpPr>
          <p:nvPr>
            <p:ph type="sldNum" sz="quarter" idx="43"/>
          </p:nvPr>
        </p:nvSpPr>
        <p:spPr/>
        <p:txBody>
          <a:bodyPr/>
          <a:lstStyle/>
          <a:p>
            <a:fld id="{E9A073F0-3B3E-4D2C-9517-DADDBC2547F7}" type="slidenum">
              <a:rPr lang="en-US" altLang="zh-CN" smtClean="0">
                <a:solidFill>
                  <a:prstClr val="black"/>
                </a:solidFill>
                <a:latin typeface="Calibri"/>
                <a:ea typeface="宋体"/>
              </a:rPr>
              <a:pPr/>
              <a:t>80</a:t>
            </a:fld>
            <a:fld id="{2B10FDFB-37D4-4D81-9461-6E036F0F311F}"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38" name="灯片编号占位符 37"/>
          <p:cNvSpPr>
            <a:spLocks noGrp="1"/>
          </p:cNvSpPr>
          <p:nvPr>
            <p:ph type="sldNum" sz="quarter" idx="44"/>
          </p:nvPr>
        </p:nvSpPr>
        <p:spPr/>
        <p:txBody>
          <a:bodyPr/>
          <a:lstStyle/>
          <a:p>
            <a:fld id="{CF7AC3A6-7DD0-4EDD-991A-BB75DC942E8A}" type="slidenum">
              <a:rPr lang="en-US" altLang="zh-CN" smtClean="0">
                <a:solidFill>
                  <a:prstClr val="black"/>
                </a:solidFill>
                <a:latin typeface="Calibri"/>
                <a:ea typeface="宋体"/>
              </a:rPr>
              <a:pPr/>
              <a:t>80</a:t>
            </a:fld>
            <a:fld id="{74325AAE-F7E5-4200-8211-33C51AD5410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39" name="灯片编号占位符 38"/>
          <p:cNvSpPr>
            <a:spLocks noGrp="1"/>
          </p:cNvSpPr>
          <p:nvPr>
            <p:ph type="sldNum" sz="quarter" idx="45"/>
          </p:nvPr>
        </p:nvSpPr>
        <p:spPr/>
        <p:txBody>
          <a:bodyPr/>
          <a:lstStyle/>
          <a:p>
            <a:fld id="{4690E0E6-E30B-4C10-9A8F-A21239CA6D5F}" type="slidenum">
              <a:rPr lang="en-US" altLang="zh-CN" smtClean="0">
                <a:solidFill>
                  <a:prstClr val="black"/>
                </a:solidFill>
                <a:latin typeface="Calibri"/>
                <a:ea typeface="宋体"/>
              </a:rPr>
              <a:pPr/>
              <a:t>80</a:t>
            </a:fld>
            <a:fld id="{A8EE2E82-BADB-437E-AD51-2CE287B76DC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40" name="灯片编号占位符 39"/>
          <p:cNvSpPr>
            <a:spLocks noGrp="1"/>
          </p:cNvSpPr>
          <p:nvPr>
            <p:ph type="sldNum" sz="quarter" idx="46"/>
          </p:nvPr>
        </p:nvSpPr>
        <p:spPr/>
        <p:txBody>
          <a:bodyPr/>
          <a:lstStyle/>
          <a:p>
            <a:fld id="{C38BB0C0-35A3-4DFF-BAB2-08DCBA93581C}" type="slidenum">
              <a:rPr lang="en-US" altLang="zh-CN" smtClean="0">
                <a:solidFill>
                  <a:prstClr val="black"/>
                </a:solidFill>
                <a:latin typeface="Calibri"/>
                <a:ea typeface="宋体"/>
              </a:rPr>
              <a:pPr/>
              <a:t>80</a:t>
            </a:fld>
            <a:fld id="{860844CB-EF8A-4872-835E-3121267DF821}"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41" name="灯片编号占位符 40"/>
          <p:cNvSpPr>
            <a:spLocks noGrp="1"/>
          </p:cNvSpPr>
          <p:nvPr>
            <p:ph type="sldNum" sz="quarter" idx="47"/>
          </p:nvPr>
        </p:nvSpPr>
        <p:spPr/>
        <p:txBody>
          <a:bodyPr/>
          <a:lstStyle/>
          <a:p>
            <a:fld id="{D68FF106-913A-4CE1-BC68-04078CC4DC4D}" type="slidenum">
              <a:rPr lang="en-US" altLang="zh-CN" smtClean="0">
                <a:solidFill>
                  <a:prstClr val="black"/>
                </a:solidFill>
                <a:latin typeface="Calibri"/>
                <a:ea typeface="宋体"/>
              </a:rPr>
              <a:pPr/>
              <a:t>80</a:t>
            </a:fld>
            <a:fld id="{6517BADD-8F4F-4C23-A79A-64D3EF7A1B12}"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42" name="灯片编号占位符 41"/>
          <p:cNvSpPr>
            <a:spLocks noGrp="1"/>
          </p:cNvSpPr>
          <p:nvPr>
            <p:ph type="sldNum" sz="quarter" idx="48"/>
          </p:nvPr>
        </p:nvSpPr>
        <p:spPr/>
        <p:txBody>
          <a:bodyPr/>
          <a:lstStyle/>
          <a:p>
            <a:fld id="{941C1D5D-EC8D-40F2-BDE1-159787BC2DAC}" type="slidenum">
              <a:rPr lang="en-US" altLang="zh-CN" smtClean="0">
                <a:solidFill>
                  <a:prstClr val="black"/>
                </a:solidFill>
                <a:latin typeface="Calibri"/>
                <a:ea typeface="宋体"/>
              </a:rPr>
              <a:pPr/>
              <a:t>80</a:t>
            </a:fld>
            <a:fld id="{B1A14528-04F7-46F9-97C3-CDEDE7F272EE}"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43" name="灯片编号占位符 42"/>
          <p:cNvSpPr>
            <a:spLocks noGrp="1"/>
          </p:cNvSpPr>
          <p:nvPr>
            <p:ph type="sldNum" sz="quarter" idx="49"/>
          </p:nvPr>
        </p:nvSpPr>
        <p:spPr/>
        <p:txBody>
          <a:bodyPr/>
          <a:lstStyle/>
          <a:p>
            <a:fld id="{44E68BB7-2538-42B4-9AA6-C7CC9DD0DD84}" type="slidenum">
              <a:rPr lang="en-US" altLang="zh-CN" smtClean="0">
                <a:solidFill>
                  <a:prstClr val="black"/>
                </a:solidFill>
                <a:latin typeface="Calibri"/>
                <a:ea typeface="宋体"/>
              </a:rPr>
              <a:pPr/>
              <a:t>80</a:t>
            </a:fld>
            <a:fld id="{ADA50FE6-46B8-4D6E-987E-160CB0E937D6}"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44" name="灯片编号占位符 43"/>
          <p:cNvSpPr>
            <a:spLocks noGrp="1"/>
          </p:cNvSpPr>
          <p:nvPr>
            <p:ph type="sldNum" sz="quarter" idx="50"/>
          </p:nvPr>
        </p:nvSpPr>
        <p:spPr/>
        <p:txBody>
          <a:bodyPr/>
          <a:lstStyle/>
          <a:p>
            <a:fld id="{E0A57AD2-1AFC-410D-ADF8-543F80AFAE24}" type="slidenum">
              <a:rPr lang="en-US" altLang="zh-CN" smtClean="0">
                <a:solidFill>
                  <a:prstClr val="black"/>
                </a:solidFill>
                <a:latin typeface="Calibri"/>
                <a:ea typeface="宋体"/>
              </a:rPr>
              <a:pPr/>
              <a:t>80</a:t>
            </a:fld>
            <a:fld id="{D6A58033-1296-4259-98DC-E549C9845774}"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45" name="灯片编号占位符 44"/>
          <p:cNvSpPr>
            <a:spLocks noGrp="1"/>
          </p:cNvSpPr>
          <p:nvPr>
            <p:ph type="sldNum" sz="quarter" idx="51"/>
          </p:nvPr>
        </p:nvSpPr>
        <p:spPr/>
        <p:txBody>
          <a:bodyPr/>
          <a:lstStyle/>
          <a:p>
            <a:fld id="{B0269166-19CA-4877-BFF8-84C5C57B3F14}" type="slidenum">
              <a:rPr lang="en-US" altLang="zh-CN" smtClean="0">
                <a:solidFill>
                  <a:prstClr val="black"/>
                </a:solidFill>
                <a:latin typeface="Calibri"/>
                <a:ea typeface="宋体"/>
              </a:rPr>
              <a:pPr/>
              <a:t>80</a:t>
            </a:fld>
            <a:fld id="{A989CA4B-5E21-45A3-8CAD-CBBD7D91F0EC}"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46" name="灯片编号占位符 45"/>
          <p:cNvSpPr>
            <a:spLocks noGrp="1"/>
          </p:cNvSpPr>
          <p:nvPr>
            <p:ph type="sldNum" sz="quarter" idx="52"/>
          </p:nvPr>
        </p:nvSpPr>
        <p:spPr/>
        <p:txBody>
          <a:bodyPr/>
          <a:lstStyle/>
          <a:p>
            <a:fld id="{96A99EBB-6353-445F-9B87-82D6D55AB040}" type="slidenum">
              <a:rPr lang="en-US" altLang="zh-CN" smtClean="0">
                <a:solidFill>
                  <a:prstClr val="black"/>
                </a:solidFill>
                <a:latin typeface="Calibri"/>
                <a:ea typeface="宋体"/>
              </a:rPr>
              <a:pPr/>
              <a:t>80</a:t>
            </a:fld>
            <a:fld id="{224BEAF1-0DED-4091-8736-A0B2BA90B6B6}"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47" name="灯片编号占位符 46"/>
          <p:cNvSpPr>
            <a:spLocks noGrp="1"/>
          </p:cNvSpPr>
          <p:nvPr>
            <p:ph type="sldNum" sz="quarter" idx="53"/>
          </p:nvPr>
        </p:nvSpPr>
        <p:spPr/>
        <p:txBody>
          <a:bodyPr/>
          <a:lstStyle/>
          <a:p>
            <a:fld id="{30A6957D-46BA-41DC-991E-72C52871A06D}" type="slidenum">
              <a:rPr lang="en-US" altLang="zh-CN" smtClean="0">
                <a:solidFill>
                  <a:prstClr val="black"/>
                </a:solidFill>
                <a:latin typeface="Calibri"/>
                <a:ea typeface="宋体"/>
              </a:rPr>
              <a:pPr/>
              <a:t>80</a:t>
            </a:fld>
            <a:fld id="{BD8388DB-DB48-4676-8449-EF1292590C64}"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48" name="灯片编号占位符 47"/>
          <p:cNvSpPr>
            <a:spLocks noGrp="1"/>
          </p:cNvSpPr>
          <p:nvPr>
            <p:ph type="sldNum" sz="quarter" idx="54"/>
          </p:nvPr>
        </p:nvSpPr>
        <p:spPr/>
        <p:txBody>
          <a:bodyPr/>
          <a:lstStyle/>
          <a:p>
            <a:fld id="{F331CC80-3467-4496-8946-45EC6060D24E}" type="slidenum">
              <a:rPr lang="en-US" altLang="zh-CN" smtClean="0">
                <a:solidFill>
                  <a:prstClr val="black"/>
                </a:solidFill>
                <a:latin typeface="Calibri"/>
                <a:ea typeface="宋体"/>
              </a:rPr>
              <a:pPr/>
              <a:t>80</a:t>
            </a:fld>
            <a:fld id="{85045EB0-DE4E-4C98-A5E8-B957C0FB47A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49" name="灯片编号占位符 48"/>
          <p:cNvSpPr>
            <a:spLocks noGrp="1"/>
          </p:cNvSpPr>
          <p:nvPr>
            <p:ph type="sldNum" sz="quarter" idx="55"/>
          </p:nvPr>
        </p:nvSpPr>
        <p:spPr/>
        <p:txBody>
          <a:bodyPr/>
          <a:lstStyle/>
          <a:p>
            <a:fld id="{F5933478-6770-4A91-9FBB-5CEDD572FF8F}" type="slidenum">
              <a:rPr lang="en-US" altLang="zh-CN" smtClean="0">
                <a:solidFill>
                  <a:prstClr val="black"/>
                </a:solidFill>
                <a:latin typeface="Calibri"/>
                <a:ea typeface="宋体"/>
              </a:rPr>
              <a:pPr/>
              <a:t>80</a:t>
            </a:fld>
            <a:fld id="{58C2EE70-B26C-4639-BB11-404468EC586A}"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50" name="灯片编号占位符 49"/>
          <p:cNvSpPr>
            <a:spLocks noGrp="1"/>
          </p:cNvSpPr>
          <p:nvPr>
            <p:ph type="sldNum" sz="quarter" idx="56"/>
          </p:nvPr>
        </p:nvSpPr>
        <p:spPr/>
        <p:txBody>
          <a:bodyPr/>
          <a:lstStyle/>
          <a:p>
            <a:fld id="{C504EDC0-5B77-4BED-BEC8-CC8B8A6E145D}" type="slidenum">
              <a:rPr lang="en-US" altLang="zh-CN" smtClean="0">
                <a:solidFill>
                  <a:prstClr val="black"/>
                </a:solidFill>
                <a:latin typeface="Calibri"/>
                <a:ea typeface="宋体"/>
              </a:rPr>
              <a:pPr/>
              <a:t>80</a:t>
            </a:fld>
            <a:fld id="{EEF671D3-DEC3-4B6F-B524-E56426ABF60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51" name="灯片编号占位符 50"/>
          <p:cNvSpPr>
            <a:spLocks noGrp="1"/>
          </p:cNvSpPr>
          <p:nvPr>
            <p:ph type="sldNum" sz="quarter" idx="57"/>
          </p:nvPr>
        </p:nvSpPr>
        <p:spPr/>
        <p:txBody>
          <a:bodyPr/>
          <a:lstStyle/>
          <a:p>
            <a:fld id="{E2D7FC29-58A0-4348-B7BA-06675101EB95}" type="slidenum">
              <a:rPr lang="en-US" altLang="zh-CN" smtClean="0">
                <a:solidFill>
                  <a:prstClr val="black"/>
                </a:solidFill>
                <a:latin typeface="Calibri"/>
                <a:ea typeface="宋体"/>
              </a:rPr>
              <a:pPr/>
              <a:t>80</a:t>
            </a:fld>
            <a:fld id="{76F5A318-F8BB-4826-B7BB-BDFDCEBE0B62}"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52" name="灯片编号占位符 51"/>
          <p:cNvSpPr>
            <a:spLocks noGrp="1"/>
          </p:cNvSpPr>
          <p:nvPr>
            <p:ph type="sldNum" sz="quarter" idx="58"/>
          </p:nvPr>
        </p:nvSpPr>
        <p:spPr/>
        <p:txBody>
          <a:bodyPr/>
          <a:lstStyle/>
          <a:p>
            <a:fld id="{E8AD4A0F-4CB5-458A-92F7-E700DB6E0490}" type="slidenum">
              <a:rPr lang="en-US" altLang="zh-CN" smtClean="0">
                <a:solidFill>
                  <a:prstClr val="black"/>
                </a:solidFill>
                <a:latin typeface="Calibri"/>
                <a:ea typeface="宋体"/>
              </a:rPr>
              <a:pPr/>
              <a:t>80</a:t>
            </a:fld>
            <a:fld id="{092949C4-FB2D-405C-82D9-305846AEF43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53" name="灯片编号占位符 52"/>
          <p:cNvSpPr>
            <a:spLocks noGrp="1"/>
          </p:cNvSpPr>
          <p:nvPr>
            <p:ph type="sldNum" sz="quarter" idx="59"/>
          </p:nvPr>
        </p:nvSpPr>
        <p:spPr/>
        <p:txBody>
          <a:bodyPr/>
          <a:lstStyle/>
          <a:p>
            <a:fld id="{95A1FAA1-FCAF-4494-8DA0-C0E071265596}" type="slidenum">
              <a:rPr lang="en-US" altLang="zh-CN" smtClean="0">
                <a:solidFill>
                  <a:prstClr val="black"/>
                </a:solidFill>
                <a:latin typeface="Calibri"/>
                <a:ea typeface="宋体"/>
              </a:rPr>
              <a:pPr/>
              <a:t>80</a:t>
            </a:fld>
            <a:fld id="{87B08BCC-A56B-4107-822D-9CA4641628A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54" name="灯片编号占位符 53"/>
          <p:cNvSpPr>
            <a:spLocks noGrp="1"/>
          </p:cNvSpPr>
          <p:nvPr>
            <p:ph type="sldNum" sz="quarter" idx="60"/>
          </p:nvPr>
        </p:nvSpPr>
        <p:spPr/>
        <p:txBody>
          <a:bodyPr/>
          <a:lstStyle/>
          <a:p>
            <a:fld id="{A9944CC0-3FF3-43D4-9593-8AE823039BC9}" type="slidenum">
              <a:rPr lang="en-US" altLang="zh-CN" smtClean="0">
                <a:solidFill>
                  <a:prstClr val="black"/>
                </a:solidFill>
                <a:latin typeface="Calibri"/>
                <a:ea typeface="宋体"/>
              </a:rPr>
              <a:pPr/>
              <a:t>80</a:t>
            </a:fld>
            <a:fld id="{FAF6C3F6-087B-4C73-B882-79430A33FD28}"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55" name="灯片编号占位符 54"/>
          <p:cNvSpPr>
            <a:spLocks noGrp="1"/>
          </p:cNvSpPr>
          <p:nvPr>
            <p:ph type="sldNum" sz="quarter" idx="61"/>
          </p:nvPr>
        </p:nvSpPr>
        <p:spPr/>
        <p:txBody>
          <a:bodyPr/>
          <a:lstStyle/>
          <a:p>
            <a:fld id="{10115BAE-FC41-4CE1-B6FE-5B790764A9E3}" type="slidenum">
              <a:rPr lang="en-US" altLang="zh-CN" smtClean="0">
                <a:solidFill>
                  <a:prstClr val="black"/>
                </a:solidFill>
                <a:latin typeface="Calibri"/>
                <a:ea typeface="宋体"/>
              </a:rPr>
              <a:pPr/>
              <a:t>80</a:t>
            </a:fld>
            <a:fld id="{BE27C639-FEED-47B9-8835-02BAD60D8D81}"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56" name="灯片编号占位符 55"/>
          <p:cNvSpPr>
            <a:spLocks noGrp="1"/>
          </p:cNvSpPr>
          <p:nvPr>
            <p:ph type="sldNum" sz="quarter" idx="62"/>
          </p:nvPr>
        </p:nvSpPr>
        <p:spPr/>
        <p:txBody>
          <a:bodyPr/>
          <a:lstStyle/>
          <a:p>
            <a:fld id="{A438F233-713F-445A-8FCC-497CE0B0D727}" type="slidenum">
              <a:rPr lang="en-US" altLang="zh-CN" smtClean="0">
                <a:solidFill>
                  <a:prstClr val="black"/>
                </a:solidFill>
                <a:latin typeface="Calibri"/>
                <a:ea typeface="宋体"/>
              </a:rPr>
              <a:pPr/>
              <a:t>80</a:t>
            </a:fld>
            <a:fld id="{07F1301B-DFE1-4E1F-99E7-A4563DC55EDA}"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57" name="灯片编号占位符 56"/>
          <p:cNvSpPr>
            <a:spLocks noGrp="1"/>
          </p:cNvSpPr>
          <p:nvPr>
            <p:ph type="sldNum" sz="quarter" idx="63"/>
          </p:nvPr>
        </p:nvSpPr>
        <p:spPr/>
        <p:txBody>
          <a:bodyPr/>
          <a:lstStyle/>
          <a:p>
            <a:fld id="{169DE500-633D-491B-A076-7DF42114418A}" type="slidenum">
              <a:rPr lang="en-US" altLang="zh-CN" smtClean="0">
                <a:solidFill>
                  <a:prstClr val="black"/>
                </a:solidFill>
                <a:latin typeface="Calibri"/>
                <a:ea typeface="宋体"/>
              </a:rPr>
              <a:pPr/>
              <a:t>80</a:t>
            </a:fld>
            <a:fld id="{DCACE9AE-0960-4B91-80B6-265A74E5C5F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58" name="灯片编号占位符 57"/>
          <p:cNvSpPr>
            <a:spLocks noGrp="1"/>
          </p:cNvSpPr>
          <p:nvPr>
            <p:ph type="sldNum" sz="quarter" idx="64"/>
          </p:nvPr>
        </p:nvSpPr>
        <p:spPr/>
        <p:txBody>
          <a:bodyPr/>
          <a:lstStyle/>
          <a:p>
            <a:fld id="{79FE6657-4342-4825-9459-3CCE419F5356}" type="slidenum">
              <a:rPr lang="en-US" altLang="zh-CN" smtClean="0">
                <a:solidFill>
                  <a:prstClr val="black"/>
                </a:solidFill>
                <a:latin typeface="Calibri"/>
                <a:ea typeface="宋体"/>
              </a:rPr>
              <a:pPr/>
              <a:t>80</a:t>
            </a:fld>
            <a:fld id="{F2596622-399E-4860-8A35-0FD90CB1381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59" name="灯片编号占位符 58"/>
          <p:cNvSpPr>
            <a:spLocks noGrp="1"/>
          </p:cNvSpPr>
          <p:nvPr>
            <p:ph type="sldNum" sz="quarter" idx="65"/>
          </p:nvPr>
        </p:nvSpPr>
        <p:spPr/>
        <p:txBody>
          <a:bodyPr/>
          <a:lstStyle/>
          <a:p>
            <a:fld id="{0EDA091B-E8F1-499B-82A2-9C588A63BEA9}" type="slidenum">
              <a:rPr lang="en-US" altLang="zh-CN" smtClean="0">
                <a:solidFill>
                  <a:prstClr val="black"/>
                </a:solidFill>
                <a:latin typeface="Calibri"/>
                <a:ea typeface="宋体"/>
              </a:rPr>
              <a:pPr/>
              <a:t>80</a:t>
            </a:fld>
            <a:fld id="{1DD3E85A-0650-47BB-8E63-E3BFCEE88CDD}"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60" name="灯片编号占位符 59"/>
          <p:cNvSpPr>
            <a:spLocks noGrp="1"/>
          </p:cNvSpPr>
          <p:nvPr>
            <p:ph type="sldNum" sz="quarter" idx="66"/>
          </p:nvPr>
        </p:nvSpPr>
        <p:spPr/>
        <p:txBody>
          <a:bodyPr/>
          <a:lstStyle/>
          <a:p>
            <a:fld id="{6D8F5A59-B597-4BA4-97F3-3041DEABB291}" type="slidenum">
              <a:rPr lang="en-US" altLang="zh-CN" smtClean="0">
                <a:solidFill>
                  <a:prstClr val="black"/>
                </a:solidFill>
                <a:latin typeface="Calibri"/>
                <a:ea typeface="宋体"/>
              </a:rPr>
              <a:pPr/>
              <a:t>80</a:t>
            </a:fld>
            <a:fld id="{BE7B4706-D826-4266-84E6-DCFD4E5D205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61" name="灯片编号占位符 60"/>
          <p:cNvSpPr>
            <a:spLocks noGrp="1"/>
          </p:cNvSpPr>
          <p:nvPr>
            <p:ph type="sldNum" sz="quarter" idx="67"/>
          </p:nvPr>
        </p:nvSpPr>
        <p:spPr/>
        <p:txBody>
          <a:bodyPr/>
          <a:lstStyle/>
          <a:p>
            <a:fld id="{1737F32B-F287-45CA-9E60-A27B47C5AAEF}" type="slidenum">
              <a:rPr lang="en-US" altLang="zh-CN" smtClean="0">
                <a:solidFill>
                  <a:prstClr val="black"/>
                </a:solidFill>
                <a:latin typeface="Calibri"/>
                <a:ea typeface="宋体"/>
              </a:rPr>
              <a:pPr/>
              <a:t>80</a:t>
            </a:fld>
            <a:fld id="{F09611C2-8CAF-474D-9FA8-429450055A73}"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62" name="灯片编号占位符 61"/>
          <p:cNvSpPr>
            <a:spLocks noGrp="1"/>
          </p:cNvSpPr>
          <p:nvPr>
            <p:ph type="sldNum" sz="quarter" idx="68"/>
          </p:nvPr>
        </p:nvSpPr>
        <p:spPr/>
        <p:txBody>
          <a:bodyPr/>
          <a:lstStyle/>
          <a:p>
            <a:fld id="{6476F778-5472-4041-9525-6C387A432F16}" type="slidenum">
              <a:rPr lang="en-US" altLang="zh-CN" smtClean="0">
                <a:solidFill>
                  <a:prstClr val="black"/>
                </a:solidFill>
                <a:latin typeface="Calibri"/>
                <a:ea typeface="宋体"/>
              </a:rPr>
              <a:pPr/>
              <a:t>80</a:t>
            </a:fld>
            <a:fld id="{D435956C-0598-40A2-8DE2-8B4091CC31E4}"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63" name="灯片编号占位符 62"/>
          <p:cNvSpPr>
            <a:spLocks noGrp="1"/>
          </p:cNvSpPr>
          <p:nvPr>
            <p:ph type="sldNum" sz="quarter" idx="69"/>
          </p:nvPr>
        </p:nvSpPr>
        <p:spPr/>
        <p:txBody>
          <a:bodyPr/>
          <a:lstStyle/>
          <a:p>
            <a:fld id="{7DF8B22E-058F-4DFD-A69F-B238566A4776}" type="slidenum">
              <a:rPr lang="en-US" altLang="zh-CN" smtClean="0">
                <a:solidFill>
                  <a:prstClr val="black"/>
                </a:solidFill>
                <a:latin typeface="Calibri"/>
                <a:ea typeface="宋体"/>
              </a:rPr>
              <a:pPr/>
              <a:t>80</a:t>
            </a:fld>
            <a:fld id="{B8580481-7A6A-46A7-89E1-CE00CF0986E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64" name="灯片编号占位符 63"/>
          <p:cNvSpPr>
            <a:spLocks noGrp="1"/>
          </p:cNvSpPr>
          <p:nvPr>
            <p:ph type="sldNum" sz="quarter" idx="70"/>
          </p:nvPr>
        </p:nvSpPr>
        <p:spPr/>
        <p:txBody>
          <a:bodyPr/>
          <a:lstStyle/>
          <a:p>
            <a:fld id="{9BDB8415-8241-450B-B4E9-74E161829F04}" type="slidenum">
              <a:rPr lang="en-US" altLang="zh-CN" smtClean="0">
                <a:solidFill>
                  <a:prstClr val="black"/>
                </a:solidFill>
                <a:latin typeface="Calibri"/>
                <a:ea typeface="宋体"/>
              </a:rPr>
              <a:pPr/>
              <a:t>80</a:t>
            </a:fld>
            <a:fld id="{9C95720D-2D80-42D9-8430-AA8E8054704D}"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65" name="灯片编号占位符 64"/>
          <p:cNvSpPr>
            <a:spLocks noGrp="1"/>
          </p:cNvSpPr>
          <p:nvPr>
            <p:ph type="sldNum" sz="quarter" idx="71"/>
          </p:nvPr>
        </p:nvSpPr>
        <p:spPr/>
        <p:txBody>
          <a:bodyPr/>
          <a:lstStyle/>
          <a:p>
            <a:fld id="{F356526C-68E2-4A4E-93C0-3E96DE8BFAD6}" type="slidenum">
              <a:rPr lang="en-US" altLang="zh-CN" smtClean="0">
                <a:solidFill>
                  <a:prstClr val="black"/>
                </a:solidFill>
                <a:latin typeface="Calibri"/>
                <a:ea typeface="宋体"/>
              </a:rPr>
              <a:pPr/>
              <a:t>80</a:t>
            </a:fld>
            <a:fld id="{57372035-E3A7-41A3-B1E9-125805EB0407}"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66" name="灯片编号占位符 65"/>
          <p:cNvSpPr>
            <a:spLocks noGrp="1"/>
          </p:cNvSpPr>
          <p:nvPr>
            <p:ph type="sldNum" sz="quarter" idx="72"/>
          </p:nvPr>
        </p:nvSpPr>
        <p:spPr/>
        <p:txBody>
          <a:bodyPr/>
          <a:lstStyle/>
          <a:p>
            <a:fld id="{3D159641-C352-46E7-8D0B-E7C63AE6BF7F}" type="slidenum">
              <a:rPr lang="en-US" altLang="zh-CN" smtClean="0">
                <a:solidFill>
                  <a:prstClr val="black"/>
                </a:solidFill>
                <a:latin typeface="Calibri"/>
                <a:ea typeface="宋体"/>
              </a:rPr>
              <a:pPr/>
              <a:t>80</a:t>
            </a:fld>
            <a:fld id="{D2EC31FC-C7C0-4B06-8BA8-A02ACA136808}"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67" name="灯片编号占位符 66"/>
          <p:cNvSpPr>
            <a:spLocks noGrp="1"/>
          </p:cNvSpPr>
          <p:nvPr>
            <p:ph type="sldNum" sz="quarter" idx="73"/>
          </p:nvPr>
        </p:nvSpPr>
        <p:spPr/>
        <p:txBody>
          <a:bodyPr/>
          <a:lstStyle/>
          <a:p>
            <a:fld id="{A34277ED-04CD-4CE0-8F01-E94D3E712ED3}" type="slidenum">
              <a:rPr lang="en-US" altLang="zh-CN" smtClean="0">
                <a:solidFill>
                  <a:prstClr val="black"/>
                </a:solidFill>
                <a:latin typeface="Calibri"/>
                <a:ea typeface="宋体"/>
              </a:rPr>
              <a:pPr/>
              <a:t>80</a:t>
            </a:fld>
            <a:fld id="{A739DA77-A3CD-468D-A405-5E9F1165272D}"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68" name="灯片编号占位符 67"/>
          <p:cNvSpPr>
            <a:spLocks noGrp="1"/>
          </p:cNvSpPr>
          <p:nvPr>
            <p:ph type="sldNum" sz="quarter" idx="74"/>
          </p:nvPr>
        </p:nvSpPr>
        <p:spPr/>
        <p:txBody>
          <a:bodyPr/>
          <a:lstStyle/>
          <a:p>
            <a:fld id="{F939154E-1C13-46C9-9856-5F79BE8D0C6D}" type="slidenum">
              <a:rPr lang="en-US" altLang="zh-CN" smtClean="0">
                <a:solidFill>
                  <a:prstClr val="black"/>
                </a:solidFill>
                <a:latin typeface="Calibri"/>
                <a:ea typeface="宋体"/>
              </a:rPr>
              <a:pPr/>
              <a:t>80</a:t>
            </a:fld>
            <a:fld id="{CC0CA0F2-7CB4-44BA-9C4C-3D1BD5F622CE}"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69" name="灯片编号占位符 68"/>
          <p:cNvSpPr>
            <a:spLocks noGrp="1"/>
          </p:cNvSpPr>
          <p:nvPr>
            <p:ph type="sldNum" sz="quarter" idx="75"/>
          </p:nvPr>
        </p:nvSpPr>
        <p:spPr/>
        <p:txBody>
          <a:bodyPr/>
          <a:lstStyle/>
          <a:p>
            <a:fld id="{C1253C0F-8B54-47FF-9E57-1D0072F56AA2}" type="slidenum">
              <a:rPr lang="en-US" altLang="zh-CN" smtClean="0">
                <a:solidFill>
                  <a:prstClr val="black"/>
                </a:solidFill>
                <a:latin typeface="Calibri"/>
                <a:ea typeface="宋体"/>
              </a:rPr>
              <a:pPr/>
              <a:t>80</a:t>
            </a:fld>
            <a:fld id="{27098D48-36AB-4C0D-A08A-9A080EB3881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70" name="灯片编号占位符 69"/>
          <p:cNvSpPr>
            <a:spLocks noGrp="1"/>
          </p:cNvSpPr>
          <p:nvPr>
            <p:ph type="sldNum" sz="quarter" idx="76"/>
          </p:nvPr>
        </p:nvSpPr>
        <p:spPr/>
        <p:txBody>
          <a:bodyPr/>
          <a:lstStyle/>
          <a:p>
            <a:fld id="{449C8418-FE7E-4EA8-9EEC-C0EF94929A07}" type="slidenum">
              <a:rPr lang="en-US" altLang="zh-CN" smtClean="0">
                <a:solidFill>
                  <a:prstClr val="black"/>
                </a:solidFill>
                <a:latin typeface="Calibri"/>
                <a:ea typeface="宋体"/>
              </a:rPr>
              <a:pPr/>
              <a:t>80</a:t>
            </a:fld>
            <a:fld id="{B94A28DA-2B19-4863-A071-C2BB7FA4DABC}"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71" name="灯片编号占位符 70"/>
          <p:cNvSpPr>
            <a:spLocks noGrp="1"/>
          </p:cNvSpPr>
          <p:nvPr>
            <p:ph type="sldNum" sz="quarter" idx="77"/>
          </p:nvPr>
        </p:nvSpPr>
        <p:spPr/>
        <p:txBody>
          <a:bodyPr/>
          <a:lstStyle/>
          <a:p>
            <a:fld id="{2FA6D62C-26DC-422A-8853-31433271C497}" type="slidenum">
              <a:rPr lang="en-US" altLang="zh-CN" smtClean="0">
                <a:solidFill>
                  <a:prstClr val="black"/>
                </a:solidFill>
                <a:latin typeface="Calibri"/>
                <a:ea typeface="宋体"/>
              </a:rPr>
              <a:pPr/>
              <a:t>80</a:t>
            </a:fld>
            <a:fld id="{9B90465F-E542-4790-9EDD-FE051AB1B21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72" name="灯片编号占位符 71"/>
          <p:cNvSpPr>
            <a:spLocks noGrp="1"/>
          </p:cNvSpPr>
          <p:nvPr>
            <p:ph type="sldNum" sz="quarter" idx="78"/>
          </p:nvPr>
        </p:nvSpPr>
        <p:spPr/>
        <p:txBody>
          <a:bodyPr/>
          <a:lstStyle/>
          <a:p>
            <a:fld id="{1A158E48-4F60-4B34-AB1B-D65F63B97512}" type="slidenum">
              <a:rPr lang="en-US" altLang="zh-CN" smtClean="0">
                <a:solidFill>
                  <a:prstClr val="black"/>
                </a:solidFill>
                <a:latin typeface="Calibri"/>
                <a:ea typeface="宋体"/>
              </a:rPr>
              <a:pPr/>
              <a:t>80</a:t>
            </a:fld>
            <a:fld id="{8DE6FF69-45AE-4890-874A-48C8533FD3F5}"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73" name="灯片编号占位符 72"/>
          <p:cNvSpPr>
            <a:spLocks noGrp="1"/>
          </p:cNvSpPr>
          <p:nvPr>
            <p:ph type="sldNum" sz="quarter" idx="79"/>
          </p:nvPr>
        </p:nvSpPr>
        <p:spPr/>
        <p:txBody>
          <a:bodyPr/>
          <a:lstStyle/>
          <a:p>
            <a:fld id="{2EF6A357-C6E9-4FA9-BDA4-5E36F33EDC84}" type="slidenum">
              <a:rPr lang="en-US" altLang="zh-CN" smtClean="0">
                <a:solidFill>
                  <a:prstClr val="black"/>
                </a:solidFill>
                <a:latin typeface="Calibri"/>
                <a:ea typeface="宋体"/>
              </a:rPr>
              <a:pPr/>
              <a:t>80</a:t>
            </a:fld>
            <a:fld id="{D42EE0F6-0214-4E81-BCD5-9FB600AF9121}"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74" name="灯片编号占位符 73"/>
          <p:cNvSpPr>
            <a:spLocks noGrp="1"/>
          </p:cNvSpPr>
          <p:nvPr>
            <p:ph type="sldNum" sz="quarter" idx="80"/>
          </p:nvPr>
        </p:nvSpPr>
        <p:spPr/>
        <p:txBody>
          <a:bodyPr/>
          <a:lstStyle/>
          <a:p>
            <a:fld id="{38AE7DB1-015D-4FBB-9148-E3809BC9D71A}" type="slidenum">
              <a:rPr lang="en-US" altLang="zh-CN" smtClean="0">
                <a:solidFill>
                  <a:prstClr val="black"/>
                </a:solidFill>
                <a:latin typeface="Calibri"/>
                <a:ea typeface="宋体"/>
              </a:rPr>
              <a:pPr/>
              <a:t>80</a:t>
            </a:fld>
            <a:fld id="{6BA6CC9F-6DCD-482B-91C3-49DC5FA6D56D}"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75" name="灯片编号占位符 74"/>
          <p:cNvSpPr>
            <a:spLocks noGrp="1"/>
          </p:cNvSpPr>
          <p:nvPr>
            <p:ph type="sldNum" sz="quarter" idx="81"/>
          </p:nvPr>
        </p:nvSpPr>
        <p:spPr/>
        <p:txBody>
          <a:bodyPr/>
          <a:lstStyle/>
          <a:p>
            <a:fld id="{AD3F0BBC-4500-4CBE-AEA5-EB7CAE322564}" type="slidenum">
              <a:rPr lang="en-US" altLang="zh-CN" smtClean="0">
                <a:solidFill>
                  <a:prstClr val="black"/>
                </a:solidFill>
                <a:latin typeface="Calibri"/>
                <a:ea typeface="宋体"/>
              </a:rPr>
              <a:pPr/>
              <a:t>80</a:t>
            </a:fld>
            <a:fld id="{6D626500-A93C-4967-A08A-1BED0766FB11}"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76" name="灯片编号占位符 75"/>
          <p:cNvSpPr>
            <a:spLocks noGrp="1"/>
          </p:cNvSpPr>
          <p:nvPr>
            <p:ph type="sldNum" sz="quarter" idx="82"/>
          </p:nvPr>
        </p:nvSpPr>
        <p:spPr/>
        <p:txBody>
          <a:bodyPr/>
          <a:lstStyle/>
          <a:p>
            <a:fld id="{8EE3B8D6-C1F6-4A1A-9B6B-ACD3866FCBB7}" type="slidenum">
              <a:rPr lang="en-US" altLang="zh-CN" smtClean="0">
                <a:solidFill>
                  <a:prstClr val="black"/>
                </a:solidFill>
                <a:latin typeface="Calibri"/>
                <a:ea typeface="宋体"/>
              </a:rPr>
              <a:pPr/>
              <a:t>80</a:t>
            </a:fld>
            <a:fld id="{2958E8B8-69E1-4F1F-A1D5-4F1B2E1A7CAA}"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77" name="灯片编号占位符 76"/>
          <p:cNvSpPr>
            <a:spLocks noGrp="1"/>
          </p:cNvSpPr>
          <p:nvPr>
            <p:ph type="sldNum" sz="quarter" idx="83"/>
          </p:nvPr>
        </p:nvSpPr>
        <p:spPr/>
        <p:txBody>
          <a:bodyPr/>
          <a:lstStyle/>
          <a:p>
            <a:fld id="{C172CA1D-D3FE-4AED-B735-90D398DA6321}" type="slidenum">
              <a:rPr lang="en-US" altLang="zh-CN" smtClean="0">
                <a:solidFill>
                  <a:prstClr val="black"/>
                </a:solidFill>
                <a:latin typeface="Calibri"/>
                <a:ea typeface="宋体"/>
              </a:rPr>
              <a:pPr/>
              <a:t>80</a:t>
            </a:fld>
            <a:fld id="{BCA6B81C-D463-4E9C-9A4B-63BF16215946}"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78" name="灯片编号占位符 77"/>
          <p:cNvSpPr>
            <a:spLocks noGrp="1"/>
          </p:cNvSpPr>
          <p:nvPr>
            <p:ph type="sldNum" sz="quarter" idx="84"/>
          </p:nvPr>
        </p:nvSpPr>
        <p:spPr/>
        <p:txBody>
          <a:bodyPr/>
          <a:lstStyle/>
          <a:p>
            <a:fld id="{01542553-7531-49F1-883A-C7D0EAE1E6BA}" type="slidenum">
              <a:rPr lang="en-US" altLang="zh-CN" smtClean="0">
                <a:solidFill>
                  <a:prstClr val="black"/>
                </a:solidFill>
                <a:latin typeface="Calibri"/>
                <a:ea typeface="宋体"/>
              </a:rPr>
              <a:pPr/>
              <a:t>80</a:t>
            </a:fld>
            <a:fld id="{FFE53407-2687-4182-9461-3B7FD3C2B3C7}"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79" name="灯片编号占位符 78"/>
          <p:cNvSpPr>
            <a:spLocks noGrp="1"/>
          </p:cNvSpPr>
          <p:nvPr>
            <p:ph type="sldNum" sz="quarter" idx="85"/>
          </p:nvPr>
        </p:nvSpPr>
        <p:spPr/>
        <p:txBody>
          <a:bodyPr/>
          <a:lstStyle/>
          <a:p>
            <a:fld id="{88481EA8-CF61-4C92-8452-73BF3780D85C}" type="slidenum">
              <a:rPr lang="en-US" altLang="zh-CN" smtClean="0">
                <a:solidFill>
                  <a:prstClr val="black"/>
                </a:solidFill>
                <a:latin typeface="Calibri"/>
                <a:ea typeface="宋体"/>
              </a:rPr>
              <a:pPr/>
              <a:t>80</a:t>
            </a:fld>
            <a:fld id="{D4A0F380-25AD-4CF8-A876-8A0D6061AD90}"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80" name="灯片编号占位符 79"/>
          <p:cNvSpPr>
            <a:spLocks noGrp="1"/>
          </p:cNvSpPr>
          <p:nvPr>
            <p:ph type="sldNum" sz="quarter" idx="86"/>
          </p:nvPr>
        </p:nvSpPr>
        <p:spPr/>
        <p:txBody>
          <a:bodyPr/>
          <a:lstStyle/>
          <a:p>
            <a:fld id="{922D82D2-2F04-4B73-840B-D7567CAC5800}" type="slidenum">
              <a:rPr lang="en-US" altLang="zh-CN" smtClean="0">
                <a:solidFill>
                  <a:prstClr val="black"/>
                </a:solidFill>
                <a:latin typeface="Calibri"/>
                <a:ea typeface="宋体"/>
              </a:rPr>
              <a:pPr/>
              <a:t>80</a:t>
            </a:fld>
            <a:fld id="{5C1BFB60-A08B-480F-8CC5-A2F7C143651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81" name="灯片编号占位符 80"/>
          <p:cNvSpPr>
            <a:spLocks noGrp="1"/>
          </p:cNvSpPr>
          <p:nvPr>
            <p:ph type="sldNum" sz="quarter" idx="87"/>
          </p:nvPr>
        </p:nvSpPr>
        <p:spPr/>
        <p:txBody>
          <a:bodyPr/>
          <a:lstStyle/>
          <a:p>
            <a:fld id="{95547D29-CDF6-4AB4-948E-1068CDEA95DE}" type="slidenum">
              <a:rPr lang="en-US" altLang="zh-CN" smtClean="0">
                <a:solidFill>
                  <a:prstClr val="black"/>
                </a:solidFill>
                <a:latin typeface="Calibri"/>
                <a:ea typeface="宋体"/>
              </a:rPr>
              <a:pPr/>
              <a:t>80</a:t>
            </a:fld>
            <a:fld id="{AC2143B3-C6B5-443B-AE84-FF301D8D526F}"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82" name="灯片编号占位符 81"/>
          <p:cNvSpPr>
            <a:spLocks noGrp="1"/>
          </p:cNvSpPr>
          <p:nvPr>
            <p:ph type="sldNum" sz="quarter" idx="88"/>
          </p:nvPr>
        </p:nvSpPr>
        <p:spPr/>
        <p:txBody>
          <a:bodyPr/>
          <a:lstStyle/>
          <a:p>
            <a:fld id="{296511BA-C1D9-4135-B04A-EA3C57D4C879}" type="slidenum">
              <a:rPr lang="en-US" altLang="zh-CN" smtClean="0">
                <a:solidFill>
                  <a:prstClr val="black"/>
                </a:solidFill>
                <a:latin typeface="Calibri"/>
                <a:ea typeface="宋体"/>
              </a:rPr>
              <a:pPr/>
              <a:t>80</a:t>
            </a:fld>
            <a:fld id="{E6A46418-D089-458D-AF5E-9BA402F97AC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83" name="灯片编号占位符 82"/>
          <p:cNvSpPr>
            <a:spLocks noGrp="1"/>
          </p:cNvSpPr>
          <p:nvPr>
            <p:ph type="sldNum" sz="quarter" idx="89"/>
          </p:nvPr>
        </p:nvSpPr>
        <p:spPr/>
        <p:txBody>
          <a:bodyPr/>
          <a:lstStyle/>
          <a:p>
            <a:fld id="{0BC7F49A-9393-4C1F-AE56-6E5AED375404}" type="slidenum">
              <a:rPr lang="en-US" altLang="zh-CN" smtClean="0">
                <a:solidFill>
                  <a:prstClr val="black"/>
                </a:solidFill>
                <a:latin typeface="Calibri"/>
                <a:ea typeface="宋体"/>
              </a:rPr>
              <a:pPr/>
              <a:t>80</a:t>
            </a:fld>
            <a:fld id="{BFF44DC1-9106-489A-ADC5-E17C702FB311}"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84" name="灯片编号占位符 83"/>
          <p:cNvSpPr>
            <a:spLocks noGrp="1"/>
          </p:cNvSpPr>
          <p:nvPr>
            <p:ph type="sldNum" sz="quarter" idx="90"/>
          </p:nvPr>
        </p:nvSpPr>
        <p:spPr/>
        <p:txBody>
          <a:bodyPr/>
          <a:lstStyle/>
          <a:p>
            <a:fld id="{C3A234C1-046B-43A3-BCC6-526D7DF13775}" type="slidenum">
              <a:rPr lang="en-US" altLang="zh-CN" smtClean="0">
                <a:solidFill>
                  <a:prstClr val="black"/>
                </a:solidFill>
                <a:latin typeface="Calibri"/>
                <a:ea typeface="宋体"/>
              </a:rPr>
              <a:pPr/>
              <a:t>80</a:t>
            </a:fld>
            <a:fld id="{66A0FD7A-A7B9-4B0E-B439-AC452B152A64}"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85" name="灯片编号占位符 84"/>
          <p:cNvSpPr>
            <a:spLocks noGrp="1"/>
          </p:cNvSpPr>
          <p:nvPr>
            <p:ph type="sldNum" sz="quarter" idx="91"/>
          </p:nvPr>
        </p:nvSpPr>
        <p:spPr/>
        <p:txBody>
          <a:bodyPr/>
          <a:lstStyle/>
          <a:p>
            <a:fld id="{0DBDA5D5-D4F2-4065-90D8-FD491F882333}" type="slidenum">
              <a:rPr lang="en-US" altLang="zh-CN" smtClean="0">
                <a:solidFill>
                  <a:prstClr val="black"/>
                </a:solidFill>
                <a:latin typeface="Calibri"/>
                <a:ea typeface="宋体"/>
              </a:rPr>
              <a:pPr/>
              <a:t>80</a:t>
            </a:fld>
            <a:fld id="{C7372623-CADF-4991-B8EB-0F5F09E6D07C}"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86" name="灯片编号占位符 85"/>
          <p:cNvSpPr>
            <a:spLocks noGrp="1"/>
          </p:cNvSpPr>
          <p:nvPr>
            <p:ph type="sldNum" sz="quarter" idx="92"/>
          </p:nvPr>
        </p:nvSpPr>
        <p:spPr/>
        <p:txBody>
          <a:bodyPr/>
          <a:lstStyle/>
          <a:p>
            <a:fld id="{594253CB-60A2-45B3-A14F-3E052291AAAE}" type="slidenum">
              <a:rPr lang="en-US" altLang="zh-CN" smtClean="0">
                <a:solidFill>
                  <a:prstClr val="black"/>
                </a:solidFill>
                <a:latin typeface="Calibri"/>
                <a:ea typeface="宋体"/>
              </a:rPr>
              <a:pPr/>
              <a:t>80</a:t>
            </a:fld>
            <a:fld id="{D1098F77-DE14-4BD1-B936-39FFFC2035F0}"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87" name="灯片编号占位符 86"/>
          <p:cNvSpPr>
            <a:spLocks noGrp="1"/>
          </p:cNvSpPr>
          <p:nvPr>
            <p:ph type="sldNum" sz="quarter" idx="93"/>
          </p:nvPr>
        </p:nvSpPr>
        <p:spPr/>
        <p:txBody>
          <a:bodyPr/>
          <a:lstStyle/>
          <a:p>
            <a:fld id="{6B7FD23F-6321-4622-8BF0-42449BE06DCD}" type="slidenum">
              <a:rPr lang="en-US" altLang="zh-CN" smtClean="0">
                <a:solidFill>
                  <a:prstClr val="black"/>
                </a:solidFill>
                <a:latin typeface="Calibri"/>
                <a:ea typeface="宋体"/>
              </a:rPr>
              <a:pPr/>
              <a:t>80</a:t>
            </a:fld>
            <a:fld id="{2CB8FD26-2FC3-4837-9C46-37EE6AA5D02C}"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88" name="灯片编号占位符 87"/>
          <p:cNvSpPr>
            <a:spLocks noGrp="1"/>
          </p:cNvSpPr>
          <p:nvPr>
            <p:ph type="sldNum" sz="quarter" idx="94"/>
          </p:nvPr>
        </p:nvSpPr>
        <p:spPr/>
        <p:txBody>
          <a:bodyPr/>
          <a:lstStyle/>
          <a:p>
            <a:fld id="{68D363DB-5605-483D-94ED-A012981C832F}" type="slidenum">
              <a:rPr lang="en-US" altLang="zh-CN" smtClean="0">
                <a:solidFill>
                  <a:prstClr val="black"/>
                </a:solidFill>
                <a:latin typeface="Calibri"/>
                <a:ea typeface="宋体"/>
              </a:rPr>
              <a:pPr/>
              <a:t>80</a:t>
            </a:fld>
            <a:fld id="{0AF6991F-2F9C-44FB-A63E-10C5C46A8A7D}"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89" name="灯片编号占位符 88"/>
          <p:cNvSpPr>
            <a:spLocks noGrp="1"/>
          </p:cNvSpPr>
          <p:nvPr>
            <p:ph type="sldNum" sz="quarter" idx="95"/>
          </p:nvPr>
        </p:nvSpPr>
        <p:spPr/>
        <p:txBody>
          <a:bodyPr/>
          <a:lstStyle/>
          <a:p>
            <a:fld id="{06D029DD-9455-4E5E-8BC9-E6D895295F3A}" type="slidenum">
              <a:rPr lang="en-US" altLang="zh-CN" smtClean="0">
                <a:solidFill>
                  <a:prstClr val="black"/>
                </a:solidFill>
                <a:latin typeface="Calibri"/>
                <a:ea typeface="宋体"/>
              </a:rPr>
              <a:pPr/>
              <a:t>80</a:t>
            </a:fld>
            <a:fld id="{6D7E1905-6076-40CE-B811-F1CFED19A120}"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90" name="灯片编号占位符 89"/>
          <p:cNvSpPr>
            <a:spLocks noGrp="1"/>
          </p:cNvSpPr>
          <p:nvPr>
            <p:ph type="sldNum" sz="quarter" idx="96"/>
          </p:nvPr>
        </p:nvSpPr>
        <p:spPr/>
        <p:txBody>
          <a:bodyPr/>
          <a:lstStyle/>
          <a:p>
            <a:fld id="{A40EF447-70A5-4301-BBBD-3B2E2E524F2F}" type="slidenum">
              <a:rPr lang="en-US" altLang="zh-CN" smtClean="0">
                <a:solidFill>
                  <a:prstClr val="black"/>
                </a:solidFill>
                <a:latin typeface="Calibri"/>
                <a:ea typeface="宋体"/>
              </a:rPr>
              <a:pPr/>
              <a:t>80</a:t>
            </a:fld>
            <a:fld id="{F358502C-0AFC-41F7-8C3C-BE8232C9D16D}"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91" name="灯片编号占位符 90"/>
          <p:cNvSpPr>
            <a:spLocks noGrp="1"/>
          </p:cNvSpPr>
          <p:nvPr>
            <p:ph type="sldNum" sz="quarter" idx="97"/>
          </p:nvPr>
        </p:nvSpPr>
        <p:spPr/>
        <p:txBody>
          <a:bodyPr/>
          <a:lstStyle/>
          <a:p>
            <a:fld id="{64D72EFE-1D5C-42C2-A11A-7D34B08FD20E}" type="slidenum">
              <a:rPr lang="en-US" altLang="zh-CN" smtClean="0">
                <a:solidFill>
                  <a:prstClr val="black"/>
                </a:solidFill>
                <a:latin typeface="Calibri"/>
                <a:ea typeface="宋体"/>
              </a:rPr>
              <a:pPr/>
              <a:t>80</a:t>
            </a:fld>
            <a:fld id="{BE29D03D-CB74-4E59-9839-C197DC4847D5}"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92" name="灯片编号占位符 91"/>
          <p:cNvSpPr>
            <a:spLocks noGrp="1"/>
          </p:cNvSpPr>
          <p:nvPr>
            <p:ph type="sldNum" sz="quarter" idx="98"/>
          </p:nvPr>
        </p:nvSpPr>
        <p:spPr/>
        <p:txBody>
          <a:bodyPr/>
          <a:lstStyle/>
          <a:p>
            <a:fld id="{3B2272A6-50B9-4364-A827-E1802283B0BA}" type="slidenum">
              <a:rPr lang="en-US" altLang="zh-CN" smtClean="0">
                <a:solidFill>
                  <a:prstClr val="black"/>
                </a:solidFill>
                <a:latin typeface="Calibri"/>
                <a:ea typeface="宋体"/>
              </a:rPr>
              <a:pPr/>
              <a:t>80</a:t>
            </a:fld>
            <a:fld id="{32CC5300-A3DE-4ED4-9859-B31C87F1A8E3}"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93" name="灯片编号占位符 92"/>
          <p:cNvSpPr>
            <a:spLocks noGrp="1"/>
          </p:cNvSpPr>
          <p:nvPr>
            <p:ph type="sldNum" sz="quarter" idx="99"/>
          </p:nvPr>
        </p:nvSpPr>
        <p:spPr/>
        <p:txBody>
          <a:bodyPr/>
          <a:lstStyle/>
          <a:p>
            <a:fld id="{6F49514C-539C-41D7-A925-DD360EA31A1E}" type="slidenum">
              <a:rPr lang="en-US" altLang="zh-CN" smtClean="0">
                <a:solidFill>
                  <a:prstClr val="black"/>
                </a:solidFill>
                <a:latin typeface="Calibri"/>
                <a:ea typeface="宋体"/>
              </a:rPr>
              <a:pPr/>
              <a:t>80</a:t>
            </a:fld>
            <a:fld id="{69D9CFCC-F769-41C0-8701-990B23FCA28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94" name="灯片编号占位符 93"/>
          <p:cNvSpPr>
            <a:spLocks noGrp="1"/>
          </p:cNvSpPr>
          <p:nvPr>
            <p:ph type="sldNum" sz="quarter" idx="100"/>
          </p:nvPr>
        </p:nvSpPr>
        <p:spPr/>
        <p:txBody>
          <a:bodyPr/>
          <a:lstStyle/>
          <a:p>
            <a:fld id="{7DBF5370-F21A-446B-9D6E-38DE8E512E85}" type="slidenum">
              <a:rPr lang="en-US" altLang="zh-CN" smtClean="0">
                <a:solidFill>
                  <a:prstClr val="black"/>
                </a:solidFill>
                <a:latin typeface="Calibri"/>
                <a:ea typeface="宋体"/>
              </a:rPr>
              <a:pPr/>
              <a:t>80</a:t>
            </a:fld>
            <a:fld id="{D5FBEBF1-2B5F-4F70-B8BB-772A23921F98}"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95" name="灯片编号占位符 94"/>
          <p:cNvSpPr>
            <a:spLocks noGrp="1"/>
          </p:cNvSpPr>
          <p:nvPr>
            <p:ph type="sldNum" sz="quarter" idx="101"/>
          </p:nvPr>
        </p:nvSpPr>
        <p:spPr/>
        <p:txBody>
          <a:bodyPr/>
          <a:lstStyle/>
          <a:p>
            <a:fld id="{1C77C54E-B5BA-460F-AF74-A4B20B3BAE69}" type="slidenum">
              <a:rPr lang="en-US" altLang="zh-CN" smtClean="0">
                <a:solidFill>
                  <a:prstClr val="black"/>
                </a:solidFill>
                <a:latin typeface="Calibri"/>
                <a:ea typeface="宋体"/>
              </a:rPr>
              <a:pPr/>
              <a:t>80</a:t>
            </a:fld>
            <a:fld id="{162ACE02-37DD-40F7-80C9-980309E1BDF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96" name="灯片编号占位符 95"/>
          <p:cNvSpPr>
            <a:spLocks noGrp="1"/>
          </p:cNvSpPr>
          <p:nvPr>
            <p:ph type="sldNum" sz="quarter" idx="102"/>
          </p:nvPr>
        </p:nvSpPr>
        <p:spPr/>
        <p:txBody>
          <a:bodyPr/>
          <a:lstStyle/>
          <a:p>
            <a:fld id="{84681C61-38A2-4F01-9F77-543287ECCCF2}" type="slidenum">
              <a:rPr lang="en-US" altLang="zh-CN" smtClean="0">
                <a:solidFill>
                  <a:prstClr val="black"/>
                </a:solidFill>
                <a:latin typeface="Calibri"/>
                <a:ea typeface="宋体"/>
              </a:rPr>
              <a:pPr/>
              <a:t>80</a:t>
            </a:fld>
            <a:fld id="{D87C7D33-0730-43F7-AAE4-83B12AE4E78E}"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97" name="灯片编号占位符 96"/>
          <p:cNvSpPr>
            <a:spLocks noGrp="1"/>
          </p:cNvSpPr>
          <p:nvPr>
            <p:ph type="sldNum" sz="quarter" idx="103"/>
          </p:nvPr>
        </p:nvSpPr>
        <p:spPr/>
        <p:txBody>
          <a:bodyPr/>
          <a:lstStyle/>
          <a:p>
            <a:fld id="{46BD89AD-3A60-42D1-A087-28E0FE2FEE3A}" type="slidenum">
              <a:rPr lang="en-US" altLang="zh-CN" smtClean="0">
                <a:solidFill>
                  <a:prstClr val="black"/>
                </a:solidFill>
                <a:latin typeface="Calibri"/>
                <a:ea typeface="宋体"/>
              </a:rPr>
              <a:pPr/>
              <a:t>80</a:t>
            </a:fld>
            <a:fld id="{827789A5-779C-4517-810E-868965BB68AE}"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98" name="灯片编号占位符 97"/>
          <p:cNvSpPr>
            <a:spLocks noGrp="1"/>
          </p:cNvSpPr>
          <p:nvPr>
            <p:ph type="sldNum" sz="quarter" idx="104"/>
          </p:nvPr>
        </p:nvSpPr>
        <p:spPr/>
        <p:txBody>
          <a:bodyPr/>
          <a:lstStyle/>
          <a:p>
            <a:fld id="{5070BA6B-36D4-402E-BA74-E54E564AEAD1}" type="slidenum">
              <a:rPr lang="en-US" altLang="zh-CN" smtClean="0">
                <a:solidFill>
                  <a:prstClr val="black"/>
                </a:solidFill>
                <a:latin typeface="Calibri"/>
                <a:ea typeface="宋体"/>
              </a:rPr>
              <a:pPr/>
              <a:t>80</a:t>
            </a:fld>
            <a:fld id="{415D929C-30C8-42D1-A74B-2DB130FC187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99" name="灯片编号占位符 98"/>
          <p:cNvSpPr>
            <a:spLocks noGrp="1"/>
          </p:cNvSpPr>
          <p:nvPr>
            <p:ph type="sldNum" sz="quarter" idx="105"/>
          </p:nvPr>
        </p:nvSpPr>
        <p:spPr/>
        <p:txBody>
          <a:bodyPr/>
          <a:lstStyle/>
          <a:p>
            <a:fld id="{BDE19270-18F1-4B5B-842D-AAE803E9B151}" type="slidenum">
              <a:rPr lang="en-US" altLang="zh-CN" smtClean="0">
                <a:solidFill>
                  <a:prstClr val="black"/>
                </a:solidFill>
                <a:latin typeface="Calibri"/>
                <a:ea typeface="宋体"/>
              </a:rPr>
              <a:pPr/>
              <a:t>80</a:t>
            </a:fld>
            <a:fld id="{293324EA-DC10-4CC4-BAA6-A9B9DF46CC77}"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00" name="灯片编号占位符 99"/>
          <p:cNvSpPr>
            <a:spLocks noGrp="1"/>
          </p:cNvSpPr>
          <p:nvPr>
            <p:ph type="sldNum" sz="quarter" idx="106"/>
          </p:nvPr>
        </p:nvSpPr>
        <p:spPr/>
        <p:txBody>
          <a:bodyPr/>
          <a:lstStyle/>
          <a:p>
            <a:fld id="{93612856-AEC5-4699-977F-EF7A87F1C3CE}" type="slidenum">
              <a:rPr lang="en-US" altLang="zh-CN" smtClean="0">
                <a:solidFill>
                  <a:prstClr val="black"/>
                </a:solidFill>
                <a:latin typeface="Calibri"/>
                <a:ea typeface="宋体"/>
              </a:rPr>
              <a:pPr/>
              <a:t>80</a:t>
            </a:fld>
            <a:fld id="{7EA17EC3-F57A-46F3-AFA4-51FE73E612D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01" name="灯片编号占位符 100"/>
          <p:cNvSpPr>
            <a:spLocks noGrp="1"/>
          </p:cNvSpPr>
          <p:nvPr>
            <p:ph type="sldNum" sz="quarter" idx="107"/>
          </p:nvPr>
        </p:nvSpPr>
        <p:spPr/>
        <p:txBody>
          <a:bodyPr/>
          <a:lstStyle/>
          <a:p>
            <a:fld id="{E0663AE7-F907-420A-BEC9-96FFC3750BF8}" type="slidenum">
              <a:rPr lang="en-US" altLang="zh-CN" smtClean="0">
                <a:solidFill>
                  <a:prstClr val="black"/>
                </a:solidFill>
                <a:latin typeface="Calibri"/>
                <a:ea typeface="宋体"/>
              </a:rPr>
              <a:pPr/>
              <a:t>80</a:t>
            </a:fld>
            <a:fld id="{8D71E063-009B-400B-9522-AFC815A14028}"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02" name="灯片编号占位符 101"/>
          <p:cNvSpPr>
            <a:spLocks noGrp="1"/>
          </p:cNvSpPr>
          <p:nvPr>
            <p:ph type="sldNum" sz="quarter" idx="108"/>
          </p:nvPr>
        </p:nvSpPr>
        <p:spPr/>
        <p:txBody>
          <a:bodyPr/>
          <a:lstStyle/>
          <a:p>
            <a:fld id="{AEADD6C2-3053-405F-98AB-576E6C740A9A}" type="slidenum">
              <a:rPr lang="en-US" altLang="zh-CN" smtClean="0">
                <a:solidFill>
                  <a:prstClr val="black"/>
                </a:solidFill>
                <a:latin typeface="Calibri"/>
                <a:ea typeface="宋体"/>
              </a:rPr>
              <a:pPr/>
              <a:t>80</a:t>
            </a:fld>
            <a:fld id="{1DF40619-6964-4D2C-B1B1-A3344EF6B211}"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03" name="灯片编号占位符 102"/>
          <p:cNvSpPr>
            <a:spLocks noGrp="1"/>
          </p:cNvSpPr>
          <p:nvPr>
            <p:ph type="sldNum" sz="quarter" idx="109"/>
          </p:nvPr>
        </p:nvSpPr>
        <p:spPr/>
        <p:txBody>
          <a:bodyPr/>
          <a:lstStyle/>
          <a:p>
            <a:fld id="{C3021C94-8635-4E1A-A6E1-7544EFFAC9E4}" type="slidenum">
              <a:rPr lang="en-US" altLang="zh-CN" smtClean="0">
                <a:solidFill>
                  <a:prstClr val="black"/>
                </a:solidFill>
                <a:latin typeface="Calibri"/>
                <a:ea typeface="宋体"/>
              </a:rPr>
              <a:pPr/>
              <a:t>80</a:t>
            </a:fld>
            <a:fld id="{1CE5260B-1894-421C-BB38-3534013552AF}"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04" name="灯片编号占位符 103"/>
          <p:cNvSpPr>
            <a:spLocks noGrp="1"/>
          </p:cNvSpPr>
          <p:nvPr>
            <p:ph type="sldNum" sz="quarter" idx="110"/>
          </p:nvPr>
        </p:nvSpPr>
        <p:spPr/>
        <p:txBody>
          <a:bodyPr/>
          <a:lstStyle/>
          <a:p>
            <a:fld id="{CA9739B8-19D0-4E34-844A-2EED463A837A}" type="slidenum">
              <a:rPr lang="en-US" altLang="zh-CN" smtClean="0">
                <a:solidFill>
                  <a:prstClr val="black"/>
                </a:solidFill>
                <a:latin typeface="Calibri"/>
                <a:ea typeface="宋体"/>
              </a:rPr>
              <a:pPr/>
              <a:t>80</a:t>
            </a:fld>
            <a:fld id="{9DA15110-D1FE-4CF4-B392-8A9645D3B3E3}"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05" name="灯片编号占位符 104"/>
          <p:cNvSpPr>
            <a:spLocks noGrp="1"/>
          </p:cNvSpPr>
          <p:nvPr>
            <p:ph type="sldNum" sz="quarter" idx="111"/>
          </p:nvPr>
        </p:nvSpPr>
        <p:spPr/>
        <p:txBody>
          <a:bodyPr/>
          <a:lstStyle/>
          <a:p>
            <a:fld id="{76D98258-1A77-4151-B25F-62ED57464C84}" type="slidenum">
              <a:rPr lang="en-US" altLang="zh-CN" smtClean="0">
                <a:solidFill>
                  <a:prstClr val="black"/>
                </a:solidFill>
                <a:latin typeface="Calibri"/>
                <a:ea typeface="宋体"/>
              </a:rPr>
              <a:pPr/>
              <a:t>80</a:t>
            </a:fld>
            <a:fld id="{46792A6B-101E-44DA-8B03-BDF9F0F4F271}"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06" name="灯片编号占位符 105"/>
          <p:cNvSpPr>
            <a:spLocks noGrp="1"/>
          </p:cNvSpPr>
          <p:nvPr>
            <p:ph type="sldNum" sz="quarter" idx="112"/>
          </p:nvPr>
        </p:nvSpPr>
        <p:spPr/>
        <p:txBody>
          <a:bodyPr/>
          <a:lstStyle/>
          <a:p>
            <a:fld id="{3364F5D2-6E5E-4650-AA93-3A259C971ED7}" type="slidenum">
              <a:rPr lang="en-US" altLang="zh-CN" smtClean="0">
                <a:solidFill>
                  <a:prstClr val="black"/>
                </a:solidFill>
                <a:latin typeface="Calibri"/>
                <a:ea typeface="宋体"/>
              </a:rPr>
              <a:pPr/>
              <a:t>80</a:t>
            </a:fld>
            <a:fld id="{A955C6B3-FCC6-4939-969F-CEE6689AAA63}"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07" name="灯片编号占位符 106"/>
          <p:cNvSpPr>
            <a:spLocks noGrp="1"/>
          </p:cNvSpPr>
          <p:nvPr>
            <p:ph type="sldNum" sz="quarter" idx="113"/>
          </p:nvPr>
        </p:nvSpPr>
        <p:spPr/>
        <p:txBody>
          <a:bodyPr/>
          <a:lstStyle/>
          <a:p>
            <a:fld id="{1E4C1008-9203-4C7C-8E0B-195BFC38E261}" type="slidenum">
              <a:rPr lang="en-US" altLang="zh-CN" smtClean="0">
                <a:solidFill>
                  <a:prstClr val="black"/>
                </a:solidFill>
                <a:latin typeface="Calibri"/>
                <a:ea typeface="宋体"/>
              </a:rPr>
              <a:pPr/>
              <a:t>80</a:t>
            </a:fld>
            <a:fld id="{DC856E52-2E3E-40DC-B0A1-56E89328D786}"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08" name="灯片编号占位符 107"/>
          <p:cNvSpPr>
            <a:spLocks noGrp="1"/>
          </p:cNvSpPr>
          <p:nvPr>
            <p:ph type="sldNum" sz="quarter" idx="114"/>
          </p:nvPr>
        </p:nvSpPr>
        <p:spPr/>
        <p:txBody>
          <a:bodyPr/>
          <a:lstStyle/>
          <a:p>
            <a:fld id="{655EB977-A515-4918-8FB6-E22D3E0DFEEA}" type="slidenum">
              <a:rPr lang="en-US" altLang="zh-CN" smtClean="0">
                <a:solidFill>
                  <a:prstClr val="black"/>
                </a:solidFill>
                <a:latin typeface="Calibri"/>
                <a:ea typeface="宋体"/>
              </a:rPr>
              <a:pPr/>
              <a:t>80</a:t>
            </a:fld>
            <a:fld id="{D31CEBEB-6716-4283-9790-0C56B8FCB1DD}"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09" name="灯片编号占位符 108"/>
          <p:cNvSpPr>
            <a:spLocks noGrp="1"/>
          </p:cNvSpPr>
          <p:nvPr>
            <p:ph type="sldNum" sz="quarter" idx="115"/>
          </p:nvPr>
        </p:nvSpPr>
        <p:spPr/>
        <p:txBody>
          <a:bodyPr/>
          <a:lstStyle/>
          <a:p>
            <a:fld id="{11A878D4-3C13-4637-9C5E-25CB49AF5730}" type="slidenum">
              <a:rPr lang="en-US" altLang="zh-CN" smtClean="0">
                <a:solidFill>
                  <a:prstClr val="black"/>
                </a:solidFill>
                <a:latin typeface="Calibri"/>
                <a:ea typeface="宋体"/>
              </a:rPr>
              <a:pPr/>
              <a:t>80</a:t>
            </a:fld>
            <a:fld id="{18898B92-0031-4ADD-A8BC-2E5D25510280}"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10" name="灯片编号占位符 109"/>
          <p:cNvSpPr>
            <a:spLocks noGrp="1"/>
          </p:cNvSpPr>
          <p:nvPr>
            <p:ph type="sldNum" sz="quarter" idx="116"/>
          </p:nvPr>
        </p:nvSpPr>
        <p:spPr/>
        <p:txBody>
          <a:bodyPr/>
          <a:lstStyle/>
          <a:p>
            <a:fld id="{33AD4F34-7D77-4A5A-BEDB-0FDBD3005A2B}" type="slidenum">
              <a:rPr lang="en-US" altLang="zh-CN" smtClean="0">
                <a:solidFill>
                  <a:prstClr val="black"/>
                </a:solidFill>
                <a:latin typeface="Calibri"/>
                <a:ea typeface="宋体"/>
              </a:rPr>
              <a:pPr/>
              <a:t>80</a:t>
            </a:fld>
            <a:fld id="{578C5197-5C5A-4883-AEF5-5F180AA4071C}"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11" name="灯片编号占位符 110"/>
          <p:cNvSpPr>
            <a:spLocks noGrp="1"/>
          </p:cNvSpPr>
          <p:nvPr>
            <p:ph type="sldNum" sz="quarter" idx="117"/>
          </p:nvPr>
        </p:nvSpPr>
        <p:spPr/>
        <p:txBody>
          <a:bodyPr/>
          <a:lstStyle/>
          <a:p>
            <a:fld id="{A55F8F1E-4E95-4E2A-9DB0-EB8EA44E4974}" type="slidenum">
              <a:rPr lang="en-US" altLang="zh-CN" smtClean="0">
                <a:solidFill>
                  <a:prstClr val="black"/>
                </a:solidFill>
                <a:latin typeface="Calibri"/>
                <a:ea typeface="宋体"/>
              </a:rPr>
              <a:pPr/>
              <a:t>80</a:t>
            </a:fld>
            <a:fld id="{37177024-DE8D-4449-87FA-3BF43DF86B84}"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12" name="灯片编号占位符 111"/>
          <p:cNvSpPr>
            <a:spLocks noGrp="1"/>
          </p:cNvSpPr>
          <p:nvPr>
            <p:ph type="sldNum" sz="quarter" idx="118"/>
          </p:nvPr>
        </p:nvSpPr>
        <p:spPr/>
        <p:txBody>
          <a:bodyPr/>
          <a:lstStyle/>
          <a:p>
            <a:fld id="{683121FB-74AA-4E67-AA31-0A92E01C5CD7}" type="slidenum">
              <a:rPr lang="en-US" altLang="zh-CN" smtClean="0">
                <a:solidFill>
                  <a:prstClr val="black"/>
                </a:solidFill>
                <a:latin typeface="Calibri"/>
                <a:ea typeface="宋体"/>
              </a:rPr>
              <a:pPr/>
              <a:t>80</a:t>
            </a:fld>
            <a:fld id="{C17FFA6F-8939-4A15-89A9-BD3BAF7A7946}"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13" name="灯片编号占位符 112"/>
          <p:cNvSpPr>
            <a:spLocks noGrp="1"/>
          </p:cNvSpPr>
          <p:nvPr>
            <p:ph type="sldNum" sz="quarter" idx="119"/>
          </p:nvPr>
        </p:nvSpPr>
        <p:spPr/>
        <p:txBody>
          <a:bodyPr/>
          <a:lstStyle/>
          <a:p>
            <a:fld id="{C61D5CAB-4761-4FC5-9E71-EEF1BEDFEDEA}" type="slidenum">
              <a:rPr lang="en-US" altLang="zh-CN" smtClean="0">
                <a:solidFill>
                  <a:prstClr val="black"/>
                </a:solidFill>
                <a:latin typeface="Calibri"/>
                <a:ea typeface="宋体"/>
              </a:rPr>
              <a:pPr/>
              <a:t>80</a:t>
            </a:fld>
            <a:fld id="{35086A4F-E147-4001-B3C2-7A953FC47488}"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14" name="灯片编号占位符 113"/>
          <p:cNvSpPr>
            <a:spLocks noGrp="1"/>
          </p:cNvSpPr>
          <p:nvPr>
            <p:ph type="sldNum" sz="quarter" idx="120"/>
          </p:nvPr>
        </p:nvSpPr>
        <p:spPr/>
        <p:txBody>
          <a:bodyPr/>
          <a:lstStyle/>
          <a:p>
            <a:fld id="{6C52A2D0-3AFE-4832-8635-858765CBA162}" type="slidenum">
              <a:rPr lang="en-US" altLang="zh-CN" smtClean="0">
                <a:solidFill>
                  <a:prstClr val="black"/>
                </a:solidFill>
                <a:latin typeface="Calibri"/>
                <a:ea typeface="宋体"/>
              </a:rPr>
              <a:pPr/>
              <a:t>80</a:t>
            </a:fld>
            <a:fld id="{37F97B0C-C538-4675-AC65-899546781FB7}"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15" name="灯片编号占位符 114"/>
          <p:cNvSpPr>
            <a:spLocks noGrp="1"/>
          </p:cNvSpPr>
          <p:nvPr>
            <p:ph type="sldNum" sz="quarter" idx="121"/>
          </p:nvPr>
        </p:nvSpPr>
        <p:spPr/>
        <p:txBody>
          <a:bodyPr/>
          <a:lstStyle/>
          <a:p>
            <a:fld id="{3FA74345-4B77-445C-A022-3A1B03AFDC7B}" type="slidenum">
              <a:rPr lang="en-US" altLang="zh-CN" smtClean="0">
                <a:solidFill>
                  <a:prstClr val="black"/>
                </a:solidFill>
                <a:latin typeface="Calibri"/>
                <a:ea typeface="宋体"/>
              </a:rPr>
              <a:pPr/>
              <a:t>80</a:t>
            </a:fld>
            <a:fld id="{36B7D2EB-2E1C-4263-B2DF-D5173938BEAB}"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16" name="灯片编号占位符 115"/>
          <p:cNvSpPr>
            <a:spLocks noGrp="1"/>
          </p:cNvSpPr>
          <p:nvPr>
            <p:ph type="sldNum" sz="quarter" idx="122"/>
          </p:nvPr>
        </p:nvSpPr>
        <p:spPr/>
        <p:txBody>
          <a:bodyPr/>
          <a:lstStyle/>
          <a:p>
            <a:fld id="{FE126AAC-F2BA-45F0-A856-838E7D85DC0C}" type="slidenum">
              <a:rPr lang="en-US" altLang="zh-CN" smtClean="0">
                <a:solidFill>
                  <a:prstClr val="black"/>
                </a:solidFill>
                <a:latin typeface="Calibri"/>
                <a:ea typeface="宋体"/>
              </a:rPr>
              <a:pPr/>
              <a:t>80</a:t>
            </a:fld>
            <a:fld id="{6842BFAC-9DFF-4C7D-A855-AE54C32E1E57}"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17" name="灯片编号占位符 116"/>
          <p:cNvSpPr>
            <a:spLocks noGrp="1"/>
          </p:cNvSpPr>
          <p:nvPr>
            <p:ph type="sldNum" sz="quarter" idx="123"/>
          </p:nvPr>
        </p:nvSpPr>
        <p:spPr/>
        <p:txBody>
          <a:bodyPr/>
          <a:lstStyle/>
          <a:p>
            <a:fld id="{0608AD0D-1007-4D82-9296-6F67F96672E2}" type="slidenum">
              <a:rPr lang="en-US" altLang="zh-CN" smtClean="0">
                <a:solidFill>
                  <a:prstClr val="black"/>
                </a:solidFill>
                <a:latin typeface="Calibri"/>
                <a:ea typeface="宋体"/>
              </a:rPr>
              <a:pPr/>
              <a:t>80</a:t>
            </a:fld>
            <a:fld id="{049AC95C-D1F3-49ED-AD48-371F2A7ED37C}"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18" name="灯片编号占位符 117"/>
          <p:cNvSpPr>
            <a:spLocks noGrp="1"/>
          </p:cNvSpPr>
          <p:nvPr>
            <p:ph type="sldNum" sz="quarter" idx="124"/>
          </p:nvPr>
        </p:nvSpPr>
        <p:spPr/>
        <p:txBody>
          <a:bodyPr/>
          <a:lstStyle/>
          <a:p>
            <a:fld id="{AEEAE061-13CF-4DBE-B49D-49279575D1BB}" type="slidenum">
              <a:rPr lang="en-US" altLang="zh-CN" smtClean="0">
                <a:solidFill>
                  <a:prstClr val="black"/>
                </a:solidFill>
                <a:latin typeface="Calibri"/>
                <a:ea typeface="宋体"/>
              </a:rPr>
              <a:pPr/>
              <a:t>80</a:t>
            </a:fld>
            <a:fld id="{BF8D6974-5B93-4B47-8574-F7DCDF27971F}"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19" name="灯片编号占位符 118"/>
          <p:cNvSpPr>
            <a:spLocks noGrp="1"/>
          </p:cNvSpPr>
          <p:nvPr>
            <p:ph type="sldNum" sz="quarter" idx="125"/>
          </p:nvPr>
        </p:nvSpPr>
        <p:spPr/>
        <p:txBody>
          <a:bodyPr/>
          <a:lstStyle/>
          <a:p>
            <a:fld id="{A9BDFD97-801F-4702-8B23-C3BC44668B62}" type="slidenum">
              <a:rPr lang="en-US" altLang="zh-CN" smtClean="0">
                <a:solidFill>
                  <a:prstClr val="black"/>
                </a:solidFill>
                <a:latin typeface="Calibri"/>
                <a:ea typeface="宋体"/>
              </a:rPr>
              <a:pPr/>
              <a:t>80</a:t>
            </a:fld>
            <a:fld id="{1B2D79CC-0A5E-4724-9FF8-71243EA3AFA2}"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20" name="灯片编号占位符 119"/>
          <p:cNvSpPr>
            <a:spLocks noGrp="1"/>
          </p:cNvSpPr>
          <p:nvPr>
            <p:ph type="sldNum" sz="quarter" idx="126"/>
          </p:nvPr>
        </p:nvSpPr>
        <p:spPr/>
        <p:txBody>
          <a:bodyPr/>
          <a:lstStyle/>
          <a:p>
            <a:fld id="{B3001689-2D5F-4064-9CAE-8C05ADF3689E}" type="slidenum">
              <a:rPr lang="en-US" altLang="zh-CN" smtClean="0">
                <a:solidFill>
                  <a:prstClr val="black"/>
                </a:solidFill>
                <a:latin typeface="Calibri"/>
                <a:ea typeface="宋体"/>
              </a:rPr>
              <a:pPr/>
              <a:t>80</a:t>
            </a:fld>
            <a:fld id="{9A66FF32-A485-4081-838A-0ACAC8A496C2}"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21" name="灯片编号占位符 120"/>
          <p:cNvSpPr>
            <a:spLocks noGrp="1"/>
          </p:cNvSpPr>
          <p:nvPr>
            <p:ph type="sldNum" sz="quarter" idx="127"/>
          </p:nvPr>
        </p:nvSpPr>
        <p:spPr/>
        <p:txBody>
          <a:bodyPr/>
          <a:lstStyle/>
          <a:p>
            <a:fld id="{6BFFD1F9-5F69-4044-8F53-BD39BFA524F9}" type="slidenum">
              <a:rPr lang="en-US" altLang="zh-CN" smtClean="0">
                <a:solidFill>
                  <a:prstClr val="black"/>
                </a:solidFill>
                <a:latin typeface="Calibri"/>
                <a:ea typeface="宋体"/>
              </a:rPr>
              <a:pPr/>
              <a:t>80</a:t>
            </a:fld>
            <a:fld id="{B578ECAF-EC9D-4A74-AEB6-E5311D172040}"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22" name="灯片编号占位符 121"/>
          <p:cNvSpPr>
            <a:spLocks noGrp="1"/>
          </p:cNvSpPr>
          <p:nvPr>
            <p:ph type="sldNum" sz="quarter" idx="128"/>
          </p:nvPr>
        </p:nvSpPr>
        <p:spPr/>
        <p:txBody>
          <a:bodyPr/>
          <a:lstStyle/>
          <a:p>
            <a:fld id="{AD97A389-B890-4360-8C9D-BCB7C02F0D9B}" type="slidenum">
              <a:rPr lang="en-US" altLang="zh-CN" smtClean="0">
                <a:solidFill>
                  <a:prstClr val="black"/>
                </a:solidFill>
                <a:latin typeface="Calibri"/>
                <a:ea typeface="宋体"/>
              </a:rPr>
              <a:pPr/>
              <a:t>80</a:t>
            </a:fld>
            <a:fld id="{60EF59A4-D175-444A-9F5B-835FFF331A26}"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23" name="灯片编号占位符 122"/>
          <p:cNvSpPr>
            <a:spLocks noGrp="1"/>
          </p:cNvSpPr>
          <p:nvPr>
            <p:ph type="sldNum" sz="quarter" idx="129"/>
          </p:nvPr>
        </p:nvSpPr>
        <p:spPr/>
        <p:txBody>
          <a:bodyPr/>
          <a:lstStyle/>
          <a:p>
            <a:fld id="{5E0F2A7A-AB2A-4906-8324-335BA4BD269C}" type="slidenum">
              <a:rPr lang="en-US" altLang="zh-CN" smtClean="0">
                <a:solidFill>
                  <a:prstClr val="black"/>
                </a:solidFill>
                <a:latin typeface="Calibri"/>
                <a:ea typeface="宋体"/>
              </a:rPr>
              <a:pPr/>
              <a:t>80</a:t>
            </a:fld>
            <a:fld id="{167E37FE-7A88-4F67-B872-0D76B7678252}"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24" name="灯片编号占位符 123"/>
          <p:cNvSpPr>
            <a:spLocks noGrp="1"/>
          </p:cNvSpPr>
          <p:nvPr>
            <p:ph type="sldNum" sz="quarter" idx="130"/>
          </p:nvPr>
        </p:nvSpPr>
        <p:spPr/>
        <p:txBody>
          <a:bodyPr/>
          <a:lstStyle/>
          <a:p>
            <a:fld id="{0F4207FC-A221-4AF8-AC06-8067B38839F8}" type="slidenum">
              <a:rPr lang="en-US" altLang="zh-CN" smtClean="0">
                <a:solidFill>
                  <a:prstClr val="black"/>
                </a:solidFill>
                <a:latin typeface="Calibri"/>
                <a:ea typeface="宋体"/>
              </a:rPr>
              <a:pPr/>
              <a:t>80</a:t>
            </a:fld>
            <a:fld id="{EF018FC7-ABB6-4ED2-BB76-369F06D05C9E}"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25" name="灯片编号占位符 124"/>
          <p:cNvSpPr>
            <a:spLocks noGrp="1"/>
          </p:cNvSpPr>
          <p:nvPr>
            <p:ph type="sldNum" sz="quarter" idx="131"/>
          </p:nvPr>
        </p:nvSpPr>
        <p:spPr/>
        <p:txBody>
          <a:bodyPr/>
          <a:lstStyle/>
          <a:p>
            <a:fld id="{4FCC13AB-BA23-4BFE-87F3-7B58D157C4DC}" type="slidenum">
              <a:rPr lang="en-US" altLang="zh-CN" smtClean="0">
                <a:solidFill>
                  <a:prstClr val="black"/>
                </a:solidFill>
                <a:latin typeface="Calibri"/>
                <a:ea typeface="宋体"/>
              </a:rPr>
              <a:pPr/>
              <a:t>80</a:t>
            </a:fld>
            <a:fld id="{0DC15D66-2B9B-456B-820B-6A720AB3D07D}"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26" name="灯片编号占位符 125"/>
          <p:cNvSpPr>
            <a:spLocks noGrp="1"/>
          </p:cNvSpPr>
          <p:nvPr>
            <p:ph type="sldNum" sz="quarter" idx="132"/>
          </p:nvPr>
        </p:nvSpPr>
        <p:spPr/>
        <p:txBody>
          <a:bodyPr/>
          <a:lstStyle/>
          <a:p>
            <a:fld id="{F1128276-FF04-42AA-AB36-8A6D069D3C09}" type="slidenum">
              <a:rPr lang="en-US" altLang="zh-CN" smtClean="0">
                <a:solidFill>
                  <a:prstClr val="black"/>
                </a:solidFill>
                <a:latin typeface="Calibri"/>
                <a:ea typeface="宋体"/>
              </a:rPr>
              <a:pPr/>
              <a:t>80</a:t>
            </a:fld>
            <a:fld id="{96F2E2B1-8BCE-4B6D-B8C9-E2040E616A7E}"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27" name="灯片编号占位符 126"/>
          <p:cNvSpPr>
            <a:spLocks noGrp="1"/>
          </p:cNvSpPr>
          <p:nvPr>
            <p:ph type="sldNum" sz="quarter" idx="133"/>
          </p:nvPr>
        </p:nvSpPr>
        <p:spPr/>
        <p:txBody>
          <a:bodyPr/>
          <a:lstStyle/>
          <a:p>
            <a:fld id="{6DA7E38A-0B71-4F14-8800-80DDBB667545}" type="slidenum">
              <a:rPr lang="en-US" altLang="zh-CN" smtClean="0">
                <a:solidFill>
                  <a:prstClr val="black"/>
                </a:solidFill>
                <a:latin typeface="Calibri"/>
                <a:ea typeface="宋体"/>
              </a:rPr>
              <a:pPr/>
              <a:t>80</a:t>
            </a:fld>
            <a:fld id="{22951526-BB34-40E9-92D4-DBB9B65CDD22}"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28" name="灯片编号占位符 127"/>
          <p:cNvSpPr>
            <a:spLocks noGrp="1"/>
          </p:cNvSpPr>
          <p:nvPr>
            <p:ph type="sldNum" sz="quarter" idx="134"/>
          </p:nvPr>
        </p:nvSpPr>
        <p:spPr/>
        <p:txBody>
          <a:bodyPr/>
          <a:lstStyle/>
          <a:p>
            <a:fld id="{36299501-8E4D-4D5F-B8FB-751D3E52A5C7}" type="slidenum">
              <a:rPr lang="en-US" altLang="zh-CN" smtClean="0">
                <a:solidFill>
                  <a:prstClr val="black"/>
                </a:solidFill>
                <a:latin typeface="Calibri"/>
                <a:ea typeface="宋体"/>
              </a:rPr>
              <a:pPr/>
              <a:t>80</a:t>
            </a:fld>
            <a:fld id="{55B05BCE-DBE0-4EF8-B1D9-86FCEA8B32F3}"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29" name="灯片编号占位符 128"/>
          <p:cNvSpPr>
            <a:spLocks noGrp="1"/>
          </p:cNvSpPr>
          <p:nvPr>
            <p:ph type="sldNum" sz="quarter" idx="135"/>
          </p:nvPr>
        </p:nvSpPr>
        <p:spPr/>
        <p:txBody>
          <a:bodyPr/>
          <a:lstStyle/>
          <a:p>
            <a:fld id="{E94E6D39-2AA7-460D-86B7-C5421DDE229B}" type="slidenum">
              <a:rPr lang="en-US" altLang="zh-CN" smtClean="0">
                <a:solidFill>
                  <a:prstClr val="black"/>
                </a:solidFill>
                <a:latin typeface="Calibri"/>
                <a:ea typeface="宋体"/>
              </a:rPr>
              <a:pPr/>
              <a:t>80</a:t>
            </a:fld>
            <a:fld id="{1A04A4DA-8F63-4EBC-83C6-B36FB1DE8B7D}"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30" name="灯片编号占位符 129"/>
          <p:cNvSpPr>
            <a:spLocks noGrp="1"/>
          </p:cNvSpPr>
          <p:nvPr>
            <p:ph type="sldNum" sz="quarter" idx="136"/>
          </p:nvPr>
        </p:nvSpPr>
        <p:spPr/>
        <p:txBody>
          <a:bodyPr/>
          <a:lstStyle/>
          <a:p>
            <a:fld id="{4F4A8FD2-3676-49EE-866F-F8849915B6D1}" type="slidenum">
              <a:rPr lang="en-US" altLang="zh-CN" smtClean="0">
                <a:solidFill>
                  <a:prstClr val="black"/>
                </a:solidFill>
                <a:latin typeface="Calibri"/>
                <a:ea typeface="宋体"/>
              </a:rPr>
              <a:pPr/>
              <a:t>80</a:t>
            </a:fld>
            <a:fld id="{446758AE-0BB1-4D8A-8B97-AAE3E42259A7}"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31" name="灯片编号占位符 130"/>
          <p:cNvSpPr>
            <a:spLocks noGrp="1"/>
          </p:cNvSpPr>
          <p:nvPr>
            <p:ph type="sldNum" sz="quarter" idx="137"/>
          </p:nvPr>
        </p:nvSpPr>
        <p:spPr/>
        <p:txBody>
          <a:bodyPr/>
          <a:lstStyle/>
          <a:p>
            <a:fld id="{8452727A-A5C3-4686-8223-1753C329967C}" type="slidenum">
              <a:rPr lang="en-US" altLang="zh-CN" smtClean="0">
                <a:solidFill>
                  <a:prstClr val="black"/>
                </a:solidFill>
                <a:latin typeface="Calibri"/>
                <a:ea typeface="宋体"/>
              </a:rPr>
              <a:pPr/>
              <a:t>80</a:t>
            </a:fld>
            <a:fld id="{5AB521A9-93E9-465E-901D-08645F887590}"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32" name="灯片编号占位符 131"/>
          <p:cNvSpPr>
            <a:spLocks noGrp="1"/>
          </p:cNvSpPr>
          <p:nvPr>
            <p:ph type="sldNum" sz="quarter" idx="138"/>
          </p:nvPr>
        </p:nvSpPr>
        <p:spPr/>
        <p:txBody>
          <a:bodyPr/>
          <a:lstStyle/>
          <a:p>
            <a:fld id="{4D3C46AC-97A9-44E5-9768-A16239035FEE}" type="slidenum">
              <a:rPr lang="en-US" altLang="zh-CN" smtClean="0">
                <a:solidFill>
                  <a:prstClr val="black"/>
                </a:solidFill>
                <a:latin typeface="Calibri"/>
                <a:ea typeface="宋体"/>
              </a:rPr>
              <a:pPr/>
              <a:t>80</a:t>
            </a:fld>
            <a:fld id="{C1B719E5-182B-4C5E-8A5E-69DA069A9531}"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33" name="灯片编号占位符 132"/>
          <p:cNvSpPr>
            <a:spLocks noGrp="1"/>
          </p:cNvSpPr>
          <p:nvPr>
            <p:ph type="sldNum" sz="quarter" idx="139"/>
          </p:nvPr>
        </p:nvSpPr>
        <p:spPr/>
        <p:txBody>
          <a:bodyPr/>
          <a:lstStyle/>
          <a:p>
            <a:fld id="{ED9C98F1-3660-4E3B-87BC-CA0132FCB951}" type="slidenum">
              <a:rPr lang="en-US" altLang="zh-CN" smtClean="0">
                <a:solidFill>
                  <a:prstClr val="black"/>
                </a:solidFill>
                <a:latin typeface="Calibri"/>
                <a:ea typeface="宋体"/>
              </a:rPr>
              <a:pPr/>
              <a:t>80</a:t>
            </a:fld>
            <a:fld id="{52322396-93B4-4294-94FA-EFA755CE0AF3}"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
        <p:nvSpPr>
          <p:cNvPr id="134" name="灯片编号占位符 133"/>
          <p:cNvSpPr>
            <a:spLocks noGrp="1"/>
          </p:cNvSpPr>
          <p:nvPr>
            <p:ph type="sldNum" sz="quarter" idx="140"/>
          </p:nvPr>
        </p:nvSpPr>
        <p:spPr/>
        <p:txBody>
          <a:bodyPr/>
          <a:lstStyle/>
          <a:p>
            <a:fld id="{51DDC5A6-DA3B-4B46-8DA3-78E06B0317C9}" type="slidenum">
              <a:rPr lang="en-US" altLang="zh-CN" smtClean="0">
                <a:solidFill>
                  <a:prstClr val="black"/>
                </a:solidFill>
                <a:latin typeface="Calibri"/>
                <a:ea typeface="宋体"/>
              </a:rPr>
              <a:pPr/>
              <a:t>80</a:t>
            </a:fld>
            <a:fld id="{FBBBC56C-B508-453E-A04B-C516EC1B40B9}" type="slidenum">
              <a:rPr lang="en-US" altLang="zh-CN" smtClean="0">
                <a:solidFill>
                  <a:prstClr val="black"/>
                </a:solidFill>
                <a:latin typeface="Calibri"/>
                <a:ea typeface="宋体"/>
              </a:rPr>
              <a:pPr/>
              <a:t>80</a:t>
            </a:fld>
            <a:endParaRPr lang="zh-CN" altLang="zh-CN">
              <a:solidFill>
                <a:prstClr val="black"/>
              </a:solidFill>
              <a:latin typeface="Calibri"/>
              <a:ea typeface="宋体"/>
            </a:endParaRPr>
          </a:p>
        </p:txBody>
      </p:sp>
    </p:spTree>
    <p:extLst>
      <p:ext uri="{BB962C8B-B14F-4D97-AF65-F5344CB8AC3E}">
        <p14:creationId xmlns:p14="http://schemas.microsoft.com/office/powerpoint/2010/main" val="48651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741B66-4C23-429D-B752-BF2A9FA23293}" type="slidenum">
              <a:rPr lang="zh-CN" altLang="en-US" smtClean="0">
                <a:solidFill>
                  <a:prstClr val="black"/>
                </a:solidFill>
                <a:latin typeface="Calibri"/>
                <a:ea typeface="宋体"/>
              </a:rPr>
              <a:pPr/>
              <a:t>81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736270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zh-CN" sz="100" u="sng" kern="1200" dirty="0" smtClean="0">
                <a:solidFill>
                  <a:srgbClr val="000000"/>
                </a:solidFill>
                <a:effectLst/>
                <a:latin typeface="Arial" pitchFamily="34" charset="0"/>
                <a:ea typeface="Calibri" pitchFamily="34" charset="0"/>
                <a:cs typeface="Calibri" pitchFamily="34" charset="0"/>
              </a:rPr>
              <a:t>能力服务定位于由业务系统提供的各种与业务有关的服务，例如短信息管理系统可以提供短信发送服务，</a:t>
            </a:r>
            <a:r>
              <a:rPr lang="en-US" altLang="zh-CN" sz="100" u="sng" kern="1200" dirty="0" smtClean="0">
                <a:solidFill>
                  <a:srgbClr val="000000"/>
                </a:solidFill>
                <a:effectLst/>
                <a:latin typeface="Arial" pitchFamily="34" charset="0"/>
                <a:ea typeface="Calibri" pitchFamily="34" charset="0"/>
                <a:cs typeface="Calibri" pitchFamily="34" charset="0"/>
              </a:rPr>
              <a:t>PKI</a:t>
            </a:r>
            <a:r>
              <a:rPr lang="zh-CN" altLang="zh-CN" sz="100" u="sng" kern="1200" dirty="0" smtClean="0">
                <a:solidFill>
                  <a:srgbClr val="000000"/>
                </a:solidFill>
                <a:effectLst/>
                <a:latin typeface="Arial" pitchFamily="34" charset="0"/>
                <a:ea typeface="Calibri" pitchFamily="34" charset="0"/>
                <a:cs typeface="Calibri" pitchFamily="34" charset="0"/>
              </a:rPr>
              <a:t>管理系统可以提供应用用户认证服务等。</a:t>
            </a:r>
          </a:p>
          <a:p>
            <a:r>
              <a:rPr lang="zh-CN" altLang="zh-CN" sz="100" u="sng" kern="1200" dirty="0" smtClean="0">
                <a:solidFill>
                  <a:srgbClr val="000000"/>
                </a:solidFill>
                <a:effectLst/>
                <a:latin typeface="Arial" pitchFamily="34" charset="0"/>
                <a:ea typeface="Calibri" pitchFamily="34" charset="0"/>
                <a:cs typeface="Calibri" pitchFamily="34" charset="0"/>
              </a:rPr>
              <a:t>基于</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平台的能力服务实现通过</a:t>
            </a:r>
            <a:r>
              <a:rPr lang="en-US" altLang="zh-CN" sz="100" u="sng" kern="1200" dirty="0" smtClean="0">
                <a:solidFill>
                  <a:srgbClr val="000000"/>
                </a:solidFill>
                <a:effectLst/>
                <a:latin typeface="Arial" pitchFamily="34" charset="0"/>
                <a:ea typeface="Calibri" pitchFamily="34" charset="0"/>
                <a:cs typeface="Calibri" pitchFamily="34" charset="0"/>
              </a:rPr>
              <a:t>API Gateway</a:t>
            </a:r>
            <a:r>
              <a:rPr lang="zh-CN" altLang="zh-CN" sz="100" u="sng" kern="1200" dirty="0" smtClean="0">
                <a:solidFill>
                  <a:srgbClr val="000000"/>
                </a:solidFill>
                <a:effectLst/>
                <a:latin typeface="Arial" pitchFamily="34" charset="0"/>
                <a:ea typeface="Calibri" pitchFamily="34" charset="0"/>
                <a:cs typeface="Calibri" pitchFamily="34" charset="0"/>
              </a:rPr>
              <a:t>方式进行实现，</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平台实现统一的</a:t>
            </a:r>
            <a:r>
              <a:rPr lang="en-US" altLang="zh-CN" sz="100" u="sng" kern="1200" dirty="0" smtClean="0">
                <a:solidFill>
                  <a:srgbClr val="000000"/>
                </a:solidFill>
                <a:effectLst/>
                <a:latin typeface="Arial" pitchFamily="34" charset="0"/>
                <a:ea typeface="Calibri" pitchFamily="34" charset="0"/>
                <a:cs typeface="Calibri" pitchFamily="34" charset="0"/>
              </a:rPr>
              <a:t>API</a:t>
            </a:r>
            <a:r>
              <a:rPr lang="zh-CN" altLang="zh-CN" sz="100" u="sng" kern="1200" dirty="0" smtClean="0">
                <a:solidFill>
                  <a:srgbClr val="000000"/>
                </a:solidFill>
                <a:effectLst/>
                <a:latin typeface="Arial" pitchFamily="34" charset="0"/>
                <a:ea typeface="Calibri" pitchFamily="34" charset="0"/>
                <a:cs typeface="Calibri" pitchFamily="34" charset="0"/>
              </a:rPr>
              <a:t>管理与</a:t>
            </a:r>
            <a:r>
              <a:rPr lang="en-US" altLang="zh-CN" sz="100" u="sng" kern="1200" dirty="0" smtClean="0">
                <a:solidFill>
                  <a:srgbClr val="000000"/>
                </a:solidFill>
                <a:effectLst/>
                <a:latin typeface="Arial" pitchFamily="34" charset="0"/>
                <a:ea typeface="Calibri" pitchFamily="34" charset="0"/>
                <a:cs typeface="Calibri" pitchFamily="34" charset="0"/>
              </a:rPr>
              <a:t>API</a:t>
            </a:r>
            <a:r>
              <a:rPr lang="zh-CN" altLang="zh-CN" sz="100" u="sng" kern="1200" dirty="0" smtClean="0">
                <a:solidFill>
                  <a:srgbClr val="000000"/>
                </a:solidFill>
                <a:effectLst/>
                <a:latin typeface="Arial" pitchFamily="34" charset="0"/>
                <a:ea typeface="Calibri" pitchFamily="34" charset="0"/>
                <a:cs typeface="Calibri" pitchFamily="34" charset="0"/>
              </a:rPr>
              <a:t>访问数据通道，各业务系统安装</a:t>
            </a:r>
            <a:r>
              <a:rPr lang="en-US" altLang="zh-CN" sz="100" u="sng" kern="1200" dirty="0" smtClean="0">
                <a:solidFill>
                  <a:srgbClr val="000000"/>
                </a:solidFill>
                <a:effectLst/>
                <a:latin typeface="Arial" pitchFamily="34" charset="0"/>
                <a:ea typeface="Calibri" pitchFamily="34" charset="0"/>
                <a:cs typeface="Calibri" pitchFamily="34" charset="0"/>
              </a:rPr>
              <a:t>API Gateway</a:t>
            </a:r>
            <a:r>
              <a:rPr lang="zh-CN" altLang="zh-CN" sz="100" u="sng" kern="1200" dirty="0" smtClean="0">
                <a:solidFill>
                  <a:srgbClr val="000000"/>
                </a:solidFill>
                <a:effectLst/>
                <a:latin typeface="Arial" pitchFamily="34" charset="0"/>
                <a:ea typeface="Calibri" pitchFamily="34" charset="0"/>
                <a:cs typeface="Calibri" pitchFamily="34" charset="0"/>
              </a:rPr>
              <a:t>协议方式将业务能力封装成业务能力，并以服务形式发布到</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平台供应用厂商申请、使用。</a:t>
            </a:r>
            <a:endParaRPr lang="en-US" altLang="zh-CN" sz="100" u="sng" kern="1200" dirty="0" smtClean="0">
              <a:solidFill>
                <a:srgbClr val="000000"/>
              </a:solidFill>
              <a:effectLst/>
              <a:latin typeface="Arial" pitchFamily="34" charset="0"/>
              <a:ea typeface="Calibri" pitchFamily="34" charset="0"/>
              <a:cs typeface="Calibri" pitchFamily="34" charset="0"/>
            </a:endParaRPr>
          </a:p>
          <a:p>
            <a:r>
              <a:rPr lang="zh-CN" altLang="zh-CN" sz="100" u="sng" kern="1200" dirty="0" smtClean="0">
                <a:solidFill>
                  <a:srgbClr val="000000"/>
                </a:solidFill>
                <a:effectLst/>
                <a:latin typeface="Arial" pitchFamily="34" charset="0"/>
                <a:ea typeface="Calibri" pitchFamily="34" charset="0"/>
                <a:cs typeface="Calibri" pitchFamily="34" charset="0"/>
              </a:rPr>
              <a:t>业务能力实际提供者通过网络接口提供服务访问点，建议使用开放的标准协议，例如</a:t>
            </a:r>
            <a:r>
              <a:rPr lang="en-US" altLang="zh-CN" sz="100" u="sng" kern="1200" dirty="0" smtClean="0">
                <a:solidFill>
                  <a:srgbClr val="000000"/>
                </a:solidFill>
                <a:effectLst/>
                <a:latin typeface="Arial" pitchFamily="34" charset="0"/>
                <a:ea typeface="Calibri" pitchFamily="34" charset="0"/>
                <a:cs typeface="Calibri" pitchFamily="34" charset="0"/>
              </a:rPr>
              <a:t>REST</a:t>
            </a:r>
            <a:r>
              <a:rPr lang="zh-CN" altLang="zh-CN" sz="100" u="sng" kern="1200" dirty="0" smtClean="0">
                <a:solidFill>
                  <a:srgbClr val="000000"/>
                </a:solidFill>
                <a:effectLst/>
                <a:latin typeface="Arial" pitchFamily="34" charset="0"/>
                <a:ea typeface="Calibri" pitchFamily="34" charset="0"/>
                <a:cs typeface="Calibri" pitchFamily="34" charset="0"/>
              </a:rPr>
              <a:t>、</a:t>
            </a:r>
            <a:r>
              <a:rPr lang="en-US" altLang="zh-CN" sz="100" u="sng" kern="1200" dirty="0" err="1" smtClean="0">
                <a:solidFill>
                  <a:srgbClr val="000000"/>
                </a:solidFill>
                <a:effectLst/>
                <a:latin typeface="Arial" pitchFamily="34" charset="0"/>
                <a:ea typeface="Calibri" pitchFamily="34" charset="0"/>
                <a:cs typeface="Calibri" pitchFamily="34" charset="0"/>
              </a:rPr>
              <a:t>WebService</a:t>
            </a:r>
            <a:r>
              <a:rPr lang="zh-CN" altLang="zh-CN" sz="100" u="sng" kern="1200" dirty="0" smtClean="0">
                <a:solidFill>
                  <a:srgbClr val="000000"/>
                </a:solidFill>
                <a:effectLst/>
                <a:latin typeface="Arial" pitchFamily="34" charset="0"/>
                <a:ea typeface="Calibri" pitchFamily="34" charset="0"/>
                <a:cs typeface="Calibri" pitchFamily="34" charset="0"/>
              </a:rPr>
              <a:t>。</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或者业务能力提供点信息后，将其注册到</a:t>
            </a:r>
            <a:r>
              <a:rPr lang="en-US" altLang="zh-CN" sz="100" u="sng" kern="1200" dirty="0" err="1" smtClean="0">
                <a:solidFill>
                  <a:srgbClr val="000000"/>
                </a:solidFill>
                <a:effectLst/>
                <a:latin typeface="Arial" pitchFamily="34" charset="0"/>
                <a:ea typeface="Calibri" pitchFamily="34" charset="0"/>
                <a:cs typeface="Calibri" pitchFamily="34" charset="0"/>
              </a:rPr>
              <a:t>PaaS</a:t>
            </a:r>
            <a:r>
              <a:rPr lang="zh-CN" altLang="zh-CN" sz="100" u="sng" kern="1200" dirty="0" smtClean="0">
                <a:solidFill>
                  <a:srgbClr val="000000"/>
                </a:solidFill>
                <a:effectLst/>
                <a:latin typeface="Arial" pitchFamily="34" charset="0"/>
                <a:ea typeface="Calibri" pitchFamily="34" charset="0"/>
                <a:cs typeface="Calibri" pitchFamily="34" charset="0"/>
              </a:rPr>
              <a:t>平台中，并设定相关</a:t>
            </a:r>
            <a:r>
              <a:rPr lang="en-US" altLang="zh-CN" sz="100" u="sng" kern="1200" dirty="0" smtClean="0">
                <a:solidFill>
                  <a:srgbClr val="000000"/>
                </a:solidFill>
                <a:effectLst/>
                <a:latin typeface="Arial" pitchFamily="34" charset="0"/>
                <a:ea typeface="Calibri" pitchFamily="34" charset="0"/>
                <a:cs typeface="Calibri" pitchFamily="34" charset="0"/>
              </a:rPr>
              <a:t>SLA</a:t>
            </a:r>
            <a:r>
              <a:rPr lang="zh-CN" altLang="zh-CN" sz="100" u="sng" kern="1200" dirty="0" smtClean="0">
                <a:solidFill>
                  <a:srgbClr val="000000"/>
                </a:solidFill>
                <a:effectLst/>
                <a:latin typeface="Arial" pitchFamily="34" charset="0"/>
                <a:ea typeface="Calibri" pitchFamily="34" charset="0"/>
                <a:cs typeface="Calibri" pitchFamily="34" charset="0"/>
              </a:rPr>
              <a:t>、配置等信息，等待应用厂商申请。</a:t>
            </a:r>
            <a:r>
              <a:rPr lang="en-US" altLang="zh-CN" sz="100" u="sng" kern="1200" dirty="0" smtClean="0">
                <a:solidFill>
                  <a:srgbClr val="000000"/>
                </a:solidFill>
                <a:effectLst/>
                <a:latin typeface="Arial" pitchFamily="34" charset="0"/>
                <a:ea typeface="Calibri" pitchFamily="34" charset="0"/>
                <a:cs typeface="Calibri" pitchFamily="34" charset="0"/>
              </a:rPr>
              <a:t>API Gateway</a:t>
            </a:r>
            <a:r>
              <a:rPr lang="zh-CN" altLang="zh-CN" sz="100" u="sng" kern="1200" dirty="0" smtClean="0">
                <a:solidFill>
                  <a:srgbClr val="000000"/>
                </a:solidFill>
                <a:effectLst/>
                <a:latin typeface="Arial" pitchFamily="34" charset="0"/>
                <a:ea typeface="Calibri" pitchFamily="34" charset="0"/>
                <a:cs typeface="Calibri" pitchFamily="34" charset="0"/>
              </a:rPr>
              <a:t>作为服务唯一入口点，实现服务的</a:t>
            </a:r>
            <a:r>
              <a:rPr lang="en-US" altLang="zh-CN" sz="100" u="sng" kern="1200" dirty="0" smtClean="0">
                <a:solidFill>
                  <a:srgbClr val="000000"/>
                </a:solidFill>
                <a:effectLst/>
                <a:latin typeface="Arial" pitchFamily="34" charset="0"/>
                <a:ea typeface="Calibri" pitchFamily="34" charset="0"/>
                <a:cs typeface="Calibri" pitchFamily="34" charset="0"/>
              </a:rPr>
              <a:t>SLA</a:t>
            </a:r>
            <a:r>
              <a:rPr lang="zh-CN" altLang="zh-CN" sz="100" u="sng" kern="1200" dirty="0" smtClean="0">
                <a:solidFill>
                  <a:srgbClr val="000000"/>
                </a:solidFill>
                <a:effectLst/>
                <a:latin typeface="Arial" pitchFamily="34" charset="0"/>
                <a:ea typeface="Calibri" pitchFamily="34" charset="0"/>
                <a:cs typeface="Calibri" pitchFamily="34" charset="0"/>
              </a:rPr>
              <a:t>控制。</a:t>
            </a:r>
            <a:r>
              <a:rPr lang="en-US" altLang="zh-CN" sz="100" u="sng" kern="1200" dirty="0" smtClean="0">
                <a:solidFill>
                  <a:srgbClr val="000000"/>
                </a:solidFill>
                <a:effectLst/>
                <a:latin typeface="Arial" pitchFamily="34" charset="0"/>
                <a:ea typeface="Calibri" pitchFamily="34" charset="0"/>
                <a:cs typeface="Calibri" pitchFamily="34" charset="0"/>
              </a:rPr>
              <a:t>API Gateway</a:t>
            </a:r>
            <a:r>
              <a:rPr lang="zh-CN" altLang="zh-CN" sz="100" u="sng" kern="1200" dirty="0" smtClean="0">
                <a:solidFill>
                  <a:srgbClr val="000000"/>
                </a:solidFill>
                <a:effectLst/>
                <a:latin typeface="Arial" pitchFamily="34" charset="0"/>
                <a:ea typeface="Calibri" pitchFamily="34" charset="0"/>
                <a:cs typeface="Calibri" pitchFamily="34" charset="0"/>
              </a:rPr>
              <a:t>应采用符合开放标准的网络协议提供远程调用，一般采用</a:t>
            </a:r>
            <a:r>
              <a:rPr lang="en-US" altLang="zh-CN" sz="100" u="sng" kern="1200" dirty="0" smtClean="0">
                <a:solidFill>
                  <a:srgbClr val="000000"/>
                </a:solidFill>
                <a:effectLst/>
                <a:latin typeface="Arial" pitchFamily="34" charset="0"/>
                <a:ea typeface="Calibri" pitchFamily="34" charset="0"/>
                <a:cs typeface="Calibri" pitchFamily="34" charset="0"/>
              </a:rPr>
              <a:t>REST</a:t>
            </a:r>
            <a:r>
              <a:rPr lang="zh-CN" altLang="zh-CN" sz="100" u="sng" kern="1200" dirty="0" smtClean="0">
                <a:solidFill>
                  <a:srgbClr val="000000"/>
                </a:solidFill>
                <a:effectLst/>
                <a:latin typeface="Arial" pitchFamily="34" charset="0"/>
                <a:ea typeface="Calibri" pitchFamily="34" charset="0"/>
                <a:cs typeface="Calibri" pitchFamily="34" charset="0"/>
              </a:rPr>
              <a:t>或者</a:t>
            </a:r>
            <a:r>
              <a:rPr lang="en-US" altLang="zh-CN" sz="100" u="sng" kern="1200" dirty="0" err="1" smtClean="0">
                <a:solidFill>
                  <a:srgbClr val="000000"/>
                </a:solidFill>
                <a:effectLst/>
                <a:latin typeface="Arial" pitchFamily="34" charset="0"/>
                <a:ea typeface="Calibri" pitchFamily="34" charset="0"/>
                <a:cs typeface="Calibri" pitchFamily="34" charset="0"/>
              </a:rPr>
              <a:t>WebService</a:t>
            </a:r>
            <a:r>
              <a:rPr lang="zh-CN" altLang="zh-CN" sz="100" u="sng" kern="1200" dirty="0" smtClean="0">
                <a:solidFill>
                  <a:srgbClr val="000000"/>
                </a:solidFill>
                <a:effectLst/>
                <a:latin typeface="Arial" pitchFamily="34" charset="0"/>
                <a:ea typeface="Calibri" pitchFamily="34" charset="0"/>
                <a:cs typeface="Calibri" pitchFamily="34" charset="0"/>
              </a:rPr>
              <a:t>。</a:t>
            </a:r>
          </a:p>
          <a:p>
            <a:r>
              <a:rPr lang="zh-CN" altLang="zh-CN" sz="100" u="sng" kern="1200" dirty="0" smtClean="0">
                <a:solidFill>
                  <a:srgbClr val="000000"/>
                </a:solidFill>
                <a:effectLst/>
                <a:latin typeface="Arial" pitchFamily="34" charset="0"/>
                <a:ea typeface="Calibri" pitchFamily="34" charset="0"/>
                <a:cs typeface="Calibri" pitchFamily="34" charset="0"/>
              </a:rPr>
              <a:t>使用</a:t>
            </a:r>
            <a:r>
              <a:rPr lang="en-US" altLang="zh-CN" sz="100" u="sng" kern="1200" dirty="0" smtClean="0">
                <a:solidFill>
                  <a:srgbClr val="000000"/>
                </a:solidFill>
                <a:effectLst/>
                <a:latin typeface="Arial" pitchFamily="34" charset="0"/>
                <a:ea typeface="Calibri" pitchFamily="34" charset="0"/>
                <a:cs typeface="Calibri" pitchFamily="34" charset="0"/>
              </a:rPr>
              <a:t>API Gateway</a:t>
            </a:r>
            <a:r>
              <a:rPr lang="zh-CN" altLang="zh-CN" sz="100" u="sng" kern="1200" dirty="0" smtClean="0">
                <a:solidFill>
                  <a:srgbClr val="000000"/>
                </a:solidFill>
                <a:effectLst/>
                <a:latin typeface="Arial" pitchFamily="34" charset="0"/>
                <a:ea typeface="Calibri" pitchFamily="34" charset="0"/>
                <a:cs typeface="Calibri" pitchFamily="34" charset="0"/>
              </a:rPr>
              <a:t>方式实现能力类服务具有以下好处：</a:t>
            </a:r>
          </a:p>
          <a:p>
            <a:pPr lvl="0"/>
            <a:r>
              <a:rPr lang="zh-CN" altLang="zh-CN" sz="100" u="sng" kern="1200" dirty="0" smtClean="0">
                <a:solidFill>
                  <a:srgbClr val="000000"/>
                </a:solidFill>
                <a:effectLst/>
                <a:latin typeface="Arial" pitchFamily="34" charset="0"/>
                <a:ea typeface="Calibri" pitchFamily="34" charset="0"/>
                <a:cs typeface="Calibri" pitchFamily="34" charset="0"/>
              </a:rPr>
              <a:t>向客户端隐藏了应用如何被划分到微服务的</a:t>
            </a:r>
          </a:p>
          <a:p>
            <a:pPr lvl="0"/>
            <a:r>
              <a:rPr lang="zh-CN" altLang="zh-CN" sz="100" u="sng" kern="1200" dirty="0" smtClean="0">
                <a:solidFill>
                  <a:srgbClr val="000000"/>
                </a:solidFill>
                <a:effectLst/>
                <a:latin typeface="Arial" pitchFamily="34" charset="0"/>
                <a:ea typeface="Calibri" pitchFamily="34" charset="0"/>
                <a:cs typeface="Calibri" pitchFamily="34" charset="0"/>
              </a:rPr>
              <a:t>向每个客户端提供最优</a:t>
            </a:r>
            <a:r>
              <a:rPr lang="en-US" altLang="zh-CN" sz="100" u="sng" kern="1200" dirty="0" smtClean="0">
                <a:solidFill>
                  <a:srgbClr val="000000"/>
                </a:solidFill>
                <a:effectLst/>
                <a:latin typeface="Arial" pitchFamily="34" charset="0"/>
                <a:ea typeface="Calibri" pitchFamily="34" charset="0"/>
                <a:cs typeface="Calibri" pitchFamily="34" charset="0"/>
              </a:rPr>
              <a:t>API</a:t>
            </a:r>
            <a:endParaRPr lang="zh-CN" altLang="zh-CN" sz="100" u="sng" kern="1200" dirty="0" smtClean="0">
              <a:solidFill>
                <a:srgbClr val="000000"/>
              </a:solidFill>
              <a:effectLst/>
              <a:latin typeface="Arial" pitchFamily="34" charset="0"/>
              <a:ea typeface="Calibri" pitchFamily="34" charset="0"/>
              <a:cs typeface="Calibri" pitchFamily="34" charset="0"/>
            </a:endParaRPr>
          </a:p>
          <a:p>
            <a:pPr lvl="0"/>
            <a:r>
              <a:rPr lang="zh-CN" altLang="zh-CN" sz="100" u="sng" kern="1200" dirty="0" smtClean="0">
                <a:solidFill>
                  <a:srgbClr val="000000"/>
                </a:solidFill>
                <a:effectLst/>
                <a:latin typeface="Arial" pitchFamily="34" charset="0"/>
                <a:ea typeface="Calibri" pitchFamily="34" charset="0"/>
                <a:cs typeface="Calibri" pitchFamily="34" charset="0"/>
              </a:rPr>
              <a:t>将调用大量服务的逻辑转到</a:t>
            </a:r>
            <a:r>
              <a:rPr lang="en-US" altLang="zh-CN" sz="100" u="sng" kern="1200" dirty="0" smtClean="0">
                <a:solidFill>
                  <a:srgbClr val="000000"/>
                </a:solidFill>
                <a:effectLst/>
                <a:latin typeface="Arial" pitchFamily="34" charset="0"/>
                <a:ea typeface="Calibri" pitchFamily="34" charset="0"/>
                <a:cs typeface="Calibri" pitchFamily="34" charset="0"/>
              </a:rPr>
              <a:t>API</a:t>
            </a:r>
            <a:r>
              <a:rPr lang="zh-CN" altLang="zh-CN" sz="100" u="sng" kern="1200" dirty="0" smtClean="0">
                <a:solidFill>
                  <a:srgbClr val="000000"/>
                </a:solidFill>
                <a:effectLst/>
                <a:latin typeface="Arial" pitchFamily="34" charset="0"/>
                <a:ea typeface="Calibri" pitchFamily="34" charset="0"/>
                <a:cs typeface="Calibri" pitchFamily="34" charset="0"/>
              </a:rPr>
              <a:t>网关，因而简化了客户端</a:t>
            </a:r>
          </a:p>
          <a:p>
            <a:r>
              <a:rPr lang="zh-CN" altLang="zh-CN" sz="100" u="sng" kern="1200" dirty="0" smtClean="0">
                <a:solidFill>
                  <a:srgbClr val="000000"/>
                </a:solidFill>
                <a:effectLst/>
                <a:latin typeface="Arial" pitchFamily="34" charset="0"/>
                <a:ea typeface="Calibri" pitchFamily="34" charset="0"/>
                <a:cs typeface="Calibri" pitchFamily="34" charset="0"/>
              </a:rPr>
              <a:t>减少了请求</a:t>
            </a:r>
            <a:r>
              <a:rPr lang="en-US" altLang="zh-CN" sz="100" u="sng" kern="1200" dirty="0" smtClean="0">
                <a:solidFill>
                  <a:srgbClr val="000000"/>
                </a:solidFill>
                <a:effectLst/>
                <a:latin typeface="Arial" pitchFamily="34" charset="0"/>
                <a:ea typeface="Calibri" pitchFamily="34" charset="0"/>
                <a:cs typeface="Calibri" pitchFamily="34" charset="0"/>
              </a:rPr>
              <a:t>/</a:t>
            </a:r>
            <a:r>
              <a:rPr lang="zh-CN" altLang="zh-CN" sz="100" u="sng" kern="1200" dirty="0" smtClean="0">
                <a:solidFill>
                  <a:srgbClr val="000000"/>
                </a:solidFill>
                <a:effectLst/>
                <a:latin typeface="Arial" pitchFamily="34" charset="0"/>
                <a:ea typeface="Calibri" pitchFamily="34" charset="0"/>
                <a:cs typeface="Calibri" pitchFamily="34" charset="0"/>
              </a:rPr>
              <a:t>往返数量。比如，</a:t>
            </a:r>
            <a:r>
              <a:rPr lang="en-US" altLang="zh-CN" sz="100" u="sng" kern="1200" dirty="0" smtClean="0">
                <a:solidFill>
                  <a:srgbClr val="000000"/>
                </a:solidFill>
                <a:effectLst/>
                <a:latin typeface="Arial" pitchFamily="34" charset="0"/>
                <a:ea typeface="Calibri" pitchFamily="34" charset="0"/>
                <a:cs typeface="Calibri" pitchFamily="34" charset="0"/>
              </a:rPr>
              <a:t>API</a:t>
            </a:r>
            <a:r>
              <a:rPr lang="zh-CN" altLang="zh-CN" sz="100" u="sng" kern="1200" dirty="0" smtClean="0">
                <a:solidFill>
                  <a:srgbClr val="000000"/>
                </a:solidFill>
                <a:effectLst/>
                <a:latin typeface="Arial" pitchFamily="34" charset="0"/>
                <a:ea typeface="Calibri" pitchFamily="34" charset="0"/>
                <a:cs typeface="Calibri" pitchFamily="34" charset="0"/>
              </a:rPr>
              <a:t>使客户端可以在一趟请求中向多个服务拉取数据。请求少了，开销就少了，因此提升了用户体验。</a:t>
            </a:r>
            <a:endParaRPr lang="zh-CN" altLang="en-US" dirty="0"/>
          </a:p>
        </p:txBody>
      </p:sp>
      <p:sp>
        <p:nvSpPr>
          <p:cNvPr id="4" name="页眉占位符 3"/>
          <p:cNvSpPr>
            <a:spLocks noGrp="1"/>
          </p:cNvSpPr>
          <p:nvPr>
            <p:ph type="hdr" sz="quarter" idx="10"/>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页眉</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5" name="日期占位符 4"/>
          <p:cNvSpPr>
            <a:spLocks noGrp="1"/>
          </p:cNvSpPr>
          <p:nvPr>
            <p:ph type="dt" idx="11"/>
          </p:nvPr>
        </p:nvSpPr>
        <p:spPr/>
        <p:txBody>
          <a:bodyPr/>
          <a:lstStyle/>
          <a:p>
            <a:fld id="{43C51798-8462-42EE-BFB7-62E2D6927506}" type="datetime1">
              <a:rPr lang="zh-CN" altLang="en-US" smtClean="0">
                <a:solidFill>
                  <a:prstClr val="black"/>
                </a:solidFill>
                <a:latin typeface="Calibri"/>
                <a:ea typeface="宋体"/>
              </a:rPr>
              <a:pPr/>
              <a:t>5/24/15</a:t>
            </a:fld>
            <a:endParaRPr lang="zh-CN" altLang="zh-CN">
              <a:solidFill>
                <a:prstClr val="black"/>
              </a:solidFill>
              <a:latin typeface="Calibri"/>
              <a:ea typeface="宋体"/>
            </a:endParaRPr>
          </a:p>
        </p:txBody>
      </p:sp>
      <p:sp>
        <p:nvSpPr>
          <p:cNvPr id="6" name="页脚占位符 5"/>
          <p:cNvSpPr>
            <a:spLocks noGrp="1"/>
          </p:cNvSpPr>
          <p:nvPr>
            <p:ph type="ftr" sz="quarter" idx="12"/>
          </p:nvPr>
        </p:nvSpPr>
        <p:spPr/>
        <p:txBody>
          <a:bodyPr/>
          <a:lstStyle/>
          <a:p>
            <a:r>
              <a:rPr lang="zh-CN" altLang="zh-CN" smtClean="0">
                <a:solidFill>
                  <a:prstClr val="black"/>
                </a:solidFill>
                <a:latin typeface="Calibri"/>
                <a:ea typeface="宋体"/>
              </a:rPr>
              <a:t>&lt;</a:t>
            </a:r>
            <a:r>
              <a:rPr lang="zh-CN" altLang="en-US" smtClean="0">
                <a:solidFill>
                  <a:prstClr val="black"/>
                </a:solidFill>
                <a:latin typeface="Calibri"/>
                <a:ea typeface="宋体"/>
              </a:rPr>
              <a:t>页脚</a:t>
            </a:r>
            <a:r>
              <a:rPr lang="zh-CN" altLang="zh-CN" smtClean="0">
                <a:solidFill>
                  <a:prstClr val="black"/>
                </a:solidFill>
                <a:latin typeface="Calibri"/>
                <a:ea typeface="宋体"/>
              </a:rPr>
              <a:t>&gt;</a:t>
            </a:r>
            <a:endParaRPr lang="zh-CN" altLang="zh-CN">
              <a:solidFill>
                <a:prstClr val="black"/>
              </a:solidFill>
              <a:latin typeface="Calibri"/>
              <a:ea typeface="宋体"/>
            </a:endParaRPr>
          </a:p>
        </p:txBody>
      </p:sp>
      <p:sp>
        <p:nvSpPr>
          <p:cNvPr id="7" name="灯片编号占位符 6"/>
          <p:cNvSpPr>
            <a:spLocks noGrp="1"/>
          </p:cNvSpPr>
          <p:nvPr>
            <p:ph type="sldNum" sz="quarter" idx="13"/>
          </p:nvPr>
        </p:nvSpPr>
        <p:spPr/>
        <p:txBody>
          <a:bodyPr/>
          <a:lstStyle/>
          <a:p>
            <a:fld id="{51C36914-20AF-4724-9C13-E1B494FC072D}" type="slidenum">
              <a:rPr lang="en-US" altLang="zh-CN" smtClean="0">
                <a:solidFill>
                  <a:prstClr val="black"/>
                </a:solidFill>
                <a:latin typeface="Calibri"/>
                <a:ea typeface="宋体"/>
              </a:rPr>
              <a:pPr/>
              <a:t>83</a:t>
            </a:fld>
            <a:fld id="{DB9059BF-04DC-4665-8319-44CF21C5C973}"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8" name="灯片编号占位符 7"/>
          <p:cNvSpPr>
            <a:spLocks noGrp="1"/>
          </p:cNvSpPr>
          <p:nvPr>
            <p:ph type="sldNum" sz="quarter" idx="14"/>
          </p:nvPr>
        </p:nvSpPr>
        <p:spPr/>
        <p:txBody>
          <a:bodyPr/>
          <a:lstStyle/>
          <a:p>
            <a:fld id="{706DE766-2B36-4BCD-856D-AFD783E6756D}" type="slidenum">
              <a:rPr lang="en-US" altLang="zh-CN" smtClean="0">
                <a:solidFill>
                  <a:prstClr val="black"/>
                </a:solidFill>
                <a:latin typeface="Calibri"/>
                <a:ea typeface="宋体"/>
              </a:rPr>
              <a:pPr/>
              <a:t>83</a:t>
            </a:fld>
            <a:fld id="{054D6247-BD44-4743-97E8-8EA2C699353F}"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9" name="灯片编号占位符 8"/>
          <p:cNvSpPr>
            <a:spLocks noGrp="1"/>
          </p:cNvSpPr>
          <p:nvPr>
            <p:ph type="sldNum" sz="quarter" idx="15"/>
          </p:nvPr>
        </p:nvSpPr>
        <p:spPr/>
        <p:txBody>
          <a:bodyPr/>
          <a:lstStyle/>
          <a:p>
            <a:fld id="{04C3BC69-03BB-4AA5-A36B-A74F18F4B018}" type="slidenum">
              <a:rPr lang="en-US" altLang="zh-CN" smtClean="0">
                <a:solidFill>
                  <a:prstClr val="black"/>
                </a:solidFill>
                <a:latin typeface="Calibri"/>
                <a:ea typeface="宋体"/>
              </a:rPr>
              <a:pPr/>
              <a:t>83</a:t>
            </a:fld>
            <a:fld id="{ED32E0E2-6211-4DB0-83FC-F25F26B9F0A5}"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0" name="灯片编号占位符 9"/>
          <p:cNvSpPr>
            <a:spLocks noGrp="1"/>
          </p:cNvSpPr>
          <p:nvPr>
            <p:ph type="sldNum" sz="quarter" idx="16"/>
          </p:nvPr>
        </p:nvSpPr>
        <p:spPr/>
        <p:txBody>
          <a:bodyPr/>
          <a:lstStyle/>
          <a:p>
            <a:fld id="{7685C111-6591-488B-B44F-78067837322A}" type="slidenum">
              <a:rPr lang="en-US" altLang="zh-CN" smtClean="0">
                <a:solidFill>
                  <a:prstClr val="black"/>
                </a:solidFill>
                <a:latin typeface="Calibri"/>
                <a:ea typeface="宋体"/>
              </a:rPr>
              <a:pPr/>
              <a:t>83</a:t>
            </a:fld>
            <a:fld id="{7DD7D61F-2FE4-4795-A741-20A05674D971}"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1" name="灯片编号占位符 10"/>
          <p:cNvSpPr>
            <a:spLocks noGrp="1"/>
          </p:cNvSpPr>
          <p:nvPr>
            <p:ph type="sldNum" sz="quarter" idx="17"/>
          </p:nvPr>
        </p:nvSpPr>
        <p:spPr/>
        <p:txBody>
          <a:bodyPr/>
          <a:lstStyle/>
          <a:p>
            <a:fld id="{D791C2E5-7245-4002-B54D-E66607BCCD57}" type="slidenum">
              <a:rPr lang="en-US" altLang="zh-CN" smtClean="0">
                <a:solidFill>
                  <a:prstClr val="black"/>
                </a:solidFill>
                <a:latin typeface="Calibri"/>
                <a:ea typeface="宋体"/>
              </a:rPr>
              <a:pPr/>
              <a:t>83</a:t>
            </a:fld>
            <a:fld id="{2856F0DA-154D-4D71-AC96-24108076382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2" name="灯片编号占位符 11"/>
          <p:cNvSpPr>
            <a:spLocks noGrp="1"/>
          </p:cNvSpPr>
          <p:nvPr>
            <p:ph type="sldNum" sz="quarter" idx="18"/>
          </p:nvPr>
        </p:nvSpPr>
        <p:spPr/>
        <p:txBody>
          <a:bodyPr/>
          <a:lstStyle/>
          <a:p>
            <a:fld id="{3442AB6A-31D5-4749-A192-36CDB36D1344}" type="slidenum">
              <a:rPr lang="en-US" altLang="zh-CN" smtClean="0">
                <a:solidFill>
                  <a:prstClr val="black"/>
                </a:solidFill>
                <a:latin typeface="Calibri"/>
                <a:ea typeface="宋体"/>
              </a:rPr>
              <a:pPr/>
              <a:t>83</a:t>
            </a:fld>
            <a:fld id="{AF89078C-5AC1-4AD9-A0DE-397813BA754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3" name="灯片编号占位符 12"/>
          <p:cNvSpPr>
            <a:spLocks noGrp="1"/>
          </p:cNvSpPr>
          <p:nvPr>
            <p:ph type="sldNum" sz="quarter" idx="19"/>
          </p:nvPr>
        </p:nvSpPr>
        <p:spPr/>
        <p:txBody>
          <a:bodyPr/>
          <a:lstStyle/>
          <a:p>
            <a:fld id="{67C72888-CA01-4A9E-AE98-5EE5947D794B}" type="slidenum">
              <a:rPr lang="en-US" altLang="zh-CN" smtClean="0">
                <a:solidFill>
                  <a:prstClr val="black"/>
                </a:solidFill>
                <a:latin typeface="Calibri"/>
                <a:ea typeface="宋体"/>
              </a:rPr>
              <a:pPr/>
              <a:t>83</a:t>
            </a:fld>
            <a:fld id="{248EAA88-0E82-4DB3-9A60-08EE4E554328}"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4" name="灯片编号占位符 13"/>
          <p:cNvSpPr>
            <a:spLocks noGrp="1"/>
          </p:cNvSpPr>
          <p:nvPr>
            <p:ph type="sldNum" sz="quarter" idx="20"/>
          </p:nvPr>
        </p:nvSpPr>
        <p:spPr/>
        <p:txBody>
          <a:bodyPr/>
          <a:lstStyle/>
          <a:p>
            <a:fld id="{765AE550-C959-47E5-8222-6FF875717F4D}" type="slidenum">
              <a:rPr lang="en-US" altLang="zh-CN" smtClean="0">
                <a:solidFill>
                  <a:prstClr val="black"/>
                </a:solidFill>
                <a:latin typeface="Calibri"/>
                <a:ea typeface="宋体"/>
              </a:rPr>
              <a:pPr/>
              <a:t>83</a:t>
            </a:fld>
            <a:fld id="{BAA85AC3-A321-4E97-8C2A-40FFC23458DA}"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5" name="灯片编号占位符 14"/>
          <p:cNvSpPr>
            <a:spLocks noGrp="1"/>
          </p:cNvSpPr>
          <p:nvPr>
            <p:ph type="sldNum" sz="quarter" idx="21"/>
          </p:nvPr>
        </p:nvSpPr>
        <p:spPr/>
        <p:txBody>
          <a:bodyPr/>
          <a:lstStyle/>
          <a:p>
            <a:fld id="{A3B1A49F-B57D-4117-BA0C-B507C4BC3759}" type="slidenum">
              <a:rPr lang="en-US" altLang="zh-CN" smtClean="0">
                <a:solidFill>
                  <a:prstClr val="black"/>
                </a:solidFill>
                <a:latin typeface="Calibri"/>
                <a:ea typeface="宋体"/>
              </a:rPr>
              <a:pPr/>
              <a:t>83</a:t>
            </a:fld>
            <a:fld id="{976B2C0F-9A76-4174-98DA-58652E2BDC85}"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6" name="灯片编号占位符 15"/>
          <p:cNvSpPr>
            <a:spLocks noGrp="1"/>
          </p:cNvSpPr>
          <p:nvPr>
            <p:ph type="sldNum" sz="quarter" idx="22"/>
          </p:nvPr>
        </p:nvSpPr>
        <p:spPr/>
        <p:txBody>
          <a:bodyPr/>
          <a:lstStyle/>
          <a:p>
            <a:fld id="{ED78659A-64EF-42C0-B167-BFEEEA88FC13}" type="slidenum">
              <a:rPr lang="en-US" altLang="zh-CN" smtClean="0">
                <a:solidFill>
                  <a:prstClr val="black"/>
                </a:solidFill>
                <a:latin typeface="Calibri"/>
                <a:ea typeface="宋体"/>
              </a:rPr>
              <a:pPr/>
              <a:t>83</a:t>
            </a:fld>
            <a:fld id="{300A6FB2-B2FB-4FCC-87F9-9CB14828E7AF}"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7" name="灯片编号占位符 16"/>
          <p:cNvSpPr>
            <a:spLocks noGrp="1"/>
          </p:cNvSpPr>
          <p:nvPr>
            <p:ph type="sldNum" sz="quarter" idx="23"/>
          </p:nvPr>
        </p:nvSpPr>
        <p:spPr/>
        <p:txBody>
          <a:bodyPr/>
          <a:lstStyle/>
          <a:p>
            <a:fld id="{33A666F3-8211-4E81-9979-92E2AAECD16E}" type="slidenum">
              <a:rPr lang="en-US" altLang="zh-CN" smtClean="0">
                <a:solidFill>
                  <a:prstClr val="black"/>
                </a:solidFill>
                <a:latin typeface="Calibri"/>
                <a:ea typeface="宋体"/>
              </a:rPr>
              <a:pPr/>
              <a:t>83</a:t>
            </a:fld>
            <a:fld id="{206CE3BA-0E87-4A01-9D97-AD8AB78AB53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8" name="灯片编号占位符 17"/>
          <p:cNvSpPr>
            <a:spLocks noGrp="1"/>
          </p:cNvSpPr>
          <p:nvPr>
            <p:ph type="sldNum" sz="quarter" idx="24"/>
          </p:nvPr>
        </p:nvSpPr>
        <p:spPr/>
        <p:txBody>
          <a:bodyPr/>
          <a:lstStyle/>
          <a:p>
            <a:fld id="{D3C71668-55FC-4F10-BA5C-8F103EEC17BC}" type="slidenum">
              <a:rPr lang="en-US" altLang="zh-CN" smtClean="0">
                <a:solidFill>
                  <a:prstClr val="black"/>
                </a:solidFill>
                <a:latin typeface="Calibri"/>
                <a:ea typeface="宋体"/>
              </a:rPr>
              <a:pPr/>
              <a:t>83</a:t>
            </a:fld>
            <a:fld id="{94D7712B-DDA1-459A-A4BE-320561230A22}"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9" name="灯片编号占位符 18"/>
          <p:cNvSpPr>
            <a:spLocks noGrp="1"/>
          </p:cNvSpPr>
          <p:nvPr>
            <p:ph type="sldNum" sz="quarter" idx="25"/>
          </p:nvPr>
        </p:nvSpPr>
        <p:spPr/>
        <p:txBody>
          <a:bodyPr/>
          <a:lstStyle/>
          <a:p>
            <a:fld id="{36B0D174-448B-4E3A-938A-EE649E5FCAB0}" type="slidenum">
              <a:rPr lang="en-US" altLang="zh-CN" smtClean="0">
                <a:solidFill>
                  <a:prstClr val="black"/>
                </a:solidFill>
                <a:latin typeface="Calibri"/>
                <a:ea typeface="宋体"/>
              </a:rPr>
              <a:pPr/>
              <a:t>83</a:t>
            </a:fld>
            <a:fld id="{51B83919-89CE-46C3-A94D-87DE8283AE75}"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20" name="灯片编号占位符 19"/>
          <p:cNvSpPr>
            <a:spLocks noGrp="1"/>
          </p:cNvSpPr>
          <p:nvPr>
            <p:ph type="sldNum" sz="quarter" idx="26"/>
          </p:nvPr>
        </p:nvSpPr>
        <p:spPr/>
        <p:txBody>
          <a:bodyPr/>
          <a:lstStyle/>
          <a:p>
            <a:fld id="{D620D4C2-0099-427B-92E1-21E737919B89}" type="slidenum">
              <a:rPr lang="en-US" altLang="zh-CN" smtClean="0">
                <a:solidFill>
                  <a:prstClr val="black"/>
                </a:solidFill>
                <a:latin typeface="Calibri"/>
                <a:ea typeface="宋体"/>
              </a:rPr>
              <a:pPr/>
              <a:t>83</a:t>
            </a:fld>
            <a:fld id="{BC50F9EF-4E38-4D26-9193-73D60428BBAF}"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21" name="灯片编号占位符 20"/>
          <p:cNvSpPr>
            <a:spLocks noGrp="1"/>
          </p:cNvSpPr>
          <p:nvPr>
            <p:ph type="sldNum" sz="quarter" idx="27"/>
          </p:nvPr>
        </p:nvSpPr>
        <p:spPr/>
        <p:txBody>
          <a:bodyPr/>
          <a:lstStyle/>
          <a:p>
            <a:fld id="{F32A79E4-8B1B-47C3-93BF-897CCB6F1D75}" type="slidenum">
              <a:rPr lang="en-US" altLang="zh-CN" smtClean="0">
                <a:solidFill>
                  <a:prstClr val="black"/>
                </a:solidFill>
                <a:latin typeface="Calibri"/>
                <a:ea typeface="宋体"/>
              </a:rPr>
              <a:pPr/>
              <a:t>83</a:t>
            </a:fld>
            <a:fld id="{CA1F181C-7466-4F6E-97AD-548D308460CD}"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22" name="灯片编号占位符 21"/>
          <p:cNvSpPr>
            <a:spLocks noGrp="1"/>
          </p:cNvSpPr>
          <p:nvPr>
            <p:ph type="sldNum" sz="quarter" idx="28"/>
          </p:nvPr>
        </p:nvSpPr>
        <p:spPr/>
        <p:txBody>
          <a:bodyPr/>
          <a:lstStyle/>
          <a:p>
            <a:fld id="{1E80281B-DAFB-43A7-9662-A497B4F125B4}" type="slidenum">
              <a:rPr lang="en-US" altLang="zh-CN" smtClean="0">
                <a:solidFill>
                  <a:prstClr val="black"/>
                </a:solidFill>
                <a:latin typeface="Calibri"/>
                <a:ea typeface="宋体"/>
              </a:rPr>
              <a:pPr/>
              <a:t>83</a:t>
            </a:fld>
            <a:fld id="{EF67BD48-6373-4E53-B54A-DD36C50DD27A}"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23" name="灯片编号占位符 22"/>
          <p:cNvSpPr>
            <a:spLocks noGrp="1"/>
          </p:cNvSpPr>
          <p:nvPr>
            <p:ph type="sldNum" sz="quarter" idx="29"/>
          </p:nvPr>
        </p:nvSpPr>
        <p:spPr/>
        <p:txBody>
          <a:bodyPr/>
          <a:lstStyle/>
          <a:p>
            <a:fld id="{BC9AC7BC-0F93-4A41-9276-F9FC7C728AC9}" type="slidenum">
              <a:rPr lang="en-US" altLang="zh-CN" smtClean="0">
                <a:solidFill>
                  <a:prstClr val="black"/>
                </a:solidFill>
                <a:latin typeface="Calibri"/>
                <a:ea typeface="宋体"/>
              </a:rPr>
              <a:pPr/>
              <a:t>83</a:t>
            </a:fld>
            <a:fld id="{988B5696-65BB-4C71-A38E-02F216B77618}"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24" name="灯片编号占位符 23"/>
          <p:cNvSpPr>
            <a:spLocks noGrp="1"/>
          </p:cNvSpPr>
          <p:nvPr>
            <p:ph type="sldNum" sz="quarter" idx="30"/>
          </p:nvPr>
        </p:nvSpPr>
        <p:spPr/>
        <p:txBody>
          <a:bodyPr/>
          <a:lstStyle/>
          <a:p>
            <a:fld id="{4391712F-0723-4CE5-869D-B6177DF69D35}" type="slidenum">
              <a:rPr lang="en-US" altLang="zh-CN" smtClean="0">
                <a:solidFill>
                  <a:prstClr val="black"/>
                </a:solidFill>
                <a:latin typeface="Calibri"/>
                <a:ea typeface="宋体"/>
              </a:rPr>
              <a:pPr/>
              <a:t>83</a:t>
            </a:fld>
            <a:fld id="{C5316FF3-7E7B-450E-BCEE-E2FF9A3B76A8}"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25" name="灯片编号占位符 24"/>
          <p:cNvSpPr>
            <a:spLocks noGrp="1"/>
          </p:cNvSpPr>
          <p:nvPr>
            <p:ph type="sldNum" sz="quarter" idx="31"/>
          </p:nvPr>
        </p:nvSpPr>
        <p:spPr/>
        <p:txBody>
          <a:bodyPr/>
          <a:lstStyle/>
          <a:p>
            <a:fld id="{FE2117F5-DDE5-4F4C-A62B-135EAAEAA336}" type="slidenum">
              <a:rPr lang="en-US" altLang="zh-CN" smtClean="0">
                <a:solidFill>
                  <a:prstClr val="black"/>
                </a:solidFill>
                <a:latin typeface="Calibri"/>
                <a:ea typeface="宋体"/>
              </a:rPr>
              <a:pPr/>
              <a:t>83</a:t>
            </a:fld>
            <a:fld id="{E60C1D22-4274-44B2-A5B8-F3DC107C5D46}"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26" name="灯片编号占位符 25"/>
          <p:cNvSpPr>
            <a:spLocks noGrp="1"/>
          </p:cNvSpPr>
          <p:nvPr>
            <p:ph type="sldNum" sz="quarter" idx="32"/>
          </p:nvPr>
        </p:nvSpPr>
        <p:spPr/>
        <p:txBody>
          <a:bodyPr/>
          <a:lstStyle/>
          <a:p>
            <a:fld id="{D5DF0003-2865-47C2-9E20-8D6BDD4E8BC3}" type="slidenum">
              <a:rPr lang="en-US" altLang="zh-CN" smtClean="0">
                <a:solidFill>
                  <a:prstClr val="black"/>
                </a:solidFill>
                <a:latin typeface="Calibri"/>
                <a:ea typeface="宋体"/>
              </a:rPr>
              <a:pPr/>
              <a:t>83</a:t>
            </a:fld>
            <a:fld id="{46F656BE-2381-4F2B-84B1-504C5EEFD04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27" name="灯片编号占位符 26"/>
          <p:cNvSpPr>
            <a:spLocks noGrp="1"/>
          </p:cNvSpPr>
          <p:nvPr>
            <p:ph type="sldNum" sz="quarter" idx="33"/>
          </p:nvPr>
        </p:nvSpPr>
        <p:spPr/>
        <p:txBody>
          <a:bodyPr/>
          <a:lstStyle/>
          <a:p>
            <a:fld id="{21114D12-4EF0-4D46-BDA3-BDFFA05B06FA}" type="slidenum">
              <a:rPr lang="en-US" altLang="zh-CN" smtClean="0">
                <a:solidFill>
                  <a:prstClr val="black"/>
                </a:solidFill>
                <a:latin typeface="Calibri"/>
                <a:ea typeface="宋体"/>
              </a:rPr>
              <a:pPr/>
              <a:t>83</a:t>
            </a:fld>
            <a:fld id="{52976F0C-5072-4F70-82D7-C3514F7CF8D1}"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28" name="灯片编号占位符 27"/>
          <p:cNvSpPr>
            <a:spLocks noGrp="1"/>
          </p:cNvSpPr>
          <p:nvPr>
            <p:ph type="sldNum" sz="quarter" idx="34"/>
          </p:nvPr>
        </p:nvSpPr>
        <p:spPr/>
        <p:txBody>
          <a:bodyPr/>
          <a:lstStyle/>
          <a:p>
            <a:fld id="{37938223-5E6D-44D6-B2E0-B188D8C8F493}" type="slidenum">
              <a:rPr lang="en-US" altLang="zh-CN" smtClean="0">
                <a:solidFill>
                  <a:prstClr val="black"/>
                </a:solidFill>
                <a:latin typeface="Calibri"/>
                <a:ea typeface="宋体"/>
              </a:rPr>
              <a:pPr/>
              <a:t>83</a:t>
            </a:fld>
            <a:fld id="{0226DC27-166E-4502-9FBA-1F46C093520E}"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29" name="灯片编号占位符 28"/>
          <p:cNvSpPr>
            <a:spLocks noGrp="1"/>
          </p:cNvSpPr>
          <p:nvPr>
            <p:ph type="sldNum" sz="quarter" idx="35"/>
          </p:nvPr>
        </p:nvSpPr>
        <p:spPr/>
        <p:txBody>
          <a:bodyPr/>
          <a:lstStyle/>
          <a:p>
            <a:fld id="{E4CAE317-3817-4B75-ADDE-66F36ABC5C7C}" type="slidenum">
              <a:rPr lang="en-US" altLang="zh-CN" smtClean="0">
                <a:solidFill>
                  <a:prstClr val="black"/>
                </a:solidFill>
                <a:latin typeface="Calibri"/>
                <a:ea typeface="宋体"/>
              </a:rPr>
              <a:pPr/>
              <a:t>83</a:t>
            </a:fld>
            <a:fld id="{BE1D0F56-5D69-4654-9E43-BD5181857456}"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30" name="灯片编号占位符 29"/>
          <p:cNvSpPr>
            <a:spLocks noGrp="1"/>
          </p:cNvSpPr>
          <p:nvPr>
            <p:ph type="sldNum" sz="quarter" idx="36"/>
          </p:nvPr>
        </p:nvSpPr>
        <p:spPr/>
        <p:txBody>
          <a:bodyPr/>
          <a:lstStyle/>
          <a:p>
            <a:fld id="{8B7C6B59-7AEB-44D7-AB71-69A5DDA87856}" type="slidenum">
              <a:rPr lang="en-US" altLang="zh-CN" smtClean="0">
                <a:solidFill>
                  <a:prstClr val="black"/>
                </a:solidFill>
                <a:latin typeface="Calibri"/>
                <a:ea typeface="宋体"/>
              </a:rPr>
              <a:pPr/>
              <a:t>83</a:t>
            </a:fld>
            <a:fld id="{B7CE5947-74B7-4012-83B7-80CB88522DED}"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31" name="灯片编号占位符 30"/>
          <p:cNvSpPr>
            <a:spLocks noGrp="1"/>
          </p:cNvSpPr>
          <p:nvPr>
            <p:ph type="sldNum" sz="quarter" idx="37"/>
          </p:nvPr>
        </p:nvSpPr>
        <p:spPr/>
        <p:txBody>
          <a:bodyPr/>
          <a:lstStyle/>
          <a:p>
            <a:fld id="{925BCC8E-3668-43AE-92F6-89DD7B210717}" type="slidenum">
              <a:rPr lang="en-US" altLang="zh-CN" smtClean="0">
                <a:solidFill>
                  <a:prstClr val="black"/>
                </a:solidFill>
                <a:latin typeface="Calibri"/>
                <a:ea typeface="宋体"/>
              </a:rPr>
              <a:pPr/>
              <a:t>83</a:t>
            </a:fld>
            <a:fld id="{E32D7208-53DE-4615-BB65-4096CD07277A}"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32" name="灯片编号占位符 31"/>
          <p:cNvSpPr>
            <a:spLocks noGrp="1"/>
          </p:cNvSpPr>
          <p:nvPr>
            <p:ph type="sldNum" sz="quarter" idx="38"/>
          </p:nvPr>
        </p:nvSpPr>
        <p:spPr/>
        <p:txBody>
          <a:bodyPr/>
          <a:lstStyle/>
          <a:p>
            <a:fld id="{910172B3-F6A3-4AAF-90E0-20E5E690BA74}" type="slidenum">
              <a:rPr lang="en-US" altLang="zh-CN" smtClean="0">
                <a:solidFill>
                  <a:prstClr val="black"/>
                </a:solidFill>
                <a:latin typeface="Calibri"/>
                <a:ea typeface="宋体"/>
              </a:rPr>
              <a:pPr/>
              <a:t>83</a:t>
            </a:fld>
            <a:fld id="{6A108A12-F8B6-4ED2-A125-C2F2AE556962}"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33" name="灯片编号占位符 32"/>
          <p:cNvSpPr>
            <a:spLocks noGrp="1"/>
          </p:cNvSpPr>
          <p:nvPr>
            <p:ph type="sldNum" sz="quarter" idx="39"/>
          </p:nvPr>
        </p:nvSpPr>
        <p:spPr/>
        <p:txBody>
          <a:bodyPr/>
          <a:lstStyle/>
          <a:p>
            <a:fld id="{09FD8C75-B827-487E-B102-45E36DBD58B4}" type="slidenum">
              <a:rPr lang="en-US" altLang="zh-CN" smtClean="0">
                <a:solidFill>
                  <a:prstClr val="black"/>
                </a:solidFill>
                <a:latin typeface="Calibri"/>
                <a:ea typeface="宋体"/>
              </a:rPr>
              <a:pPr/>
              <a:t>83</a:t>
            </a:fld>
            <a:fld id="{38BED569-0952-4B6C-A037-0F2DE0F3A6D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34" name="灯片编号占位符 33"/>
          <p:cNvSpPr>
            <a:spLocks noGrp="1"/>
          </p:cNvSpPr>
          <p:nvPr>
            <p:ph type="sldNum" sz="quarter" idx="40"/>
          </p:nvPr>
        </p:nvSpPr>
        <p:spPr/>
        <p:txBody>
          <a:bodyPr/>
          <a:lstStyle/>
          <a:p>
            <a:fld id="{4D73D9A9-FCD5-4FC8-95C0-3DA5D1AE5B44}" type="slidenum">
              <a:rPr lang="en-US" altLang="zh-CN" smtClean="0">
                <a:solidFill>
                  <a:prstClr val="black"/>
                </a:solidFill>
                <a:latin typeface="Calibri"/>
                <a:ea typeface="宋体"/>
              </a:rPr>
              <a:pPr/>
              <a:t>83</a:t>
            </a:fld>
            <a:fld id="{F5831185-3259-4992-85C8-80E0181DA947}"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35" name="灯片编号占位符 34"/>
          <p:cNvSpPr>
            <a:spLocks noGrp="1"/>
          </p:cNvSpPr>
          <p:nvPr>
            <p:ph type="sldNum" sz="quarter" idx="41"/>
          </p:nvPr>
        </p:nvSpPr>
        <p:spPr/>
        <p:txBody>
          <a:bodyPr/>
          <a:lstStyle/>
          <a:p>
            <a:fld id="{4DA6AE22-0ADA-42B9-A0EC-CA20AB892BC7}" type="slidenum">
              <a:rPr lang="en-US" altLang="zh-CN" smtClean="0">
                <a:solidFill>
                  <a:prstClr val="black"/>
                </a:solidFill>
                <a:latin typeface="Calibri"/>
                <a:ea typeface="宋体"/>
              </a:rPr>
              <a:pPr/>
              <a:t>83</a:t>
            </a:fld>
            <a:fld id="{D8371C41-5038-4103-B559-16DD049E2C73}"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36" name="灯片编号占位符 35"/>
          <p:cNvSpPr>
            <a:spLocks noGrp="1"/>
          </p:cNvSpPr>
          <p:nvPr>
            <p:ph type="sldNum" sz="quarter" idx="42"/>
          </p:nvPr>
        </p:nvSpPr>
        <p:spPr/>
        <p:txBody>
          <a:bodyPr/>
          <a:lstStyle/>
          <a:p>
            <a:fld id="{3E16EFD9-C03F-497F-8EB1-141BFDFF3B74}" type="slidenum">
              <a:rPr lang="en-US" altLang="zh-CN" smtClean="0">
                <a:solidFill>
                  <a:prstClr val="black"/>
                </a:solidFill>
                <a:latin typeface="Calibri"/>
                <a:ea typeface="宋体"/>
              </a:rPr>
              <a:pPr/>
              <a:t>83</a:t>
            </a:fld>
            <a:fld id="{C279A208-146E-476E-BB18-F5AB68A6149A}"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37" name="灯片编号占位符 36"/>
          <p:cNvSpPr>
            <a:spLocks noGrp="1"/>
          </p:cNvSpPr>
          <p:nvPr>
            <p:ph type="sldNum" sz="quarter" idx="43"/>
          </p:nvPr>
        </p:nvSpPr>
        <p:spPr/>
        <p:txBody>
          <a:bodyPr/>
          <a:lstStyle/>
          <a:p>
            <a:fld id="{E9A073F0-3B3E-4D2C-9517-DADDBC2547F7}" type="slidenum">
              <a:rPr lang="en-US" altLang="zh-CN" smtClean="0">
                <a:solidFill>
                  <a:prstClr val="black"/>
                </a:solidFill>
                <a:latin typeface="Calibri"/>
                <a:ea typeface="宋体"/>
              </a:rPr>
              <a:pPr/>
              <a:t>83</a:t>
            </a:fld>
            <a:fld id="{2B10FDFB-37D4-4D81-9461-6E036F0F311F}"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38" name="灯片编号占位符 37"/>
          <p:cNvSpPr>
            <a:spLocks noGrp="1"/>
          </p:cNvSpPr>
          <p:nvPr>
            <p:ph type="sldNum" sz="quarter" idx="44"/>
          </p:nvPr>
        </p:nvSpPr>
        <p:spPr/>
        <p:txBody>
          <a:bodyPr/>
          <a:lstStyle/>
          <a:p>
            <a:fld id="{CF7AC3A6-7DD0-4EDD-991A-BB75DC942E8A}" type="slidenum">
              <a:rPr lang="en-US" altLang="zh-CN" smtClean="0">
                <a:solidFill>
                  <a:prstClr val="black"/>
                </a:solidFill>
                <a:latin typeface="Calibri"/>
                <a:ea typeface="宋体"/>
              </a:rPr>
              <a:pPr/>
              <a:t>83</a:t>
            </a:fld>
            <a:fld id="{74325AAE-F7E5-4200-8211-33C51AD5410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39" name="灯片编号占位符 38"/>
          <p:cNvSpPr>
            <a:spLocks noGrp="1"/>
          </p:cNvSpPr>
          <p:nvPr>
            <p:ph type="sldNum" sz="quarter" idx="45"/>
          </p:nvPr>
        </p:nvSpPr>
        <p:spPr/>
        <p:txBody>
          <a:bodyPr/>
          <a:lstStyle/>
          <a:p>
            <a:fld id="{4690E0E6-E30B-4C10-9A8F-A21239CA6D5F}" type="slidenum">
              <a:rPr lang="en-US" altLang="zh-CN" smtClean="0">
                <a:solidFill>
                  <a:prstClr val="black"/>
                </a:solidFill>
                <a:latin typeface="Calibri"/>
                <a:ea typeface="宋体"/>
              </a:rPr>
              <a:pPr/>
              <a:t>83</a:t>
            </a:fld>
            <a:fld id="{A8EE2E82-BADB-437E-AD51-2CE287B76DC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40" name="灯片编号占位符 39"/>
          <p:cNvSpPr>
            <a:spLocks noGrp="1"/>
          </p:cNvSpPr>
          <p:nvPr>
            <p:ph type="sldNum" sz="quarter" idx="46"/>
          </p:nvPr>
        </p:nvSpPr>
        <p:spPr/>
        <p:txBody>
          <a:bodyPr/>
          <a:lstStyle/>
          <a:p>
            <a:fld id="{C38BB0C0-35A3-4DFF-BAB2-08DCBA93581C}" type="slidenum">
              <a:rPr lang="en-US" altLang="zh-CN" smtClean="0">
                <a:solidFill>
                  <a:prstClr val="black"/>
                </a:solidFill>
                <a:latin typeface="Calibri"/>
                <a:ea typeface="宋体"/>
              </a:rPr>
              <a:pPr/>
              <a:t>83</a:t>
            </a:fld>
            <a:fld id="{860844CB-EF8A-4872-835E-3121267DF821}"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41" name="灯片编号占位符 40"/>
          <p:cNvSpPr>
            <a:spLocks noGrp="1"/>
          </p:cNvSpPr>
          <p:nvPr>
            <p:ph type="sldNum" sz="quarter" idx="47"/>
          </p:nvPr>
        </p:nvSpPr>
        <p:spPr/>
        <p:txBody>
          <a:bodyPr/>
          <a:lstStyle/>
          <a:p>
            <a:fld id="{D68FF106-913A-4CE1-BC68-04078CC4DC4D}" type="slidenum">
              <a:rPr lang="en-US" altLang="zh-CN" smtClean="0">
                <a:solidFill>
                  <a:prstClr val="black"/>
                </a:solidFill>
                <a:latin typeface="Calibri"/>
                <a:ea typeface="宋体"/>
              </a:rPr>
              <a:pPr/>
              <a:t>83</a:t>
            </a:fld>
            <a:fld id="{6517BADD-8F4F-4C23-A79A-64D3EF7A1B12}"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42" name="灯片编号占位符 41"/>
          <p:cNvSpPr>
            <a:spLocks noGrp="1"/>
          </p:cNvSpPr>
          <p:nvPr>
            <p:ph type="sldNum" sz="quarter" idx="48"/>
          </p:nvPr>
        </p:nvSpPr>
        <p:spPr/>
        <p:txBody>
          <a:bodyPr/>
          <a:lstStyle/>
          <a:p>
            <a:fld id="{941C1D5D-EC8D-40F2-BDE1-159787BC2DAC}" type="slidenum">
              <a:rPr lang="en-US" altLang="zh-CN" smtClean="0">
                <a:solidFill>
                  <a:prstClr val="black"/>
                </a:solidFill>
                <a:latin typeface="Calibri"/>
                <a:ea typeface="宋体"/>
              </a:rPr>
              <a:pPr/>
              <a:t>83</a:t>
            </a:fld>
            <a:fld id="{B1A14528-04F7-46F9-97C3-CDEDE7F272EE}"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43" name="灯片编号占位符 42"/>
          <p:cNvSpPr>
            <a:spLocks noGrp="1"/>
          </p:cNvSpPr>
          <p:nvPr>
            <p:ph type="sldNum" sz="quarter" idx="49"/>
          </p:nvPr>
        </p:nvSpPr>
        <p:spPr/>
        <p:txBody>
          <a:bodyPr/>
          <a:lstStyle/>
          <a:p>
            <a:fld id="{44E68BB7-2538-42B4-9AA6-C7CC9DD0DD84}" type="slidenum">
              <a:rPr lang="en-US" altLang="zh-CN" smtClean="0">
                <a:solidFill>
                  <a:prstClr val="black"/>
                </a:solidFill>
                <a:latin typeface="Calibri"/>
                <a:ea typeface="宋体"/>
              </a:rPr>
              <a:pPr/>
              <a:t>83</a:t>
            </a:fld>
            <a:fld id="{ADA50FE6-46B8-4D6E-987E-160CB0E937D6}"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44" name="灯片编号占位符 43"/>
          <p:cNvSpPr>
            <a:spLocks noGrp="1"/>
          </p:cNvSpPr>
          <p:nvPr>
            <p:ph type="sldNum" sz="quarter" idx="50"/>
          </p:nvPr>
        </p:nvSpPr>
        <p:spPr/>
        <p:txBody>
          <a:bodyPr/>
          <a:lstStyle/>
          <a:p>
            <a:fld id="{E0A57AD2-1AFC-410D-ADF8-543F80AFAE24}" type="slidenum">
              <a:rPr lang="en-US" altLang="zh-CN" smtClean="0">
                <a:solidFill>
                  <a:prstClr val="black"/>
                </a:solidFill>
                <a:latin typeface="Calibri"/>
                <a:ea typeface="宋体"/>
              </a:rPr>
              <a:pPr/>
              <a:t>83</a:t>
            </a:fld>
            <a:fld id="{D6A58033-1296-4259-98DC-E549C9845774}"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45" name="灯片编号占位符 44"/>
          <p:cNvSpPr>
            <a:spLocks noGrp="1"/>
          </p:cNvSpPr>
          <p:nvPr>
            <p:ph type="sldNum" sz="quarter" idx="51"/>
          </p:nvPr>
        </p:nvSpPr>
        <p:spPr/>
        <p:txBody>
          <a:bodyPr/>
          <a:lstStyle/>
          <a:p>
            <a:fld id="{B0269166-19CA-4877-BFF8-84C5C57B3F14}" type="slidenum">
              <a:rPr lang="en-US" altLang="zh-CN" smtClean="0">
                <a:solidFill>
                  <a:prstClr val="black"/>
                </a:solidFill>
                <a:latin typeface="Calibri"/>
                <a:ea typeface="宋体"/>
              </a:rPr>
              <a:pPr/>
              <a:t>83</a:t>
            </a:fld>
            <a:fld id="{A989CA4B-5E21-45A3-8CAD-CBBD7D91F0EC}"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46" name="灯片编号占位符 45"/>
          <p:cNvSpPr>
            <a:spLocks noGrp="1"/>
          </p:cNvSpPr>
          <p:nvPr>
            <p:ph type="sldNum" sz="quarter" idx="52"/>
          </p:nvPr>
        </p:nvSpPr>
        <p:spPr/>
        <p:txBody>
          <a:bodyPr/>
          <a:lstStyle/>
          <a:p>
            <a:fld id="{96A99EBB-6353-445F-9B87-82D6D55AB040}" type="slidenum">
              <a:rPr lang="en-US" altLang="zh-CN" smtClean="0">
                <a:solidFill>
                  <a:prstClr val="black"/>
                </a:solidFill>
                <a:latin typeface="Calibri"/>
                <a:ea typeface="宋体"/>
              </a:rPr>
              <a:pPr/>
              <a:t>83</a:t>
            </a:fld>
            <a:fld id="{224BEAF1-0DED-4091-8736-A0B2BA90B6B6}"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47" name="灯片编号占位符 46"/>
          <p:cNvSpPr>
            <a:spLocks noGrp="1"/>
          </p:cNvSpPr>
          <p:nvPr>
            <p:ph type="sldNum" sz="quarter" idx="53"/>
          </p:nvPr>
        </p:nvSpPr>
        <p:spPr/>
        <p:txBody>
          <a:bodyPr/>
          <a:lstStyle/>
          <a:p>
            <a:fld id="{30A6957D-46BA-41DC-991E-72C52871A06D}" type="slidenum">
              <a:rPr lang="en-US" altLang="zh-CN" smtClean="0">
                <a:solidFill>
                  <a:prstClr val="black"/>
                </a:solidFill>
                <a:latin typeface="Calibri"/>
                <a:ea typeface="宋体"/>
              </a:rPr>
              <a:pPr/>
              <a:t>83</a:t>
            </a:fld>
            <a:fld id="{BD8388DB-DB48-4676-8449-EF1292590C64}"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48" name="灯片编号占位符 47"/>
          <p:cNvSpPr>
            <a:spLocks noGrp="1"/>
          </p:cNvSpPr>
          <p:nvPr>
            <p:ph type="sldNum" sz="quarter" idx="54"/>
          </p:nvPr>
        </p:nvSpPr>
        <p:spPr/>
        <p:txBody>
          <a:bodyPr/>
          <a:lstStyle/>
          <a:p>
            <a:fld id="{F331CC80-3467-4496-8946-45EC6060D24E}" type="slidenum">
              <a:rPr lang="en-US" altLang="zh-CN" smtClean="0">
                <a:solidFill>
                  <a:prstClr val="black"/>
                </a:solidFill>
                <a:latin typeface="Calibri"/>
                <a:ea typeface="宋体"/>
              </a:rPr>
              <a:pPr/>
              <a:t>83</a:t>
            </a:fld>
            <a:fld id="{85045EB0-DE4E-4C98-A5E8-B957C0FB47A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49" name="灯片编号占位符 48"/>
          <p:cNvSpPr>
            <a:spLocks noGrp="1"/>
          </p:cNvSpPr>
          <p:nvPr>
            <p:ph type="sldNum" sz="quarter" idx="55"/>
          </p:nvPr>
        </p:nvSpPr>
        <p:spPr/>
        <p:txBody>
          <a:bodyPr/>
          <a:lstStyle/>
          <a:p>
            <a:fld id="{F5933478-6770-4A91-9FBB-5CEDD572FF8F}" type="slidenum">
              <a:rPr lang="en-US" altLang="zh-CN" smtClean="0">
                <a:solidFill>
                  <a:prstClr val="black"/>
                </a:solidFill>
                <a:latin typeface="Calibri"/>
                <a:ea typeface="宋体"/>
              </a:rPr>
              <a:pPr/>
              <a:t>83</a:t>
            </a:fld>
            <a:fld id="{58C2EE70-B26C-4639-BB11-404468EC586A}"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50" name="灯片编号占位符 49"/>
          <p:cNvSpPr>
            <a:spLocks noGrp="1"/>
          </p:cNvSpPr>
          <p:nvPr>
            <p:ph type="sldNum" sz="quarter" idx="56"/>
          </p:nvPr>
        </p:nvSpPr>
        <p:spPr/>
        <p:txBody>
          <a:bodyPr/>
          <a:lstStyle/>
          <a:p>
            <a:fld id="{C504EDC0-5B77-4BED-BEC8-CC8B8A6E145D}" type="slidenum">
              <a:rPr lang="en-US" altLang="zh-CN" smtClean="0">
                <a:solidFill>
                  <a:prstClr val="black"/>
                </a:solidFill>
                <a:latin typeface="Calibri"/>
                <a:ea typeface="宋体"/>
              </a:rPr>
              <a:pPr/>
              <a:t>83</a:t>
            </a:fld>
            <a:fld id="{EEF671D3-DEC3-4B6F-B524-E56426ABF60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51" name="灯片编号占位符 50"/>
          <p:cNvSpPr>
            <a:spLocks noGrp="1"/>
          </p:cNvSpPr>
          <p:nvPr>
            <p:ph type="sldNum" sz="quarter" idx="57"/>
          </p:nvPr>
        </p:nvSpPr>
        <p:spPr/>
        <p:txBody>
          <a:bodyPr/>
          <a:lstStyle/>
          <a:p>
            <a:fld id="{E2D7FC29-58A0-4348-B7BA-06675101EB95}" type="slidenum">
              <a:rPr lang="en-US" altLang="zh-CN" smtClean="0">
                <a:solidFill>
                  <a:prstClr val="black"/>
                </a:solidFill>
                <a:latin typeface="Calibri"/>
                <a:ea typeface="宋体"/>
              </a:rPr>
              <a:pPr/>
              <a:t>83</a:t>
            </a:fld>
            <a:fld id="{76F5A318-F8BB-4826-B7BB-BDFDCEBE0B62}"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52" name="灯片编号占位符 51"/>
          <p:cNvSpPr>
            <a:spLocks noGrp="1"/>
          </p:cNvSpPr>
          <p:nvPr>
            <p:ph type="sldNum" sz="quarter" idx="58"/>
          </p:nvPr>
        </p:nvSpPr>
        <p:spPr/>
        <p:txBody>
          <a:bodyPr/>
          <a:lstStyle/>
          <a:p>
            <a:fld id="{E8AD4A0F-4CB5-458A-92F7-E700DB6E0490}" type="slidenum">
              <a:rPr lang="en-US" altLang="zh-CN" smtClean="0">
                <a:solidFill>
                  <a:prstClr val="black"/>
                </a:solidFill>
                <a:latin typeface="Calibri"/>
                <a:ea typeface="宋体"/>
              </a:rPr>
              <a:pPr/>
              <a:t>83</a:t>
            </a:fld>
            <a:fld id="{092949C4-FB2D-405C-82D9-305846AEF43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53" name="灯片编号占位符 52"/>
          <p:cNvSpPr>
            <a:spLocks noGrp="1"/>
          </p:cNvSpPr>
          <p:nvPr>
            <p:ph type="sldNum" sz="quarter" idx="59"/>
          </p:nvPr>
        </p:nvSpPr>
        <p:spPr/>
        <p:txBody>
          <a:bodyPr/>
          <a:lstStyle/>
          <a:p>
            <a:fld id="{95A1FAA1-FCAF-4494-8DA0-C0E071265596}" type="slidenum">
              <a:rPr lang="en-US" altLang="zh-CN" smtClean="0">
                <a:solidFill>
                  <a:prstClr val="black"/>
                </a:solidFill>
                <a:latin typeface="Calibri"/>
                <a:ea typeface="宋体"/>
              </a:rPr>
              <a:pPr/>
              <a:t>83</a:t>
            </a:fld>
            <a:fld id="{87B08BCC-A56B-4107-822D-9CA4641628A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54" name="灯片编号占位符 53"/>
          <p:cNvSpPr>
            <a:spLocks noGrp="1"/>
          </p:cNvSpPr>
          <p:nvPr>
            <p:ph type="sldNum" sz="quarter" idx="60"/>
          </p:nvPr>
        </p:nvSpPr>
        <p:spPr/>
        <p:txBody>
          <a:bodyPr/>
          <a:lstStyle/>
          <a:p>
            <a:fld id="{A9944CC0-3FF3-43D4-9593-8AE823039BC9}" type="slidenum">
              <a:rPr lang="en-US" altLang="zh-CN" smtClean="0">
                <a:solidFill>
                  <a:prstClr val="black"/>
                </a:solidFill>
                <a:latin typeface="Calibri"/>
                <a:ea typeface="宋体"/>
              </a:rPr>
              <a:pPr/>
              <a:t>83</a:t>
            </a:fld>
            <a:fld id="{FAF6C3F6-087B-4C73-B882-79430A33FD28}"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55" name="灯片编号占位符 54"/>
          <p:cNvSpPr>
            <a:spLocks noGrp="1"/>
          </p:cNvSpPr>
          <p:nvPr>
            <p:ph type="sldNum" sz="quarter" idx="61"/>
          </p:nvPr>
        </p:nvSpPr>
        <p:spPr/>
        <p:txBody>
          <a:bodyPr/>
          <a:lstStyle/>
          <a:p>
            <a:fld id="{10115BAE-FC41-4CE1-B6FE-5B790764A9E3}" type="slidenum">
              <a:rPr lang="en-US" altLang="zh-CN" smtClean="0">
                <a:solidFill>
                  <a:prstClr val="black"/>
                </a:solidFill>
                <a:latin typeface="Calibri"/>
                <a:ea typeface="宋体"/>
              </a:rPr>
              <a:pPr/>
              <a:t>83</a:t>
            </a:fld>
            <a:fld id="{BE27C639-FEED-47B9-8835-02BAD60D8D81}"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56" name="灯片编号占位符 55"/>
          <p:cNvSpPr>
            <a:spLocks noGrp="1"/>
          </p:cNvSpPr>
          <p:nvPr>
            <p:ph type="sldNum" sz="quarter" idx="62"/>
          </p:nvPr>
        </p:nvSpPr>
        <p:spPr/>
        <p:txBody>
          <a:bodyPr/>
          <a:lstStyle/>
          <a:p>
            <a:fld id="{A438F233-713F-445A-8FCC-497CE0B0D727}" type="slidenum">
              <a:rPr lang="en-US" altLang="zh-CN" smtClean="0">
                <a:solidFill>
                  <a:prstClr val="black"/>
                </a:solidFill>
                <a:latin typeface="Calibri"/>
                <a:ea typeface="宋体"/>
              </a:rPr>
              <a:pPr/>
              <a:t>83</a:t>
            </a:fld>
            <a:fld id="{07F1301B-DFE1-4E1F-99E7-A4563DC55EDA}"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57" name="灯片编号占位符 56"/>
          <p:cNvSpPr>
            <a:spLocks noGrp="1"/>
          </p:cNvSpPr>
          <p:nvPr>
            <p:ph type="sldNum" sz="quarter" idx="63"/>
          </p:nvPr>
        </p:nvSpPr>
        <p:spPr/>
        <p:txBody>
          <a:bodyPr/>
          <a:lstStyle/>
          <a:p>
            <a:fld id="{169DE500-633D-491B-A076-7DF42114418A}" type="slidenum">
              <a:rPr lang="en-US" altLang="zh-CN" smtClean="0">
                <a:solidFill>
                  <a:prstClr val="black"/>
                </a:solidFill>
                <a:latin typeface="Calibri"/>
                <a:ea typeface="宋体"/>
              </a:rPr>
              <a:pPr/>
              <a:t>83</a:t>
            </a:fld>
            <a:fld id="{DCACE9AE-0960-4B91-80B6-265A74E5C5F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58" name="灯片编号占位符 57"/>
          <p:cNvSpPr>
            <a:spLocks noGrp="1"/>
          </p:cNvSpPr>
          <p:nvPr>
            <p:ph type="sldNum" sz="quarter" idx="64"/>
          </p:nvPr>
        </p:nvSpPr>
        <p:spPr/>
        <p:txBody>
          <a:bodyPr/>
          <a:lstStyle/>
          <a:p>
            <a:fld id="{79FE6657-4342-4825-9459-3CCE419F5356}" type="slidenum">
              <a:rPr lang="en-US" altLang="zh-CN" smtClean="0">
                <a:solidFill>
                  <a:prstClr val="black"/>
                </a:solidFill>
                <a:latin typeface="Calibri"/>
                <a:ea typeface="宋体"/>
              </a:rPr>
              <a:pPr/>
              <a:t>83</a:t>
            </a:fld>
            <a:fld id="{F2596622-399E-4860-8A35-0FD90CB1381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59" name="灯片编号占位符 58"/>
          <p:cNvSpPr>
            <a:spLocks noGrp="1"/>
          </p:cNvSpPr>
          <p:nvPr>
            <p:ph type="sldNum" sz="quarter" idx="65"/>
          </p:nvPr>
        </p:nvSpPr>
        <p:spPr/>
        <p:txBody>
          <a:bodyPr/>
          <a:lstStyle/>
          <a:p>
            <a:fld id="{0EDA091B-E8F1-499B-82A2-9C588A63BEA9}" type="slidenum">
              <a:rPr lang="en-US" altLang="zh-CN" smtClean="0">
                <a:solidFill>
                  <a:prstClr val="black"/>
                </a:solidFill>
                <a:latin typeface="Calibri"/>
                <a:ea typeface="宋体"/>
              </a:rPr>
              <a:pPr/>
              <a:t>83</a:t>
            </a:fld>
            <a:fld id="{1DD3E85A-0650-47BB-8E63-E3BFCEE88CDD}"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60" name="灯片编号占位符 59"/>
          <p:cNvSpPr>
            <a:spLocks noGrp="1"/>
          </p:cNvSpPr>
          <p:nvPr>
            <p:ph type="sldNum" sz="quarter" idx="66"/>
          </p:nvPr>
        </p:nvSpPr>
        <p:spPr/>
        <p:txBody>
          <a:bodyPr/>
          <a:lstStyle/>
          <a:p>
            <a:fld id="{6D8F5A59-B597-4BA4-97F3-3041DEABB291}" type="slidenum">
              <a:rPr lang="en-US" altLang="zh-CN" smtClean="0">
                <a:solidFill>
                  <a:prstClr val="black"/>
                </a:solidFill>
                <a:latin typeface="Calibri"/>
                <a:ea typeface="宋体"/>
              </a:rPr>
              <a:pPr/>
              <a:t>83</a:t>
            </a:fld>
            <a:fld id="{BE7B4706-D826-4266-84E6-DCFD4E5D205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61" name="灯片编号占位符 60"/>
          <p:cNvSpPr>
            <a:spLocks noGrp="1"/>
          </p:cNvSpPr>
          <p:nvPr>
            <p:ph type="sldNum" sz="quarter" idx="67"/>
          </p:nvPr>
        </p:nvSpPr>
        <p:spPr/>
        <p:txBody>
          <a:bodyPr/>
          <a:lstStyle/>
          <a:p>
            <a:fld id="{1737F32B-F287-45CA-9E60-A27B47C5AAEF}" type="slidenum">
              <a:rPr lang="en-US" altLang="zh-CN" smtClean="0">
                <a:solidFill>
                  <a:prstClr val="black"/>
                </a:solidFill>
                <a:latin typeface="Calibri"/>
                <a:ea typeface="宋体"/>
              </a:rPr>
              <a:pPr/>
              <a:t>83</a:t>
            </a:fld>
            <a:fld id="{F09611C2-8CAF-474D-9FA8-429450055A73}"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62" name="灯片编号占位符 61"/>
          <p:cNvSpPr>
            <a:spLocks noGrp="1"/>
          </p:cNvSpPr>
          <p:nvPr>
            <p:ph type="sldNum" sz="quarter" idx="68"/>
          </p:nvPr>
        </p:nvSpPr>
        <p:spPr/>
        <p:txBody>
          <a:bodyPr/>
          <a:lstStyle/>
          <a:p>
            <a:fld id="{6476F778-5472-4041-9525-6C387A432F16}" type="slidenum">
              <a:rPr lang="en-US" altLang="zh-CN" smtClean="0">
                <a:solidFill>
                  <a:prstClr val="black"/>
                </a:solidFill>
                <a:latin typeface="Calibri"/>
                <a:ea typeface="宋体"/>
              </a:rPr>
              <a:pPr/>
              <a:t>83</a:t>
            </a:fld>
            <a:fld id="{D435956C-0598-40A2-8DE2-8B4091CC31E4}"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63" name="灯片编号占位符 62"/>
          <p:cNvSpPr>
            <a:spLocks noGrp="1"/>
          </p:cNvSpPr>
          <p:nvPr>
            <p:ph type="sldNum" sz="quarter" idx="69"/>
          </p:nvPr>
        </p:nvSpPr>
        <p:spPr/>
        <p:txBody>
          <a:bodyPr/>
          <a:lstStyle/>
          <a:p>
            <a:fld id="{7DF8B22E-058F-4DFD-A69F-B238566A4776}" type="slidenum">
              <a:rPr lang="en-US" altLang="zh-CN" smtClean="0">
                <a:solidFill>
                  <a:prstClr val="black"/>
                </a:solidFill>
                <a:latin typeface="Calibri"/>
                <a:ea typeface="宋体"/>
              </a:rPr>
              <a:pPr/>
              <a:t>83</a:t>
            </a:fld>
            <a:fld id="{B8580481-7A6A-46A7-89E1-CE00CF0986E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64" name="灯片编号占位符 63"/>
          <p:cNvSpPr>
            <a:spLocks noGrp="1"/>
          </p:cNvSpPr>
          <p:nvPr>
            <p:ph type="sldNum" sz="quarter" idx="70"/>
          </p:nvPr>
        </p:nvSpPr>
        <p:spPr/>
        <p:txBody>
          <a:bodyPr/>
          <a:lstStyle/>
          <a:p>
            <a:fld id="{9BDB8415-8241-450B-B4E9-74E161829F04}" type="slidenum">
              <a:rPr lang="en-US" altLang="zh-CN" smtClean="0">
                <a:solidFill>
                  <a:prstClr val="black"/>
                </a:solidFill>
                <a:latin typeface="Calibri"/>
                <a:ea typeface="宋体"/>
              </a:rPr>
              <a:pPr/>
              <a:t>83</a:t>
            </a:fld>
            <a:fld id="{9C95720D-2D80-42D9-8430-AA8E8054704D}"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65" name="灯片编号占位符 64"/>
          <p:cNvSpPr>
            <a:spLocks noGrp="1"/>
          </p:cNvSpPr>
          <p:nvPr>
            <p:ph type="sldNum" sz="quarter" idx="71"/>
          </p:nvPr>
        </p:nvSpPr>
        <p:spPr/>
        <p:txBody>
          <a:bodyPr/>
          <a:lstStyle/>
          <a:p>
            <a:fld id="{F356526C-68E2-4A4E-93C0-3E96DE8BFAD6}" type="slidenum">
              <a:rPr lang="en-US" altLang="zh-CN" smtClean="0">
                <a:solidFill>
                  <a:prstClr val="black"/>
                </a:solidFill>
                <a:latin typeface="Calibri"/>
                <a:ea typeface="宋体"/>
              </a:rPr>
              <a:pPr/>
              <a:t>83</a:t>
            </a:fld>
            <a:fld id="{57372035-E3A7-41A3-B1E9-125805EB0407}"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66" name="灯片编号占位符 65"/>
          <p:cNvSpPr>
            <a:spLocks noGrp="1"/>
          </p:cNvSpPr>
          <p:nvPr>
            <p:ph type="sldNum" sz="quarter" idx="72"/>
          </p:nvPr>
        </p:nvSpPr>
        <p:spPr/>
        <p:txBody>
          <a:bodyPr/>
          <a:lstStyle/>
          <a:p>
            <a:fld id="{3D159641-C352-46E7-8D0B-E7C63AE6BF7F}" type="slidenum">
              <a:rPr lang="en-US" altLang="zh-CN" smtClean="0">
                <a:solidFill>
                  <a:prstClr val="black"/>
                </a:solidFill>
                <a:latin typeface="Calibri"/>
                <a:ea typeface="宋体"/>
              </a:rPr>
              <a:pPr/>
              <a:t>83</a:t>
            </a:fld>
            <a:fld id="{D2EC31FC-C7C0-4B06-8BA8-A02ACA136808}"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67" name="灯片编号占位符 66"/>
          <p:cNvSpPr>
            <a:spLocks noGrp="1"/>
          </p:cNvSpPr>
          <p:nvPr>
            <p:ph type="sldNum" sz="quarter" idx="73"/>
          </p:nvPr>
        </p:nvSpPr>
        <p:spPr/>
        <p:txBody>
          <a:bodyPr/>
          <a:lstStyle/>
          <a:p>
            <a:fld id="{A34277ED-04CD-4CE0-8F01-E94D3E712ED3}" type="slidenum">
              <a:rPr lang="en-US" altLang="zh-CN" smtClean="0">
                <a:solidFill>
                  <a:prstClr val="black"/>
                </a:solidFill>
                <a:latin typeface="Calibri"/>
                <a:ea typeface="宋体"/>
              </a:rPr>
              <a:pPr/>
              <a:t>83</a:t>
            </a:fld>
            <a:fld id="{A739DA77-A3CD-468D-A405-5E9F1165272D}"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68" name="灯片编号占位符 67"/>
          <p:cNvSpPr>
            <a:spLocks noGrp="1"/>
          </p:cNvSpPr>
          <p:nvPr>
            <p:ph type="sldNum" sz="quarter" idx="74"/>
          </p:nvPr>
        </p:nvSpPr>
        <p:spPr/>
        <p:txBody>
          <a:bodyPr/>
          <a:lstStyle/>
          <a:p>
            <a:fld id="{F939154E-1C13-46C9-9856-5F79BE8D0C6D}" type="slidenum">
              <a:rPr lang="en-US" altLang="zh-CN" smtClean="0">
                <a:solidFill>
                  <a:prstClr val="black"/>
                </a:solidFill>
                <a:latin typeface="Calibri"/>
                <a:ea typeface="宋体"/>
              </a:rPr>
              <a:pPr/>
              <a:t>83</a:t>
            </a:fld>
            <a:fld id="{CC0CA0F2-7CB4-44BA-9C4C-3D1BD5F622CE}"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69" name="灯片编号占位符 68"/>
          <p:cNvSpPr>
            <a:spLocks noGrp="1"/>
          </p:cNvSpPr>
          <p:nvPr>
            <p:ph type="sldNum" sz="quarter" idx="75"/>
          </p:nvPr>
        </p:nvSpPr>
        <p:spPr/>
        <p:txBody>
          <a:bodyPr/>
          <a:lstStyle/>
          <a:p>
            <a:fld id="{C1253C0F-8B54-47FF-9E57-1D0072F56AA2}" type="slidenum">
              <a:rPr lang="en-US" altLang="zh-CN" smtClean="0">
                <a:solidFill>
                  <a:prstClr val="black"/>
                </a:solidFill>
                <a:latin typeface="Calibri"/>
                <a:ea typeface="宋体"/>
              </a:rPr>
              <a:pPr/>
              <a:t>83</a:t>
            </a:fld>
            <a:fld id="{27098D48-36AB-4C0D-A08A-9A080EB3881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70" name="灯片编号占位符 69"/>
          <p:cNvSpPr>
            <a:spLocks noGrp="1"/>
          </p:cNvSpPr>
          <p:nvPr>
            <p:ph type="sldNum" sz="quarter" idx="76"/>
          </p:nvPr>
        </p:nvSpPr>
        <p:spPr/>
        <p:txBody>
          <a:bodyPr/>
          <a:lstStyle/>
          <a:p>
            <a:fld id="{449C8418-FE7E-4EA8-9EEC-C0EF94929A07}" type="slidenum">
              <a:rPr lang="en-US" altLang="zh-CN" smtClean="0">
                <a:solidFill>
                  <a:prstClr val="black"/>
                </a:solidFill>
                <a:latin typeface="Calibri"/>
                <a:ea typeface="宋体"/>
              </a:rPr>
              <a:pPr/>
              <a:t>83</a:t>
            </a:fld>
            <a:fld id="{B94A28DA-2B19-4863-A071-C2BB7FA4DABC}"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71" name="灯片编号占位符 70"/>
          <p:cNvSpPr>
            <a:spLocks noGrp="1"/>
          </p:cNvSpPr>
          <p:nvPr>
            <p:ph type="sldNum" sz="quarter" idx="77"/>
          </p:nvPr>
        </p:nvSpPr>
        <p:spPr/>
        <p:txBody>
          <a:bodyPr/>
          <a:lstStyle/>
          <a:p>
            <a:fld id="{2FA6D62C-26DC-422A-8853-31433271C497}" type="slidenum">
              <a:rPr lang="en-US" altLang="zh-CN" smtClean="0">
                <a:solidFill>
                  <a:prstClr val="black"/>
                </a:solidFill>
                <a:latin typeface="Calibri"/>
                <a:ea typeface="宋体"/>
              </a:rPr>
              <a:pPr/>
              <a:t>83</a:t>
            </a:fld>
            <a:fld id="{9B90465F-E542-4790-9EDD-FE051AB1B21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72" name="灯片编号占位符 71"/>
          <p:cNvSpPr>
            <a:spLocks noGrp="1"/>
          </p:cNvSpPr>
          <p:nvPr>
            <p:ph type="sldNum" sz="quarter" idx="78"/>
          </p:nvPr>
        </p:nvSpPr>
        <p:spPr/>
        <p:txBody>
          <a:bodyPr/>
          <a:lstStyle/>
          <a:p>
            <a:fld id="{1A158E48-4F60-4B34-AB1B-D65F63B97512}" type="slidenum">
              <a:rPr lang="en-US" altLang="zh-CN" smtClean="0">
                <a:solidFill>
                  <a:prstClr val="black"/>
                </a:solidFill>
                <a:latin typeface="Calibri"/>
                <a:ea typeface="宋体"/>
              </a:rPr>
              <a:pPr/>
              <a:t>83</a:t>
            </a:fld>
            <a:fld id="{8DE6FF69-45AE-4890-874A-48C8533FD3F5}"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73" name="灯片编号占位符 72"/>
          <p:cNvSpPr>
            <a:spLocks noGrp="1"/>
          </p:cNvSpPr>
          <p:nvPr>
            <p:ph type="sldNum" sz="quarter" idx="79"/>
          </p:nvPr>
        </p:nvSpPr>
        <p:spPr/>
        <p:txBody>
          <a:bodyPr/>
          <a:lstStyle/>
          <a:p>
            <a:fld id="{2EF6A357-C6E9-4FA9-BDA4-5E36F33EDC84}" type="slidenum">
              <a:rPr lang="en-US" altLang="zh-CN" smtClean="0">
                <a:solidFill>
                  <a:prstClr val="black"/>
                </a:solidFill>
                <a:latin typeface="Calibri"/>
                <a:ea typeface="宋体"/>
              </a:rPr>
              <a:pPr/>
              <a:t>83</a:t>
            </a:fld>
            <a:fld id="{D42EE0F6-0214-4E81-BCD5-9FB600AF9121}"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74" name="灯片编号占位符 73"/>
          <p:cNvSpPr>
            <a:spLocks noGrp="1"/>
          </p:cNvSpPr>
          <p:nvPr>
            <p:ph type="sldNum" sz="quarter" idx="80"/>
          </p:nvPr>
        </p:nvSpPr>
        <p:spPr/>
        <p:txBody>
          <a:bodyPr/>
          <a:lstStyle/>
          <a:p>
            <a:fld id="{38AE7DB1-015D-4FBB-9148-E3809BC9D71A}" type="slidenum">
              <a:rPr lang="en-US" altLang="zh-CN" smtClean="0">
                <a:solidFill>
                  <a:prstClr val="black"/>
                </a:solidFill>
                <a:latin typeface="Calibri"/>
                <a:ea typeface="宋体"/>
              </a:rPr>
              <a:pPr/>
              <a:t>83</a:t>
            </a:fld>
            <a:fld id="{6BA6CC9F-6DCD-482B-91C3-49DC5FA6D56D}"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75" name="灯片编号占位符 74"/>
          <p:cNvSpPr>
            <a:spLocks noGrp="1"/>
          </p:cNvSpPr>
          <p:nvPr>
            <p:ph type="sldNum" sz="quarter" idx="81"/>
          </p:nvPr>
        </p:nvSpPr>
        <p:spPr/>
        <p:txBody>
          <a:bodyPr/>
          <a:lstStyle/>
          <a:p>
            <a:fld id="{AD3F0BBC-4500-4CBE-AEA5-EB7CAE322564}" type="slidenum">
              <a:rPr lang="en-US" altLang="zh-CN" smtClean="0">
                <a:solidFill>
                  <a:prstClr val="black"/>
                </a:solidFill>
                <a:latin typeface="Calibri"/>
                <a:ea typeface="宋体"/>
              </a:rPr>
              <a:pPr/>
              <a:t>83</a:t>
            </a:fld>
            <a:fld id="{6D626500-A93C-4967-A08A-1BED0766FB11}"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76" name="灯片编号占位符 75"/>
          <p:cNvSpPr>
            <a:spLocks noGrp="1"/>
          </p:cNvSpPr>
          <p:nvPr>
            <p:ph type="sldNum" sz="quarter" idx="82"/>
          </p:nvPr>
        </p:nvSpPr>
        <p:spPr/>
        <p:txBody>
          <a:bodyPr/>
          <a:lstStyle/>
          <a:p>
            <a:fld id="{8EE3B8D6-C1F6-4A1A-9B6B-ACD3866FCBB7}" type="slidenum">
              <a:rPr lang="en-US" altLang="zh-CN" smtClean="0">
                <a:solidFill>
                  <a:prstClr val="black"/>
                </a:solidFill>
                <a:latin typeface="Calibri"/>
                <a:ea typeface="宋体"/>
              </a:rPr>
              <a:pPr/>
              <a:t>83</a:t>
            </a:fld>
            <a:fld id="{2958E8B8-69E1-4F1F-A1D5-4F1B2E1A7CAA}"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77" name="灯片编号占位符 76"/>
          <p:cNvSpPr>
            <a:spLocks noGrp="1"/>
          </p:cNvSpPr>
          <p:nvPr>
            <p:ph type="sldNum" sz="quarter" idx="83"/>
          </p:nvPr>
        </p:nvSpPr>
        <p:spPr/>
        <p:txBody>
          <a:bodyPr/>
          <a:lstStyle/>
          <a:p>
            <a:fld id="{C172CA1D-D3FE-4AED-B735-90D398DA6321}" type="slidenum">
              <a:rPr lang="en-US" altLang="zh-CN" smtClean="0">
                <a:solidFill>
                  <a:prstClr val="black"/>
                </a:solidFill>
                <a:latin typeface="Calibri"/>
                <a:ea typeface="宋体"/>
              </a:rPr>
              <a:pPr/>
              <a:t>83</a:t>
            </a:fld>
            <a:fld id="{BCA6B81C-D463-4E9C-9A4B-63BF16215946}"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78" name="灯片编号占位符 77"/>
          <p:cNvSpPr>
            <a:spLocks noGrp="1"/>
          </p:cNvSpPr>
          <p:nvPr>
            <p:ph type="sldNum" sz="quarter" idx="84"/>
          </p:nvPr>
        </p:nvSpPr>
        <p:spPr/>
        <p:txBody>
          <a:bodyPr/>
          <a:lstStyle/>
          <a:p>
            <a:fld id="{01542553-7531-49F1-883A-C7D0EAE1E6BA}" type="slidenum">
              <a:rPr lang="en-US" altLang="zh-CN" smtClean="0">
                <a:solidFill>
                  <a:prstClr val="black"/>
                </a:solidFill>
                <a:latin typeface="Calibri"/>
                <a:ea typeface="宋体"/>
              </a:rPr>
              <a:pPr/>
              <a:t>83</a:t>
            </a:fld>
            <a:fld id="{FFE53407-2687-4182-9461-3B7FD3C2B3C7}"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79" name="灯片编号占位符 78"/>
          <p:cNvSpPr>
            <a:spLocks noGrp="1"/>
          </p:cNvSpPr>
          <p:nvPr>
            <p:ph type="sldNum" sz="quarter" idx="85"/>
          </p:nvPr>
        </p:nvSpPr>
        <p:spPr/>
        <p:txBody>
          <a:bodyPr/>
          <a:lstStyle/>
          <a:p>
            <a:fld id="{88481EA8-CF61-4C92-8452-73BF3780D85C}" type="slidenum">
              <a:rPr lang="en-US" altLang="zh-CN" smtClean="0">
                <a:solidFill>
                  <a:prstClr val="black"/>
                </a:solidFill>
                <a:latin typeface="Calibri"/>
                <a:ea typeface="宋体"/>
              </a:rPr>
              <a:pPr/>
              <a:t>83</a:t>
            </a:fld>
            <a:fld id="{D4A0F380-25AD-4CF8-A876-8A0D6061AD90}"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80" name="灯片编号占位符 79"/>
          <p:cNvSpPr>
            <a:spLocks noGrp="1"/>
          </p:cNvSpPr>
          <p:nvPr>
            <p:ph type="sldNum" sz="quarter" idx="86"/>
          </p:nvPr>
        </p:nvSpPr>
        <p:spPr/>
        <p:txBody>
          <a:bodyPr/>
          <a:lstStyle/>
          <a:p>
            <a:fld id="{922D82D2-2F04-4B73-840B-D7567CAC5800}" type="slidenum">
              <a:rPr lang="en-US" altLang="zh-CN" smtClean="0">
                <a:solidFill>
                  <a:prstClr val="black"/>
                </a:solidFill>
                <a:latin typeface="Calibri"/>
                <a:ea typeface="宋体"/>
              </a:rPr>
              <a:pPr/>
              <a:t>83</a:t>
            </a:fld>
            <a:fld id="{5C1BFB60-A08B-480F-8CC5-A2F7C143651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81" name="灯片编号占位符 80"/>
          <p:cNvSpPr>
            <a:spLocks noGrp="1"/>
          </p:cNvSpPr>
          <p:nvPr>
            <p:ph type="sldNum" sz="quarter" idx="87"/>
          </p:nvPr>
        </p:nvSpPr>
        <p:spPr/>
        <p:txBody>
          <a:bodyPr/>
          <a:lstStyle/>
          <a:p>
            <a:fld id="{95547D29-CDF6-4AB4-948E-1068CDEA95DE}" type="slidenum">
              <a:rPr lang="en-US" altLang="zh-CN" smtClean="0">
                <a:solidFill>
                  <a:prstClr val="black"/>
                </a:solidFill>
                <a:latin typeface="Calibri"/>
                <a:ea typeface="宋体"/>
              </a:rPr>
              <a:pPr/>
              <a:t>83</a:t>
            </a:fld>
            <a:fld id="{AC2143B3-C6B5-443B-AE84-FF301D8D526F}"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82" name="灯片编号占位符 81"/>
          <p:cNvSpPr>
            <a:spLocks noGrp="1"/>
          </p:cNvSpPr>
          <p:nvPr>
            <p:ph type="sldNum" sz="quarter" idx="88"/>
          </p:nvPr>
        </p:nvSpPr>
        <p:spPr/>
        <p:txBody>
          <a:bodyPr/>
          <a:lstStyle/>
          <a:p>
            <a:fld id="{296511BA-C1D9-4135-B04A-EA3C57D4C879}" type="slidenum">
              <a:rPr lang="en-US" altLang="zh-CN" smtClean="0">
                <a:solidFill>
                  <a:prstClr val="black"/>
                </a:solidFill>
                <a:latin typeface="Calibri"/>
                <a:ea typeface="宋体"/>
              </a:rPr>
              <a:pPr/>
              <a:t>83</a:t>
            </a:fld>
            <a:fld id="{E6A46418-D089-458D-AF5E-9BA402F97AC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83" name="灯片编号占位符 82"/>
          <p:cNvSpPr>
            <a:spLocks noGrp="1"/>
          </p:cNvSpPr>
          <p:nvPr>
            <p:ph type="sldNum" sz="quarter" idx="89"/>
          </p:nvPr>
        </p:nvSpPr>
        <p:spPr/>
        <p:txBody>
          <a:bodyPr/>
          <a:lstStyle/>
          <a:p>
            <a:fld id="{0BC7F49A-9393-4C1F-AE56-6E5AED375404}" type="slidenum">
              <a:rPr lang="en-US" altLang="zh-CN" smtClean="0">
                <a:solidFill>
                  <a:prstClr val="black"/>
                </a:solidFill>
                <a:latin typeface="Calibri"/>
                <a:ea typeface="宋体"/>
              </a:rPr>
              <a:pPr/>
              <a:t>83</a:t>
            </a:fld>
            <a:fld id="{BFF44DC1-9106-489A-ADC5-E17C702FB311}"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84" name="灯片编号占位符 83"/>
          <p:cNvSpPr>
            <a:spLocks noGrp="1"/>
          </p:cNvSpPr>
          <p:nvPr>
            <p:ph type="sldNum" sz="quarter" idx="90"/>
          </p:nvPr>
        </p:nvSpPr>
        <p:spPr/>
        <p:txBody>
          <a:bodyPr/>
          <a:lstStyle/>
          <a:p>
            <a:fld id="{C3A234C1-046B-43A3-BCC6-526D7DF13775}" type="slidenum">
              <a:rPr lang="en-US" altLang="zh-CN" smtClean="0">
                <a:solidFill>
                  <a:prstClr val="black"/>
                </a:solidFill>
                <a:latin typeface="Calibri"/>
                <a:ea typeface="宋体"/>
              </a:rPr>
              <a:pPr/>
              <a:t>83</a:t>
            </a:fld>
            <a:fld id="{66A0FD7A-A7B9-4B0E-B439-AC452B152A64}"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85" name="灯片编号占位符 84"/>
          <p:cNvSpPr>
            <a:spLocks noGrp="1"/>
          </p:cNvSpPr>
          <p:nvPr>
            <p:ph type="sldNum" sz="quarter" idx="91"/>
          </p:nvPr>
        </p:nvSpPr>
        <p:spPr/>
        <p:txBody>
          <a:bodyPr/>
          <a:lstStyle/>
          <a:p>
            <a:fld id="{0DBDA5D5-D4F2-4065-90D8-FD491F882333}" type="slidenum">
              <a:rPr lang="en-US" altLang="zh-CN" smtClean="0">
                <a:solidFill>
                  <a:prstClr val="black"/>
                </a:solidFill>
                <a:latin typeface="Calibri"/>
                <a:ea typeface="宋体"/>
              </a:rPr>
              <a:pPr/>
              <a:t>83</a:t>
            </a:fld>
            <a:fld id="{C7372623-CADF-4991-B8EB-0F5F09E6D07C}"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86" name="灯片编号占位符 85"/>
          <p:cNvSpPr>
            <a:spLocks noGrp="1"/>
          </p:cNvSpPr>
          <p:nvPr>
            <p:ph type="sldNum" sz="quarter" idx="92"/>
          </p:nvPr>
        </p:nvSpPr>
        <p:spPr/>
        <p:txBody>
          <a:bodyPr/>
          <a:lstStyle/>
          <a:p>
            <a:fld id="{594253CB-60A2-45B3-A14F-3E052291AAAE}" type="slidenum">
              <a:rPr lang="en-US" altLang="zh-CN" smtClean="0">
                <a:solidFill>
                  <a:prstClr val="black"/>
                </a:solidFill>
                <a:latin typeface="Calibri"/>
                <a:ea typeface="宋体"/>
              </a:rPr>
              <a:pPr/>
              <a:t>83</a:t>
            </a:fld>
            <a:fld id="{D1098F77-DE14-4BD1-B936-39FFFC2035F0}"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87" name="灯片编号占位符 86"/>
          <p:cNvSpPr>
            <a:spLocks noGrp="1"/>
          </p:cNvSpPr>
          <p:nvPr>
            <p:ph type="sldNum" sz="quarter" idx="93"/>
          </p:nvPr>
        </p:nvSpPr>
        <p:spPr/>
        <p:txBody>
          <a:bodyPr/>
          <a:lstStyle/>
          <a:p>
            <a:fld id="{6B7FD23F-6321-4622-8BF0-42449BE06DCD}" type="slidenum">
              <a:rPr lang="en-US" altLang="zh-CN" smtClean="0">
                <a:solidFill>
                  <a:prstClr val="black"/>
                </a:solidFill>
                <a:latin typeface="Calibri"/>
                <a:ea typeface="宋体"/>
              </a:rPr>
              <a:pPr/>
              <a:t>83</a:t>
            </a:fld>
            <a:fld id="{2CB8FD26-2FC3-4837-9C46-37EE6AA5D02C}"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88" name="灯片编号占位符 87"/>
          <p:cNvSpPr>
            <a:spLocks noGrp="1"/>
          </p:cNvSpPr>
          <p:nvPr>
            <p:ph type="sldNum" sz="quarter" idx="94"/>
          </p:nvPr>
        </p:nvSpPr>
        <p:spPr/>
        <p:txBody>
          <a:bodyPr/>
          <a:lstStyle/>
          <a:p>
            <a:fld id="{68D363DB-5605-483D-94ED-A012981C832F}" type="slidenum">
              <a:rPr lang="en-US" altLang="zh-CN" smtClean="0">
                <a:solidFill>
                  <a:prstClr val="black"/>
                </a:solidFill>
                <a:latin typeface="Calibri"/>
                <a:ea typeface="宋体"/>
              </a:rPr>
              <a:pPr/>
              <a:t>83</a:t>
            </a:fld>
            <a:fld id="{0AF6991F-2F9C-44FB-A63E-10C5C46A8A7D}"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89" name="灯片编号占位符 88"/>
          <p:cNvSpPr>
            <a:spLocks noGrp="1"/>
          </p:cNvSpPr>
          <p:nvPr>
            <p:ph type="sldNum" sz="quarter" idx="95"/>
          </p:nvPr>
        </p:nvSpPr>
        <p:spPr/>
        <p:txBody>
          <a:bodyPr/>
          <a:lstStyle/>
          <a:p>
            <a:fld id="{06D029DD-9455-4E5E-8BC9-E6D895295F3A}" type="slidenum">
              <a:rPr lang="en-US" altLang="zh-CN" smtClean="0">
                <a:solidFill>
                  <a:prstClr val="black"/>
                </a:solidFill>
                <a:latin typeface="Calibri"/>
                <a:ea typeface="宋体"/>
              </a:rPr>
              <a:pPr/>
              <a:t>83</a:t>
            </a:fld>
            <a:fld id="{6D7E1905-6076-40CE-B811-F1CFED19A120}"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90" name="灯片编号占位符 89"/>
          <p:cNvSpPr>
            <a:spLocks noGrp="1"/>
          </p:cNvSpPr>
          <p:nvPr>
            <p:ph type="sldNum" sz="quarter" idx="96"/>
          </p:nvPr>
        </p:nvSpPr>
        <p:spPr/>
        <p:txBody>
          <a:bodyPr/>
          <a:lstStyle/>
          <a:p>
            <a:fld id="{A40EF447-70A5-4301-BBBD-3B2E2E524F2F}" type="slidenum">
              <a:rPr lang="en-US" altLang="zh-CN" smtClean="0">
                <a:solidFill>
                  <a:prstClr val="black"/>
                </a:solidFill>
                <a:latin typeface="Calibri"/>
                <a:ea typeface="宋体"/>
              </a:rPr>
              <a:pPr/>
              <a:t>83</a:t>
            </a:fld>
            <a:fld id="{F358502C-0AFC-41F7-8C3C-BE8232C9D16D}"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91" name="灯片编号占位符 90"/>
          <p:cNvSpPr>
            <a:spLocks noGrp="1"/>
          </p:cNvSpPr>
          <p:nvPr>
            <p:ph type="sldNum" sz="quarter" idx="97"/>
          </p:nvPr>
        </p:nvSpPr>
        <p:spPr/>
        <p:txBody>
          <a:bodyPr/>
          <a:lstStyle/>
          <a:p>
            <a:fld id="{64D72EFE-1D5C-42C2-A11A-7D34B08FD20E}" type="slidenum">
              <a:rPr lang="en-US" altLang="zh-CN" smtClean="0">
                <a:solidFill>
                  <a:prstClr val="black"/>
                </a:solidFill>
                <a:latin typeface="Calibri"/>
                <a:ea typeface="宋体"/>
              </a:rPr>
              <a:pPr/>
              <a:t>83</a:t>
            </a:fld>
            <a:fld id="{BE29D03D-CB74-4E59-9839-C197DC4847D5}"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92" name="灯片编号占位符 91"/>
          <p:cNvSpPr>
            <a:spLocks noGrp="1"/>
          </p:cNvSpPr>
          <p:nvPr>
            <p:ph type="sldNum" sz="quarter" idx="98"/>
          </p:nvPr>
        </p:nvSpPr>
        <p:spPr/>
        <p:txBody>
          <a:bodyPr/>
          <a:lstStyle/>
          <a:p>
            <a:fld id="{3B2272A6-50B9-4364-A827-E1802283B0BA}" type="slidenum">
              <a:rPr lang="en-US" altLang="zh-CN" smtClean="0">
                <a:solidFill>
                  <a:prstClr val="black"/>
                </a:solidFill>
                <a:latin typeface="Calibri"/>
                <a:ea typeface="宋体"/>
              </a:rPr>
              <a:pPr/>
              <a:t>83</a:t>
            </a:fld>
            <a:fld id="{32CC5300-A3DE-4ED4-9859-B31C87F1A8E3}"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93" name="灯片编号占位符 92"/>
          <p:cNvSpPr>
            <a:spLocks noGrp="1"/>
          </p:cNvSpPr>
          <p:nvPr>
            <p:ph type="sldNum" sz="quarter" idx="99"/>
          </p:nvPr>
        </p:nvSpPr>
        <p:spPr/>
        <p:txBody>
          <a:bodyPr/>
          <a:lstStyle/>
          <a:p>
            <a:fld id="{6F49514C-539C-41D7-A925-DD360EA31A1E}" type="slidenum">
              <a:rPr lang="en-US" altLang="zh-CN" smtClean="0">
                <a:solidFill>
                  <a:prstClr val="black"/>
                </a:solidFill>
                <a:latin typeface="Calibri"/>
                <a:ea typeface="宋体"/>
              </a:rPr>
              <a:pPr/>
              <a:t>83</a:t>
            </a:fld>
            <a:fld id="{69D9CFCC-F769-41C0-8701-990B23FCA28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94" name="灯片编号占位符 93"/>
          <p:cNvSpPr>
            <a:spLocks noGrp="1"/>
          </p:cNvSpPr>
          <p:nvPr>
            <p:ph type="sldNum" sz="quarter" idx="100"/>
          </p:nvPr>
        </p:nvSpPr>
        <p:spPr/>
        <p:txBody>
          <a:bodyPr/>
          <a:lstStyle/>
          <a:p>
            <a:fld id="{7DBF5370-F21A-446B-9D6E-38DE8E512E85}" type="slidenum">
              <a:rPr lang="en-US" altLang="zh-CN" smtClean="0">
                <a:solidFill>
                  <a:prstClr val="black"/>
                </a:solidFill>
                <a:latin typeface="Calibri"/>
                <a:ea typeface="宋体"/>
              </a:rPr>
              <a:pPr/>
              <a:t>83</a:t>
            </a:fld>
            <a:fld id="{D5FBEBF1-2B5F-4F70-B8BB-772A23921F98}"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95" name="灯片编号占位符 94"/>
          <p:cNvSpPr>
            <a:spLocks noGrp="1"/>
          </p:cNvSpPr>
          <p:nvPr>
            <p:ph type="sldNum" sz="quarter" idx="101"/>
          </p:nvPr>
        </p:nvSpPr>
        <p:spPr/>
        <p:txBody>
          <a:bodyPr/>
          <a:lstStyle/>
          <a:p>
            <a:fld id="{1C77C54E-B5BA-460F-AF74-A4B20B3BAE69}" type="slidenum">
              <a:rPr lang="en-US" altLang="zh-CN" smtClean="0">
                <a:solidFill>
                  <a:prstClr val="black"/>
                </a:solidFill>
                <a:latin typeface="Calibri"/>
                <a:ea typeface="宋体"/>
              </a:rPr>
              <a:pPr/>
              <a:t>83</a:t>
            </a:fld>
            <a:fld id="{162ACE02-37DD-40F7-80C9-980309E1BDF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96" name="灯片编号占位符 95"/>
          <p:cNvSpPr>
            <a:spLocks noGrp="1"/>
          </p:cNvSpPr>
          <p:nvPr>
            <p:ph type="sldNum" sz="quarter" idx="102"/>
          </p:nvPr>
        </p:nvSpPr>
        <p:spPr/>
        <p:txBody>
          <a:bodyPr/>
          <a:lstStyle/>
          <a:p>
            <a:fld id="{84681C61-38A2-4F01-9F77-543287ECCCF2}" type="slidenum">
              <a:rPr lang="en-US" altLang="zh-CN" smtClean="0">
                <a:solidFill>
                  <a:prstClr val="black"/>
                </a:solidFill>
                <a:latin typeface="Calibri"/>
                <a:ea typeface="宋体"/>
              </a:rPr>
              <a:pPr/>
              <a:t>83</a:t>
            </a:fld>
            <a:fld id="{D87C7D33-0730-43F7-AAE4-83B12AE4E78E}"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97" name="灯片编号占位符 96"/>
          <p:cNvSpPr>
            <a:spLocks noGrp="1"/>
          </p:cNvSpPr>
          <p:nvPr>
            <p:ph type="sldNum" sz="quarter" idx="103"/>
          </p:nvPr>
        </p:nvSpPr>
        <p:spPr/>
        <p:txBody>
          <a:bodyPr/>
          <a:lstStyle/>
          <a:p>
            <a:fld id="{46BD89AD-3A60-42D1-A087-28E0FE2FEE3A}" type="slidenum">
              <a:rPr lang="en-US" altLang="zh-CN" smtClean="0">
                <a:solidFill>
                  <a:prstClr val="black"/>
                </a:solidFill>
                <a:latin typeface="Calibri"/>
                <a:ea typeface="宋体"/>
              </a:rPr>
              <a:pPr/>
              <a:t>83</a:t>
            </a:fld>
            <a:fld id="{827789A5-779C-4517-810E-868965BB68AE}"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98" name="灯片编号占位符 97"/>
          <p:cNvSpPr>
            <a:spLocks noGrp="1"/>
          </p:cNvSpPr>
          <p:nvPr>
            <p:ph type="sldNum" sz="quarter" idx="104"/>
          </p:nvPr>
        </p:nvSpPr>
        <p:spPr/>
        <p:txBody>
          <a:bodyPr/>
          <a:lstStyle/>
          <a:p>
            <a:fld id="{5070BA6B-36D4-402E-BA74-E54E564AEAD1}" type="slidenum">
              <a:rPr lang="en-US" altLang="zh-CN" smtClean="0">
                <a:solidFill>
                  <a:prstClr val="black"/>
                </a:solidFill>
                <a:latin typeface="Calibri"/>
                <a:ea typeface="宋体"/>
              </a:rPr>
              <a:pPr/>
              <a:t>83</a:t>
            </a:fld>
            <a:fld id="{415D929C-30C8-42D1-A74B-2DB130FC187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99" name="灯片编号占位符 98"/>
          <p:cNvSpPr>
            <a:spLocks noGrp="1"/>
          </p:cNvSpPr>
          <p:nvPr>
            <p:ph type="sldNum" sz="quarter" idx="105"/>
          </p:nvPr>
        </p:nvSpPr>
        <p:spPr/>
        <p:txBody>
          <a:bodyPr/>
          <a:lstStyle/>
          <a:p>
            <a:fld id="{BDE19270-18F1-4B5B-842D-AAE803E9B151}" type="slidenum">
              <a:rPr lang="en-US" altLang="zh-CN" smtClean="0">
                <a:solidFill>
                  <a:prstClr val="black"/>
                </a:solidFill>
                <a:latin typeface="Calibri"/>
                <a:ea typeface="宋体"/>
              </a:rPr>
              <a:pPr/>
              <a:t>83</a:t>
            </a:fld>
            <a:fld id="{293324EA-DC10-4CC4-BAA6-A9B9DF46CC77}"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00" name="灯片编号占位符 99"/>
          <p:cNvSpPr>
            <a:spLocks noGrp="1"/>
          </p:cNvSpPr>
          <p:nvPr>
            <p:ph type="sldNum" sz="quarter" idx="106"/>
          </p:nvPr>
        </p:nvSpPr>
        <p:spPr/>
        <p:txBody>
          <a:bodyPr/>
          <a:lstStyle/>
          <a:p>
            <a:fld id="{93612856-AEC5-4699-977F-EF7A87F1C3CE}" type="slidenum">
              <a:rPr lang="en-US" altLang="zh-CN" smtClean="0">
                <a:solidFill>
                  <a:prstClr val="black"/>
                </a:solidFill>
                <a:latin typeface="Calibri"/>
                <a:ea typeface="宋体"/>
              </a:rPr>
              <a:pPr/>
              <a:t>83</a:t>
            </a:fld>
            <a:fld id="{7EA17EC3-F57A-46F3-AFA4-51FE73E612D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01" name="灯片编号占位符 100"/>
          <p:cNvSpPr>
            <a:spLocks noGrp="1"/>
          </p:cNvSpPr>
          <p:nvPr>
            <p:ph type="sldNum" sz="quarter" idx="107"/>
          </p:nvPr>
        </p:nvSpPr>
        <p:spPr/>
        <p:txBody>
          <a:bodyPr/>
          <a:lstStyle/>
          <a:p>
            <a:fld id="{E0663AE7-F907-420A-BEC9-96FFC3750BF8}" type="slidenum">
              <a:rPr lang="en-US" altLang="zh-CN" smtClean="0">
                <a:solidFill>
                  <a:prstClr val="black"/>
                </a:solidFill>
                <a:latin typeface="Calibri"/>
                <a:ea typeface="宋体"/>
              </a:rPr>
              <a:pPr/>
              <a:t>83</a:t>
            </a:fld>
            <a:fld id="{8D71E063-009B-400B-9522-AFC815A14028}"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02" name="灯片编号占位符 101"/>
          <p:cNvSpPr>
            <a:spLocks noGrp="1"/>
          </p:cNvSpPr>
          <p:nvPr>
            <p:ph type="sldNum" sz="quarter" idx="108"/>
          </p:nvPr>
        </p:nvSpPr>
        <p:spPr/>
        <p:txBody>
          <a:bodyPr/>
          <a:lstStyle/>
          <a:p>
            <a:fld id="{AEADD6C2-3053-405F-98AB-576E6C740A9A}" type="slidenum">
              <a:rPr lang="en-US" altLang="zh-CN" smtClean="0">
                <a:solidFill>
                  <a:prstClr val="black"/>
                </a:solidFill>
                <a:latin typeface="Calibri"/>
                <a:ea typeface="宋体"/>
              </a:rPr>
              <a:pPr/>
              <a:t>83</a:t>
            </a:fld>
            <a:fld id="{1DF40619-6964-4D2C-B1B1-A3344EF6B211}"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03" name="灯片编号占位符 102"/>
          <p:cNvSpPr>
            <a:spLocks noGrp="1"/>
          </p:cNvSpPr>
          <p:nvPr>
            <p:ph type="sldNum" sz="quarter" idx="109"/>
          </p:nvPr>
        </p:nvSpPr>
        <p:spPr/>
        <p:txBody>
          <a:bodyPr/>
          <a:lstStyle/>
          <a:p>
            <a:fld id="{C3021C94-8635-4E1A-A6E1-7544EFFAC9E4}" type="slidenum">
              <a:rPr lang="en-US" altLang="zh-CN" smtClean="0">
                <a:solidFill>
                  <a:prstClr val="black"/>
                </a:solidFill>
                <a:latin typeface="Calibri"/>
                <a:ea typeface="宋体"/>
              </a:rPr>
              <a:pPr/>
              <a:t>83</a:t>
            </a:fld>
            <a:fld id="{1CE5260B-1894-421C-BB38-3534013552AF}"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04" name="灯片编号占位符 103"/>
          <p:cNvSpPr>
            <a:spLocks noGrp="1"/>
          </p:cNvSpPr>
          <p:nvPr>
            <p:ph type="sldNum" sz="quarter" idx="110"/>
          </p:nvPr>
        </p:nvSpPr>
        <p:spPr/>
        <p:txBody>
          <a:bodyPr/>
          <a:lstStyle/>
          <a:p>
            <a:fld id="{CA9739B8-19D0-4E34-844A-2EED463A837A}" type="slidenum">
              <a:rPr lang="en-US" altLang="zh-CN" smtClean="0">
                <a:solidFill>
                  <a:prstClr val="black"/>
                </a:solidFill>
                <a:latin typeface="Calibri"/>
                <a:ea typeface="宋体"/>
              </a:rPr>
              <a:pPr/>
              <a:t>83</a:t>
            </a:fld>
            <a:fld id="{9DA15110-D1FE-4CF4-B392-8A9645D3B3E3}"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05" name="灯片编号占位符 104"/>
          <p:cNvSpPr>
            <a:spLocks noGrp="1"/>
          </p:cNvSpPr>
          <p:nvPr>
            <p:ph type="sldNum" sz="quarter" idx="111"/>
          </p:nvPr>
        </p:nvSpPr>
        <p:spPr/>
        <p:txBody>
          <a:bodyPr/>
          <a:lstStyle/>
          <a:p>
            <a:fld id="{76D98258-1A77-4151-B25F-62ED57464C84}" type="slidenum">
              <a:rPr lang="en-US" altLang="zh-CN" smtClean="0">
                <a:solidFill>
                  <a:prstClr val="black"/>
                </a:solidFill>
                <a:latin typeface="Calibri"/>
                <a:ea typeface="宋体"/>
              </a:rPr>
              <a:pPr/>
              <a:t>83</a:t>
            </a:fld>
            <a:fld id="{46792A6B-101E-44DA-8B03-BDF9F0F4F271}"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06" name="灯片编号占位符 105"/>
          <p:cNvSpPr>
            <a:spLocks noGrp="1"/>
          </p:cNvSpPr>
          <p:nvPr>
            <p:ph type="sldNum" sz="quarter" idx="112"/>
          </p:nvPr>
        </p:nvSpPr>
        <p:spPr/>
        <p:txBody>
          <a:bodyPr/>
          <a:lstStyle/>
          <a:p>
            <a:fld id="{3364F5D2-6E5E-4650-AA93-3A259C971ED7}" type="slidenum">
              <a:rPr lang="en-US" altLang="zh-CN" smtClean="0">
                <a:solidFill>
                  <a:prstClr val="black"/>
                </a:solidFill>
                <a:latin typeface="Calibri"/>
                <a:ea typeface="宋体"/>
              </a:rPr>
              <a:pPr/>
              <a:t>83</a:t>
            </a:fld>
            <a:fld id="{A955C6B3-FCC6-4939-969F-CEE6689AAA63}"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07" name="灯片编号占位符 106"/>
          <p:cNvSpPr>
            <a:spLocks noGrp="1"/>
          </p:cNvSpPr>
          <p:nvPr>
            <p:ph type="sldNum" sz="quarter" idx="113"/>
          </p:nvPr>
        </p:nvSpPr>
        <p:spPr/>
        <p:txBody>
          <a:bodyPr/>
          <a:lstStyle/>
          <a:p>
            <a:fld id="{1E4C1008-9203-4C7C-8E0B-195BFC38E261}" type="slidenum">
              <a:rPr lang="en-US" altLang="zh-CN" smtClean="0">
                <a:solidFill>
                  <a:prstClr val="black"/>
                </a:solidFill>
                <a:latin typeface="Calibri"/>
                <a:ea typeface="宋体"/>
              </a:rPr>
              <a:pPr/>
              <a:t>83</a:t>
            </a:fld>
            <a:fld id="{DC856E52-2E3E-40DC-B0A1-56E89328D786}"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08" name="灯片编号占位符 107"/>
          <p:cNvSpPr>
            <a:spLocks noGrp="1"/>
          </p:cNvSpPr>
          <p:nvPr>
            <p:ph type="sldNum" sz="quarter" idx="114"/>
          </p:nvPr>
        </p:nvSpPr>
        <p:spPr/>
        <p:txBody>
          <a:bodyPr/>
          <a:lstStyle/>
          <a:p>
            <a:fld id="{655EB977-A515-4918-8FB6-E22D3E0DFEEA}" type="slidenum">
              <a:rPr lang="en-US" altLang="zh-CN" smtClean="0">
                <a:solidFill>
                  <a:prstClr val="black"/>
                </a:solidFill>
                <a:latin typeface="Calibri"/>
                <a:ea typeface="宋体"/>
              </a:rPr>
              <a:pPr/>
              <a:t>83</a:t>
            </a:fld>
            <a:fld id="{D31CEBEB-6716-4283-9790-0C56B8FCB1DD}"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09" name="灯片编号占位符 108"/>
          <p:cNvSpPr>
            <a:spLocks noGrp="1"/>
          </p:cNvSpPr>
          <p:nvPr>
            <p:ph type="sldNum" sz="quarter" idx="115"/>
          </p:nvPr>
        </p:nvSpPr>
        <p:spPr/>
        <p:txBody>
          <a:bodyPr/>
          <a:lstStyle/>
          <a:p>
            <a:fld id="{11A878D4-3C13-4637-9C5E-25CB49AF5730}" type="slidenum">
              <a:rPr lang="en-US" altLang="zh-CN" smtClean="0">
                <a:solidFill>
                  <a:prstClr val="black"/>
                </a:solidFill>
                <a:latin typeface="Calibri"/>
                <a:ea typeface="宋体"/>
              </a:rPr>
              <a:pPr/>
              <a:t>83</a:t>
            </a:fld>
            <a:fld id="{18898B92-0031-4ADD-A8BC-2E5D25510280}"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10" name="灯片编号占位符 109"/>
          <p:cNvSpPr>
            <a:spLocks noGrp="1"/>
          </p:cNvSpPr>
          <p:nvPr>
            <p:ph type="sldNum" sz="quarter" idx="116"/>
          </p:nvPr>
        </p:nvSpPr>
        <p:spPr/>
        <p:txBody>
          <a:bodyPr/>
          <a:lstStyle/>
          <a:p>
            <a:fld id="{33AD4F34-7D77-4A5A-BEDB-0FDBD3005A2B}" type="slidenum">
              <a:rPr lang="en-US" altLang="zh-CN" smtClean="0">
                <a:solidFill>
                  <a:prstClr val="black"/>
                </a:solidFill>
                <a:latin typeface="Calibri"/>
                <a:ea typeface="宋体"/>
              </a:rPr>
              <a:pPr/>
              <a:t>83</a:t>
            </a:fld>
            <a:fld id="{578C5197-5C5A-4883-AEF5-5F180AA4071C}"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11" name="灯片编号占位符 110"/>
          <p:cNvSpPr>
            <a:spLocks noGrp="1"/>
          </p:cNvSpPr>
          <p:nvPr>
            <p:ph type="sldNum" sz="quarter" idx="117"/>
          </p:nvPr>
        </p:nvSpPr>
        <p:spPr/>
        <p:txBody>
          <a:bodyPr/>
          <a:lstStyle/>
          <a:p>
            <a:fld id="{A55F8F1E-4E95-4E2A-9DB0-EB8EA44E4974}" type="slidenum">
              <a:rPr lang="en-US" altLang="zh-CN" smtClean="0">
                <a:solidFill>
                  <a:prstClr val="black"/>
                </a:solidFill>
                <a:latin typeface="Calibri"/>
                <a:ea typeface="宋体"/>
              </a:rPr>
              <a:pPr/>
              <a:t>83</a:t>
            </a:fld>
            <a:fld id="{37177024-DE8D-4449-87FA-3BF43DF86B84}"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12" name="灯片编号占位符 111"/>
          <p:cNvSpPr>
            <a:spLocks noGrp="1"/>
          </p:cNvSpPr>
          <p:nvPr>
            <p:ph type="sldNum" sz="quarter" idx="118"/>
          </p:nvPr>
        </p:nvSpPr>
        <p:spPr/>
        <p:txBody>
          <a:bodyPr/>
          <a:lstStyle/>
          <a:p>
            <a:fld id="{683121FB-74AA-4E67-AA31-0A92E01C5CD7}" type="slidenum">
              <a:rPr lang="en-US" altLang="zh-CN" smtClean="0">
                <a:solidFill>
                  <a:prstClr val="black"/>
                </a:solidFill>
                <a:latin typeface="Calibri"/>
                <a:ea typeface="宋体"/>
              </a:rPr>
              <a:pPr/>
              <a:t>83</a:t>
            </a:fld>
            <a:fld id="{C17FFA6F-8939-4A15-89A9-BD3BAF7A7946}"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13" name="灯片编号占位符 112"/>
          <p:cNvSpPr>
            <a:spLocks noGrp="1"/>
          </p:cNvSpPr>
          <p:nvPr>
            <p:ph type="sldNum" sz="quarter" idx="119"/>
          </p:nvPr>
        </p:nvSpPr>
        <p:spPr/>
        <p:txBody>
          <a:bodyPr/>
          <a:lstStyle/>
          <a:p>
            <a:fld id="{C61D5CAB-4761-4FC5-9E71-EEF1BEDFEDEA}" type="slidenum">
              <a:rPr lang="en-US" altLang="zh-CN" smtClean="0">
                <a:solidFill>
                  <a:prstClr val="black"/>
                </a:solidFill>
                <a:latin typeface="Calibri"/>
                <a:ea typeface="宋体"/>
              </a:rPr>
              <a:pPr/>
              <a:t>83</a:t>
            </a:fld>
            <a:fld id="{35086A4F-E147-4001-B3C2-7A953FC47488}"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14" name="灯片编号占位符 113"/>
          <p:cNvSpPr>
            <a:spLocks noGrp="1"/>
          </p:cNvSpPr>
          <p:nvPr>
            <p:ph type="sldNum" sz="quarter" idx="120"/>
          </p:nvPr>
        </p:nvSpPr>
        <p:spPr/>
        <p:txBody>
          <a:bodyPr/>
          <a:lstStyle/>
          <a:p>
            <a:fld id="{6C52A2D0-3AFE-4832-8635-858765CBA162}" type="slidenum">
              <a:rPr lang="en-US" altLang="zh-CN" smtClean="0">
                <a:solidFill>
                  <a:prstClr val="black"/>
                </a:solidFill>
                <a:latin typeface="Calibri"/>
                <a:ea typeface="宋体"/>
              </a:rPr>
              <a:pPr/>
              <a:t>83</a:t>
            </a:fld>
            <a:fld id="{37F97B0C-C538-4675-AC65-899546781FB7}"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15" name="灯片编号占位符 114"/>
          <p:cNvSpPr>
            <a:spLocks noGrp="1"/>
          </p:cNvSpPr>
          <p:nvPr>
            <p:ph type="sldNum" sz="quarter" idx="121"/>
          </p:nvPr>
        </p:nvSpPr>
        <p:spPr/>
        <p:txBody>
          <a:bodyPr/>
          <a:lstStyle/>
          <a:p>
            <a:fld id="{3FA74345-4B77-445C-A022-3A1B03AFDC7B}" type="slidenum">
              <a:rPr lang="en-US" altLang="zh-CN" smtClean="0">
                <a:solidFill>
                  <a:prstClr val="black"/>
                </a:solidFill>
                <a:latin typeface="Calibri"/>
                <a:ea typeface="宋体"/>
              </a:rPr>
              <a:pPr/>
              <a:t>83</a:t>
            </a:fld>
            <a:fld id="{36B7D2EB-2E1C-4263-B2DF-D5173938BEAB}"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16" name="灯片编号占位符 115"/>
          <p:cNvSpPr>
            <a:spLocks noGrp="1"/>
          </p:cNvSpPr>
          <p:nvPr>
            <p:ph type="sldNum" sz="quarter" idx="122"/>
          </p:nvPr>
        </p:nvSpPr>
        <p:spPr/>
        <p:txBody>
          <a:bodyPr/>
          <a:lstStyle/>
          <a:p>
            <a:fld id="{FE126AAC-F2BA-45F0-A856-838E7D85DC0C}" type="slidenum">
              <a:rPr lang="en-US" altLang="zh-CN" smtClean="0">
                <a:solidFill>
                  <a:prstClr val="black"/>
                </a:solidFill>
                <a:latin typeface="Calibri"/>
                <a:ea typeface="宋体"/>
              </a:rPr>
              <a:pPr/>
              <a:t>83</a:t>
            </a:fld>
            <a:fld id="{6842BFAC-9DFF-4C7D-A855-AE54C32E1E57}"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17" name="灯片编号占位符 116"/>
          <p:cNvSpPr>
            <a:spLocks noGrp="1"/>
          </p:cNvSpPr>
          <p:nvPr>
            <p:ph type="sldNum" sz="quarter" idx="123"/>
          </p:nvPr>
        </p:nvSpPr>
        <p:spPr/>
        <p:txBody>
          <a:bodyPr/>
          <a:lstStyle/>
          <a:p>
            <a:fld id="{0608AD0D-1007-4D82-9296-6F67F96672E2}" type="slidenum">
              <a:rPr lang="en-US" altLang="zh-CN" smtClean="0">
                <a:solidFill>
                  <a:prstClr val="black"/>
                </a:solidFill>
                <a:latin typeface="Calibri"/>
                <a:ea typeface="宋体"/>
              </a:rPr>
              <a:pPr/>
              <a:t>83</a:t>
            </a:fld>
            <a:fld id="{049AC95C-D1F3-49ED-AD48-371F2A7ED37C}"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18" name="灯片编号占位符 117"/>
          <p:cNvSpPr>
            <a:spLocks noGrp="1"/>
          </p:cNvSpPr>
          <p:nvPr>
            <p:ph type="sldNum" sz="quarter" idx="124"/>
          </p:nvPr>
        </p:nvSpPr>
        <p:spPr/>
        <p:txBody>
          <a:bodyPr/>
          <a:lstStyle/>
          <a:p>
            <a:fld id="{AEEAE061-13CF-4DBE-B49D-49279575D1BB}" type="slidenum">
              <a:rPr lang="en-US" altLang="zh-CN" smtClean="0">
                <a:solidFill>
                  <a:prstClr val="black"/>
                </a:solidFill>
                <a:latin typeface="Calibri"/>
                <a:ea typeface="宋体"/>
              </a:rPr>
              <a:pPr/>
              <a:t>83</a:t>
            </a:fld>
            <a:fld id="{BF8D6974-5B93-4B47-8574-F7DCDF27971F}"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19" name="灯片编号占位符 118"/>
          <p:cNvSpPr>
            <a:spLocks noGrp="1"/>
          </p:cNvSpPr>
          <p:nvPr>
            <p:ph type="sldNum" sz="quarter" idx="125"/>
          </p:nvPr>
        </p:nvSpPr>
        <p:spPr/>
        <p:txBody>
          <a:bodyPr/>
          <a:lstStyle/>
          <a:p>
            <a:fld id="{A9BDFD97-801F-4702-8B23-C3BC44668B62}" type="slidenum">
              <a:rPr lang="en-US" altLang="zh-CN" smtClean="0">
                <a:solidFill>
                  <a:prstClr val="black"/>
                </a:solidFill>
                <a:latin typeface="Calibri"/>
                <a:ea typeface="宋体"/>
              </a:rPr>
              <a:pPr/>
              <a:t>83</a:t>
            </a:fld>
            <a:fld id="{1B2D79CC-0A5E-4724-9FF8-71243EA3AFA2}"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20" name="灯片编号占位符 119"/>
          <p:cNvSpPr>
            <a:spLocks noGrp="1"/>
          </p:cNvSpPr>
          <p:nvPr>
            <p:ph type="sldNum" sz="quarter" idx="126"/>
          </p:nvPr>
        </p:nvSpPr>
        <p:spPr/>
        <p:txBody>
          <a:bodyPr/>
          <a:lstStyle/>
          <a:p>
            <a:fld id="{B3001689-2D5F-4064-9CAE-8C05ADF3689E}" type="slidenum">
              <a:rPr lang="en-US" altLang="zh-CN" smtClean="0">
                <a:solidFill>
                  <a:prstClr val="black"/>
                </a:solidFill>
                <a:latin typeface="Calibri"/>
                <a:ea typeface="宋体"/>
              </a:rPr>
              <a:pPr/>
              <a:t>83</a:t>
            </a:fld>
            <a:fld id="{9A66FF32-A485-4081-838A-0ACAC8A496C2}"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21" name="灯片编号占位符 120"/>
          <p:cNvSpPr>
            <a:spLocks noGrp="1"/>
          </p:cNvSpPr>
          <p:nvPr>
            <p:ph type="sldNum" sz="quarter" idx="127"/>
          </p:nvPr>
        </p:nvSpPr>
        <p:spPr/>
        <p:txBody>
          <a:bodyPr/>
          <a:lstStyle/>
          <a:p>
            <a:fld id="{6BFFD1F9-5F69-4044-8F53-BD39BFA524F9}" type="slidenum">
              <a:rPr lang="en-US" altLang="zh-CN" smtClean="0">
                <a:solidFill>
                  <a:prstClr val="black"/>
                </a:solidFill>
                <a:latin typeface="Calibri"/>
                <a:ea typeface="宋体"/>
              </a:rPr>
              <a:pPr/>
              <a:t>83</a:t>
            </a:fld>
            <a:fld id="{B578ECAF-EC9D-4A74-AEB6-E5311D172040}"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22" name="灯片编号占位符 121"/>
          <p:cNvSpPr>
            <a:spLocks noGrp="1"/>
          </p:cNvSpPr>
          <p:nvPr>
            <p:ph type="sldNum" sz="quarter" idx="128"/>
          </p:nvPr>
        </p:nvSpPr>
        <p:spPr/>
        <p:txBody>
          <a:bodyPr/>
          <a:lstStyle/>
          <a:p>
            <a:fld id="{AD97A389-B890-4360-8C9D-BCB7C02F0D9B}" type="slidenum">
              <a:rPr lang="en-US" altLang="zh-CN" smtClean="0">
                <a:solidFill>
                  <a:prstClr val="black"/>
                </a:solidFill>
                <a:latin typeface="Calibri"/>
                <a:ea typeface="宋体"/>
              </a:rPr>
              <a:pPr/>
              <a:t>83</a:t>
            </a:fld>
            <a:fld id="{60EF59A4-D175-444A-9F5B-835FFF331A26}"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23" name="灯片编号占位符 122"/>
          <p:cNvSpPr>
            <a:spLocks noGrp="1"/>
          </p:cNvSpPr>
          <p:nvPr>
            <p:ph type="sldNum" sz="quarter" idx="129"/>
          </p:nvPr>
        </p:nvSpPr>
        <p:spPr/>
        <p:txBody>
          <a:bodyPr/>
          <a:lstStyle/>
          <a:p>
            <a:fld id="{5E0F2A7A-AB2A-4906-8324-335BA4BD269C}" type="slidenum">
              <a:rPr lang="en-US" altLang="zh-CN" smtClean="0">
                <a:solidFill>
                  <a:prstClr val="black"/>
                </a:solidFill>
                <a:latin typeface="Calibri"/>
                <a:ea typeface="宋体"/>
              </a:rPr>
              <a:pPr/>
              <a:t>83</a:t>
            </a:fld>
            <a:fld id="{167E37FE-7A88-4F67-B872-0D76B7678252}"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24" name="灯片编号占位符 123"/>
          <p:cNvSpPr>
            <a:spLocks noGrp="1"/>
          </p:cNvSpPr>
          <p:nvPr>
            <p:ph type="sldNum" sz="quarter" idx="130"/>
          </p:nvPr>
        </p:nvSpPr>
        <p:spPr/>
        <p:txBody>
          <a:bodyPr/>
          <a:lstStyle/>
          <a:p>
            <a:fld id="{0F4207FC-A221-4AF8-AC06-8067B38839F8}" type="slidenum">
              <a:rPr lang="en-US" altLang="zh-CN" smtClean="0">
                <a:solidFill>
                  <a:prstClr val="black"/>
                </a:solidFill>
                <a:latin typeface="Calibri"/>
                <a:ea typeface="宋体"/>
              </a:rPr>
              <a:pPr/>
              <a:t>83</a:t>
            </a:fld>
            <a:fld id="{EF018FC7-ABB6-4ED2-BB76-369F06D05C9E}"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25" name="灯片编号占位符 124"/>
          <p:cNvSpPr>
            <a:spLocks noGrp="1"/>
          </p:cNvSpPr>
          <p:nvPr>
            <p:ph type="sldNum" sz="quarter" idx="131"/>
          </p:nvPr>
        </p:nvSpPr>
        <p:spPr/>
        <p:txBody>
          <a:bodyPr/>
          <a:lstStyle/>
          <a:p>
            <a:fld id="{4FCC13AB-BA23-4BFE-87F3-7B58D157C4DC}" type="slidenum">
              <a:rPr lang="en-US" altLang="zh-CN" smtClean="0">
                <a:solidFill>
                  <a:prstClr val="black"/>
                </a:solidFill>
                <a:latin typeface="Calibri"/>
                <a:ea typeface="宋体"/>
              </a:rPr>
              <a:pPr/>
              <a:t>83</a:t>
            </a:fld>
            <a:fld id="{0DC15D66-2B9B-456B-820B-6A720AB3D07D}"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26" name="灯片编号占位符 125"/>
          <p:cNvSpPr>
            <a:spLocks noGrp="1"/>
          </p:cNvSpPr>
          <p:nvPr>
            <p:ph type="sldNum" sz="quarter" idx="132"/>
          </p:nvPr>
        </p:nvSpPr>
        <p:spPr/>
        <p:txBody>
          <a:bodyPr/>
          <a:lstStyle/>
          <a:p>
            <a:fld id="{F1128276-FF04-42AA-AB36-8A6D069D3C09}" type="slidenum">
              <a:rPr lang="en-US" altLang="zh-CN" smtClean="0">
                <a:solidFill>
                  <a:prstClr val="black"/>
                </a:solidFill>
                <a:latin typeface="Calibri"/>
                <a:ea typeface="宋体"/>
              </a:rPr>
              <a:pPr/>
              <a:t>83</a:t>
            </a:fld>
            <a:fld id="{96F2E2B1-8BCE-4B6D-B8C9-E2040E616A7E}"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27" name="灯片编号占位符 126"/>
          <p:cNvSpPr>
            <a:spLocks noGrp="1"/>
          </p:cNvSpPr>
          <p:nvPr>
            <p:ph type="sldNum" sz="quarter" idx="133"/>
          </p:nvPr>
        </p:nvSpPr>
        <p:spPr/>
        <p:txBody>
          <a:bodyPr/>
          <a:lstStyle/>
          <a:p>
            <a:fld id="{6DA7E38A-0B71-4F14-8800-80DDBB667545}" type="slidenum">
              <a:rPr lang="en-US" altLang="zh-CN" smtClean="0">
                <a:solidFill>
                  <a:prstClr val="black"/>
                </a:solidFill>
                <a:latin typeface="Calibri"/>
                <a:ea typeface="宋体"/>
              </a:rPr>
              <a:pPr/>
              <a:t>83</a:t>
            </a:fld>
            <a:fld id="{22951526-BB34-40E9-92D4-DBB9B65CDD22}"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28" name="灯片编号占位符 127"/>
          <p:cNvSpPr>
            <a:spLocks noGrp="1"/>
          </p:cNvSpPr>
          <p:nvPr>
            <p:ph type="sldNum" sz="quarter" idx="134"/>
          </p:nvPr>
        </p:nvSpPr>
        <p:spPr/>
        <p:txBody>
          <a:bodyPr/>
          <a:lstStyle/>
          <a:p>
            <a:fld id="{36299501-8E4D-4D5F-B8FB-751D3E52A5C7}" type="slidenum">
              <a:rPr lang="en-US" altLang="zh-CN" smtClean="0">
                <a:solidFill>
                  <a:prstClr val="black"/>
                </a:solidFill>
                <a:latin typeface="Calibri"/>
                <a:ea typeface="宋体"/>
              </a:rPr>
              <a:pPr/>
              <a:t>83</a:t>
            </a:fld>
            <a:fld id="{55B05BCE-DBE0-4EF8-B1D9-86FCEA8B32F3}"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29" name="灯片编号占位符 128"/>
          <p:cNvSpPr>
            <a:spLocks noGrp="1"/>
          </p:cNvSpPr>
          <p:nvPr>
            <p:ph type="sldNum" sz="quarter" idx="135"/>
          </p:nvPr>
        </p:nvSpPr>
        <p:spPr/>
        <p:txBody>
          <a:bodyPr/>
          <a:lstStyle/>
          <a:p>
            <a:fld id="{E94E6D39-2AA7-460D-86B7-C5421DDE229B}" type="slidenum">
              <a:rPr lang="en-US" altLang="zh-CN" smtClean="0">
                <a:solidFill>
                  <a:prstClr val="black"/>
                </a:solidFill>
                <a:latin typeface="Calibri"/>
                <a:ea typeface="宋体"/>
              </a:rPr>
              <a:pPr/>
              <a:t>83</a:t>
            </a:fld>
            <a:fld id="{1A04A4DA-8F63-4EBC-83C6-B36FB1DE8B7D}"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30" name="灯片编号占位符 129"/>
          <p:cNvSpPr>
            <a:spLocks noGrp="1"/>
          </p:cNvSpPr>
          <p:nvPr>
            <p:ph type="sldNum" sz="quarter" idx="136"/>
          </p:nvPr>
        </p:nvSpPr>
        <p:spPr/>
        <p:txBody>
          <a:bodyPr/>
          <a:lstStyle/>
          <a:p>
            <a:fld id="{4F4A8FD2-3676-49EE-866F-F8849915B6D1}" type="slidenum">
              <a:rPr lang="en-US" altLang="zh-CN" smtClean="0">
                <a:solidFill>
                  <a:prstClr val="black"/>
                </a:solidFill>
                <a:latin typeface="Calibri"/>
                <a:ea typeface="宋体"/>
              </a:rPr>
              <a:pPr/>
              <a:t>83</a:t>
            </a:fld>
            <a:fld id="{446758AE-0BB1-4D8A-8B97-AAE3E42259A7}"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31" name="灯片编号占位符 130"/>
          <p:cNvSpPr>
            <a:spLocks noGrp="1"/>
          </p:cNvSpPr>
          <p:nvPr>
            <p:ph type="sldNum" sz="quarter" idx="137"/>
          </p:nvPr>
        </p:nvSpPr>
        <p:spPr/>
        <p:txBody>
          <a:bodyPr/>
          <a:lstStyle/>
          <a:p>
            <a:fld id="{8452727A-A5C3-4686-8223-1753C329967C}" type="slidenum">
              <a:rPr lang="en-US" altLang="zh-CN" smtClean="0">
                <a:solidFill>
                  <a:prstClr val="black"/>
                </a:solidFill>
                <a:latin typeface="Calibri"/>
                <a:ea typeface="宋体"/>
              </a:rPr>
              <a:pPr/>
              <a:t>83</a:t>
            </a:fld>
            <a:fld id="{5AB521A9-93E9-465E-901D-08645F887590}"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32" name="灯片编号占位符 131"/>
          <p:cNvSpPr>
            <a:spLocks noGrp="1"/>
          </p:cNvSpPr>
          <p:nvPr>
            <p:ph type="sldNum" sz="quarter" idx="138"/>
          </p:nvPr>
        </p:nvSpPr>
        <p:spPr/>
        <p:txBody>
          <a:bodyPr/>
          <a:lstStyle/>
          <a:p>
            <a:fld id="{4D3C46AC-97A9-44E5-9768-A16239035FEE}" type="slidenum">
              <a:rPr lang="en-US" altLang="zh-CN" smtClean="0">
                <a:solidFill>
                  <a:prstClr val="black"/>
                </a:solidFill>
                <a:latin typeface="Calibri"/>
                <a:ea typeface="宋体"/>
              </a:rPr>
              <a:pPr/>
              <a:t>83</a:t>
            </a:fld>
            <a:fld id="{C1B719E5-182B-4C5E-8A5E-69DA069A9531}"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33" name="灯片编号占位符 132"/>
          <p:cNvSpPr>
            <a:spLocks noGrp="1"/>
          </p:cNvSpPr>
          <p:nvPr>
            <p:ph type="sldNum" sz="quarter" idx="139"/>
          </p:nvPr>
        </p:nvSpPr>
        <p:spPr/>
        <p:txBody>
          <a:bodyPr/>
          <a:lstStyle/>
          <a:p>
            <a:fld id="{ED9C98F1-3660-4E3B-87BC-CA0132FCB951}" type="slidenum">
              <a:rPr lang="en-US" altLang="zh-CN" smtClean="0">
                <a:solidFill>
                  <a:prstClr val="black"/>
                </a:solidFill>
                <a:latin typeface="Calibri"/>
                <a:ea typeface="宋体"/>
              </a:rPr>
              <a:pPr/>
              <a:t>83</a:t>
            </a:fld>
            <a:fld id="{52322396-93B4-4294-94FA-EFA755CE0AF3}"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
        <p:nvSpPr>
          <p:cNvPr id="134" name="灯片编号占位符 133"/>
          <p:cNvSpPr>
            <a:spLocks noGrp="1"/>
          </p:cNvSpPr>
          <p:nvPr>
            <p:ph type="sldNum" sz="quarter" idx="140"/>
          </p:nvPr>
        </p:nvSpPr>
        <p:spPr/>
        <p:txBody>
          <a:bodyPr/>
          <a:lstStyle/>
          <a:p>
            <a:fld id="{51DDC5A6-DA3B-4B46-8DA3-78E06B0317C9}" type="slidenum">
              <a:rPr lang="en-US" altLang="zh-CN" smtClean="0">
                <a:solidFill>
                  <a:prstClr val="black"/>
                </a:solidFill>
                <a:latin typeface="Calibri"/>
                <a:ea typeface="宋体"/>
              </a:rPr>
              <a:pPr/>
              <a:t>83</a:t>
            </a:fld>
            <a:fld id="{FBBBC56C-B508-453E-A04B-C516EC1B40B9}" type="slidenum">
              <a:rPr lang="en-US" altLang="zh-CN" smtClean="0">
                <a:solidFill>
                  <a:prstClr val="black"/>
                </a:solidFill>
                <a:latin typeface="Calibri"/>
                <a:ea typeface="宋体"/>
              </a:rPr>
              <a:pPr/>
              <a:t>83</a:t>
            </a:fld>
            <a:endParaRPr lang="zh-CN" altLang="zh-CN">
              <a:solidFill>
                <a:prstClr val="black"/>
              </a:solidFill>
              <a:latin typeface="Calibri"/>
              <a:ea typeface="宋体"/>
            </a:endParaRPr>
          </a:p>
        </p:txBody>
      </p:sp>
    </p:spTree>
    <p:extLst>
      <p:ext uri="{BB962C8B-B14F-4D97-AF65-F5344CB8AC3E}">
        <p14:creationId xmlns:p14="http://schemas.microsoft.com/office/powerpoint/2010/main" val="1062531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4" name="灯片编号占位符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740A0490-1BCC-429F-B840-61B3EA7A805A}" type="slidenum">
              <a:rPr lang="zh-CN" altLang="en-US">
                <a:solidFill>
                  <a:prstClr val="black"/>
                </a:solidFill>
                <a:latin typeface="Calibri" panose="020F0502020204030204" pitchFamily="34" charset="0"/>
              </a:rPr>
              <a:pPr eaLnBrk="1" hangingPunct="1"/>
              <a:t>88</a:t>
            </a:fld>
            <a:endParaRPr lang="zh-CN"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943798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a:xfrm>
            <a:off x="-223838" y="808038"/>
            <a:ext cx="7185026" cy="4041775"/>
          </a:xfrm>
        </p:spPr>
      </p:sp>
      <p:sp>
        <p:nvSpPr>
          <p:cNvPr id="49155" name="备注占位符 2"/>
          <p:cNvSpPr>
            <a:spLocks noGrp="1"/>
          </p:cNvSpPr>
          <p:nvPr>
            <p:ph type="body" idx="1"/>
          </p:nvPr>
        </p:nvSpPr>
        <p:spPr/>
        <p:txBody>
          <a:bodyPr/>
          <a:lstStyle/>
          <a:p>
            <a:r>
              <a:rPr lang="zh-CN" altLang="en-US" dirty="0" smtClean="0"/>
              <a:t>中航信在这方面的需求是，不仅仅是提供虚拟化层就能得到满足，在申请虚拟机的基础上需要结合中间件对外提供服务。但不需要对上层应用的支持。</a:t>
            </a:r>
            <a:endParaRPr lang="zh-CN" altLang="en-US" dirty="0"/>
          </a:p>
        </p:txBody>
      </p:sp>
      <p:sp>
        <p:nvSpPr>
          <p:cNvPr id="49156" name="灯片编号占位符 3"/>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540C84FF-7433-475B-B5E2-5FF1640BD48C}" type="slidenum">
              <a:rPr lang="zh-CN" altLang="en-US" sz="1200">
                <a:solidFill>
                  <a:srgbClr val="000000"/>
                </a:solidFill>
                <a:latin typeface="Calibri"/>
                <a:ea typeface="宋体"/>
                <a:sym typeface="宋体" pitchFamily="2" charset="-122"/>
              </a:rPr>
              <a:pPr algn="r">
                <a:buFont typeface="Arial" pitchFamily="34" charset="0"/>
                <a:buNone/>
              </a:pPr>
              <a:t>90</a:t>
            </a:fld>
            <a:fld id="{FBB5024B-4436-46CD-BBD7-B160355839C1}"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57" name="灯片编号占位符 4"/>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E4664B13-76F7-4430-877E-9CD4123F1B8D}" type="slidenum">
              <a:rPr lang="zh-CN" altLang="en-US" sz="1200">
                <a:solidFill>
                  <a:srgbClr val="000000"/>
                </a:solidFill>
                <a:latin typeface="Calibri"/>
                <a:ea typeface="宋体"/>
                <a:sym typeface="宋体" pitchFamily="2" charset="-122"/>
              </a:rPr>
              <a:pPr algn="r">
                <a:buFont typeface="Arial" pitchFamily="34" charset="0"/>
                <a:buNone/>
              </a:pPr>
              <a:t>90</a:t>
            </a:fld>
            <a:fld id="{14CA6BCE-3168-4359-9D43-00A453894966}"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58" name="灯片编号占位符 5"/>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4BCE08B9-EDC0-413B-8BB8-F8E82DB344B1}" type="slidenum">
              <a:rPr lang="zh-CN" altLang="en-US" sz="1200">
                <a:solidFill>
                  <a:srgbClr val="000000"/>
                </a:solidFill>
                <a:latin typeface="Calibri"/>
                <a:ea typeface="宋体"/>
                <a:sym typeface="宋体" pitchFamily="2" charset="-122"/>
              </a:rPr>
              <a:pPr algn="r">
                <a:buFont typeface="Arial" pitchFamily="34" charset="0"/>
                <a:buNone/>
              </a:pPr>
              <a:t>90</a:t>
            </a:fld>
            <a:fld id="{0DA4F354-C9B2-4915-974F-5973D09E4B02}"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59" name="灯片编号占位符 6"/>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8E567692-CCA0-4F41-B183-9A6FAC5BF2D3}" type="slidenum">
              <a:rPr lang="zh-CN" altLang="en-US" sz="1200">
                <a:solidFill>
                  <a:srgbClr val="000000"/>
                </a:solidFill>
                <a:latin typeface="Calibri"/>
                <a:ea typeface="宋体"/>
                <a:sym typeface="宋体" pitchFamily="2" charset="-122"/>
              </a:rPr>
              <a:pPr algn="r">
                <a:buFont typeface="Arial" pitchFamily="34" charset="0"/>
                <a:buNone/>
              </a:pPr>
              <a:t>90</a:t>
            </a:fld>
            <a:fld id="{52DE9C97-D8CC-453D-85FF-40CAB5928830}"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60" name="灯片编号占位符 7"/>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AB8A175E-824D-4DD4-879B-9B86D6D11F14}" type="slidenum">
              <a:rPr lang="zh-CN" altLang="en-US" sz="1200">
                <a:solidFill>
                  <a:srgbClr val="000000"/>
                </a:solidFill>
                <a:latin typeface="Calibri"/>
                <a:ea typeface="宋体"/>
                <a:sym typeface="宋体" pitchFamily="2" charset="-122"/>
              </a:rPr>
              <a:pPr algn="r">
                <a:buFont typeface="Arial" pitchFamily="34" charset="0"/>
                <a:buNone/>
              </a:pPr>
              <a:t>90</a:t>
            </a:fld>
            <a:fld id="{8C57EB84-BB36-4981-9FCE-44F0552C727A}"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61" name="灯片编号占位符 8"/>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88E6B9FA-20E0-4368-A75E-39711CD4C2C1}" type="slidenum">
              <a:rPr lang="zh-CN" altLang="en-US" sz="1200">
                <a:solidFill>
                  <a:srgbClr val="000000"/>
                </a:solidFill>
                <a:latin typeface="Calibri"/>
                <a:ea typeface="宋体"/>
                <a:sym typeface="宋体" pitchFamily="2" charset="-122"/>
              </a:rPr>
              <a:pPr algn="r">
                <a:buFont typeface="Arial" pitchFamily="34" charset="0"/>
                <a:buNone/>
              </a:pPr>
              <a:t>90</a:t>
            </a:fld>
            <a:fld id="{4023DFFA-7983-4648-8F7D-020C7C37FBFE}"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62" name="灯片编号占位符 9"/>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49AF3375-6459-4E08-BA89-4F402CF79EAA}" type="slidenum">
              <a:rPr lang="zh-CN" altLang="en-US" sz="1200">
                <a:solidFill>
                  <a:srgbClr val="000000"/>
                </a:solidFill>
                <a:latin typeface="Calibri"/>
                <a:ea typeface="宋体"/>
                <a:sym typeface="宋体" pitchFamily="2" charset="-122"/>
              </a:rPr>
              <a:pPr algn="r">
                <a:buFont typeface="Arial" pitchFamily="34" charset="0"/>
                <a:buNone/>
              </a:pPr>
              <a:t>90</a:t>
            </a:fld>
            <a:fld id="{F5F68492-518A-41F4-B839-6A7E1D9E1133}"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63" name="灯片编号占位符 10"/>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1586E1D7-B5F9-4D88-96F3-D0979234926F}" type="slidenum">
              <a:rPr lang="zh-CN" altLang="en-US" sz="1200">
                <a:solidFill>
                  <a:srgbClr val="000000"/>
                </a:solidFill>
                <a:latin typeface="Calibri"/>
                <a:ea typeface="宋体"/>
                <a:sym typeface="宋体" pitchFamily="2" charset="-122"/>
              </a:rPr>
              <a:pPr algn="r">
                <a:buFont typeface="Arial" pitchFamily="34" charset="0"/>
                <a:buNone/>
              </a:pPr>
              <a:t>90</a:t>
            </a:fld>
            <a:fld id="{D0C0ABA1-F645-4924-BFE8-F3009DF1F20C}"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64" name="灯片编号占位符 11"/>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9FEBB746-299D-405A-99BD-82426E133A05}" type="slidenum">
              <a:rPr lang="zh-CN" altLang="en-US" sz="1200">
                <a:solidFill>
                  <a:srgbClr val="000000"/>
                </a:solidFill>
                <a:latin typeface="Calibri"/>
                <a:ea typeface="宋体"/>
                <a:sym typeface="宋体" pitchFamily="2" charset="-122"/>
              </a:rPr>
              <a:pPr algn="r">
                <a:buFont typeface="Arial" pitchFamily="34" charset="0"/>
                <a:buNone/>
              </a:pPr>
              <a:t>90</a:t>
            </a:fld>
            <a:fld id="{4AAC9CA1-DDCB-4EC0-AA6A-37E4196E0FBA}"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65" name="灯片编号占位符 12"/>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041D9436-1C65-49FB-AB9B-6D5B06DFE336}" type="slidenum">
              <a:rPr lang="zh-CN" altLang="en-US" sz="1200">
                <a:solidFill>
                  <a:srgbClr val="000000"/>
                </a:solidFill>
                <a:latin typeface="Calibri"/>
                <a:ea typeface="宋体"/>
                <a:sym typeface="宋体" pitchFamily="2" charset="-122"/>
              </a:rPr>
              <a:pPr algn="r">
                <a:buFont typeface="Arial" pitchFamily="34" charset="0"/>
                <a:buNone/>
              </a:pPr>
              <a:t>90</a:t>
            </a:fld>
            <a:fld id="{06EAEE40-8913-4B5A-AED5-CC0707CB5957}"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66" name="灯片编号占位符 13"/>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2C1A7E50-2A3D-42F6-9CA6-52DCD7BD8CB2}" type="slidenum">
              <a:rPr lang="zh-CN" altLang="en-US" sz="1200">
                <a:solidFill>
                  <a:srgbClr val="000000"/>
                </a:solidFill>
                <a:latin typeface="Calibri"/>
                <a:ea typeface="宋体"/>
                <a:sym typeface="宋体" pitchFamily="2" charset="-122"/>
              </a:rPr>
              <a:pPr algn="r">
                <a:buFont typeface="Arial" pitchFamily="34" charset="0"/>
                <a:buNone/>
              </a:pPr>
              <a:t>90</a:t>
            </a:fld>
            <a:fld id="{ED3DBB04-4CD3-42CF-848C-42D9D09820F1}"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67" name="灯片编号占位符 14"/>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943BF6BF-1A45-43BF-8F88-5BBC0BA7E67C}" type="slidenum">
              <a:rPr lang="zh-CN" altLang="en-US" sz="1200">
                <a:solidFill>
                  <a:srgbClr val="000000"/>
                </a:solidFill>
                <a:latin typeface="Calibri"/>
                <a:ea typeface="宋体"/>
                <a:sym typeface="宋体" pitchFamily="2" charset="-122"/>
              </a:rPr>
              <a:pPr algn="r">
                <a:buFont typeface="Arial" pitchFamily="34" charset="0"/>
                <a:buNone/>
              </a:pPr>
              <a:t>90</a:t>
            </a:fld>
            <a:fld id="{10AC5716-0FE5-4EB9-A788-B150932E422C}"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68" name="灯片编号占位符 15"/>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F4529036-8D9B-4D16-A65F-E9F48F5E6097}" type="slidenum">
              <a:rPr lang="zh-CN" altLang="en-US" sz="1200">
                <a:solidFill>
                  <a:srgbClr val="000000"/>
                </a:solidFill>
                <a:latin typeface="Calibri"/>
                <a:ea typeface="宋体"/>
                <a:sym typeface="宋体" pitchFamily="2" charset="-122"/>
              </a:rPr>
              <a:pPr algn="r">
                <a:buFont typeface="Arial" pitchFamily="34" charset="0"/>
                <a:buNone/>
              </a:pPr>
              <a:t>90</a:t>
            </a:fld>
            <a:fld id="{B9B77313-C0FE-45EF-895C-F8D24B3AA3B7}"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69" name="灯片编号占位符 16"/>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91C120DF-CE27-4084-802B-8DA8291E7873}" type="slidenum">
              <a:rPr lang="zh-CN" altLang="en-US" sz="1200">
                <a:solidFill>
                  <a:srgbClr val="000000"/>
                </a:solidFill>
                <a:latin typeface="Calibri"/>
                <a:ea typeface="宋体"/>
                <a:sym typeface="宋体" pitchFamily="2" charset="-122"/>
              </a:rPr>
              <a:pPr algn="r">
                <a:buFont typeface="Arial" pitchFamily="34" charset="0"/>
                <a:buNone/>
              </a:pPr>
              <a:t>90</a:t>
            </a:fld>
            <a:fld id="{C6A81FB7-450B-45FE-91B2-43A46D497BCA}"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70" name="灯片编号占位符 17"/>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E707FA1A-2B2C-41CC-A22E-02C476B7D53A}" type="slidenum">
              <a:rPr lang="zh-CN" altLang="en-US" sz="1200">
                <a:solidFill>
                  <a:srgbClr val="000000"/>
                </a:solidFill>
                <a:latin typeface="Calibri"/>
                <a:ea typeface="宋体"/>
                <a:sym typeface="宋体" pitchFamily="2" charset="-122"/>
              </a:rPr>
              <a:pPr algn="r">
                <a:buFont typeface="Arial" pitchFamily="34" charset="0"/>
                <a:buNone/>
              </a:pPr>
              <a:t>90</a:t>
            </a:fld>
            <a:fld id="{752D8A19-9BC4-42EC-9D62-2A78D3298B8A}"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
        <p:nvSpPr>
          <p:cNvPr id="49171" name="灯片编号占位符 18"/>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D0A7EB73-B50F-4C01-89D3-F085E6FE01F2}" type="slidenum">
              <a:rPr lang="zh-CN" altLang="en-US" sz="1200">
                <a:solidFill>
                  <a:srgbClr val="000000"/>
                </a:solidFill>
                <a:latin typeface="Calibri"/>
                <a:ea typeface="宋体"/>
                <a:sym typeface="宋体" pitchFamily="2" charset="-122"/>
              </a:rPr>
              <a:pPr algn="r">
                <a:buFont typeface="Arial" pitchFamily="34" charset="0"/>
                <a:buNone/>
              </a:pPr>
              <a:t>90</a:t>
            </a:fld>
            <a:fld id="{D3E38F63-C813-4208-90D4-E1E27236E2DC}" type="slidenum">
              <a:rPr lang="zh-CN" altLang="en-US" sz="1200">
                <a:solidFill>
                  <a:srgbClr val="000000"/>
                </a:solidFill>
                <a:latin typeface="Calibri"/>
                <a:ea typeface="宋体"/>
                <a:sym typeface="宋体" pitchFamily="2" charset="-122"/>
              </a:rPr>
              <a:pPr algn="r">
                <a:buFont typeface="Arial" pitchFamily="34" charset="0"/>
                <a:buNone/>
              </a:pPr>
              <a:t>90</a:t>
            </a:fld>
            <a:endParaRPr lang="zh-CN" altLang="en-US">
              <a:solidFill>
                <a:srgbClr val="000000"/>
              </a:solidFill>
              <a:latin typeface="Calibri"/>
              <a:ea typeface="宋体"/>
            </a:endParaRPr>
          </a:p>
        </p:txBody>
      </p:sp>
    </p:spTree>
    <p:extLst>
      <p:ext uri="{BB962C8B-B14F-4D97-AF65-F5344CB8AC3E}">
        <p14:creationId xmlns:p14="http://schemas.microsoft.com/office/powerpoint/2010/main" val="44009267"/>
      </p:ext>
    </p:extLst>
  </p:cSld>
  <p:clrMapOvr>
    <a:overrideClrMapping bg1="lt1" tx1="dk1" bg2="lt2" tx2="dk2" accent1="accent1" accent2="accent2" accent3="accent3" accent4="accent4" accent5="accent5" accent6="accent6" hlink="hlink" folHlink="folHlink"/>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a:xfrm>
            <a:off x="-223838" y="808038"/>
            <a:ext cx="7185026" cy="4041775"/>
          </a:xfrm>
        </p:spPr>
      </p:sp>
      <p:sp>
        <p:nvSpPr>
          <p:cNvPr id="51203" name="备注占位符 2"/>
          <p:cNvSpPr>
            <a:spLocks noGrp="1"/>
          </p:cNvSpPr>
          <p:nvPr>
            <p:ph type="body" idx="1"/>
          </p:nvPr>
        </p:nvSpPr>
        <p:spPr/>
        <p:txBody>
          <a:bodyPr/>
          <a:lstStyle/>
          <a:p>
            <a:r>
              <a:rPr lang="zh-CN" altLang="en-US"/>
              <a:t>绿色的是服务目录，中间是支持这些技术的关键点</a:t>
            </a:r>
          </a:p>
        </p:txBody>
      </p:sp>
      <p:sp>
        <p:nvSpPr>
          <p:cNvPr id="51204" name="灯片编号占位符 3"/>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07A4AD32-4872-4292-9AEA-20C644503A55}" type="slidenum">
              <a:rPr lang="zh-CN" altLang="en-US" sz="1200">
                <a:solidFill>
                  <a:srgbClr val="000000"/>
                </a:solidFill>
                <a:latin typeface="Calibri"/>
                <a:ea typeface="宋体"/>
                <a:sym typeface="宋体" pitchFamily="2" charset="-122"/>
              </a:rPr>
              <a:pPr algn="r">
                <a:buFont typeface="Arial" pitchFamily="34" charset="0"/>
                <a:buNone/>
              </a:pPr>
              <a:t>91</a:t>
            </a:fld>
            <a:fld id="{175B8114-F74D-44D5-AA8C-C1B24B29742F}"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05" name="灯片编号占位符 4"/>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2C09498E-24EC-43BB-91A9-CBF960485B04}" type="slidenum">
              <a:rPr lang="zh-CN" altLang="en-US" sz="1200">
                <a:solidFill>
                  <a:srgbClr val="000000"/>
                </a:solidFill>
                <a:latin typeface="Calibri"/>
                <a:ea typeface="宋体"/>
                <a:sym typeface="宋体" pitchFamily="2" charset="-122"/>
              </a:rPr>
              <a:pPr algn="r">
                <a:buFont typeface="Arial" pitchFamily="34" charset="0"/>
                <a:buNone/>
              </a:pPr>
              <a:t>91</a:t>
            </a:fld>
            <a:fld id="{0E5F2A8B-44B1-406D-80E3-9EDF9B664DAC}"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06" name="灯片编号占位符 5"/>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8D968C03-754A-4AE9-9EF4-715B71C3E205}" type="slidenum">
              <a:rPr lang="zh-CN" altLang="en-US" sz="1200">
                <a:solidFill>
                  <a:srgbClr val="000000"/>
                </a:solidFill>
                <a:latin typeface="Calibri"/>
                <a:ea typeface="宋体"/>
                <a:sym typeface="宋体" pitchFamily="2" charset="-122"/>
              </a:rPr>
              <a:pPr algn="r">
                <a:buFont typeface="Arial" pitchFamily="34" charset="0"/>
                <a:buNone/>
              </a:pPr>
              <a:t>91</a:t>
            </a:fld>
            <a:fld id="{5A5D472F-18F1-4329-8277-ADB9F9811A95}"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07" name="灯片编号占位符 6"/>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82C00E04-28B1-4688-BF65-57ABF208F865}" type="slidenum">
              <a:rPr lang="zh-CN" altLang="en-US" sz="1200">
                <a:solidFill>
                  <a:srgbClr val="000000"/>
                </a:solidFill>
                <a:latin typeface="Calibri"/>
                <a:ea typeface="宋体"/>
                <a:sym typeface="宋体" pitchFamily="2" charset="-122"/>
              </a:rPr>
              <a:pPr algn="r">
                <a:buFont typeface="Arial" pitchFamily="34" charset="0"/>
                <a:buNone/>
              </a:pPr>
              <a:t>91</a:t>
            </a:fld>
            <a:fld id="{1B94197D-540B-4B76-9236-FA1E48E6F8D1}"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08" name="灯片编号占位符 7"/>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92451116-36F7-4A50-819F-ED677388BB7F}" type="slidenum">
              <a:rPr lang="zh-CN" altLang="en-US" sz="1200">
                <a:solidFill>
                  <a:srgbClr val="000000"/>
                </a:solidFill>
                <a:latin typeface="Calibri"/>
                <a:ea typeface="宋体"/>
                <a:sym typeface="宋体" pitchFamily="2" charset="-122"/>
              </a:rPr>
              <a:pPr algn="r">
                <a:buFont typeface="Arial" pitchFamily="34" charset="0"/>
                <a:buNone/>
              </a:pPr>
              <a:t>91</a:t>
            </a:fld>
            <a:fld id="{305B7772-D8E8-49B8-A53D-26A1E8C1F9EE}"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09" name="灯片编号占位符 8"/>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98601E4F-E29A-4EA0-B9F6-77AB48524E43}" type="slidenum">
              <a:rPr lang="zh-CN" altLang="en-US" sz="1200">
                <a:solidFill>
                  <a:srgbClr val="000000"/>
                </a:solidFill>
                <a:latin typeface="Calibri"/>
                <a:ea typeface="宋体"/>
                <a:sym typeface="宋体" pitchFamily="2" charset="-122"/>
              </a:rPr>
              <a:pPr algn="r">
                <a:buFont typeface="Arial" pitchFamily="34" charset="0"/>
                <a:buNone/>
              </a:pPr>
              <a:t>91</a:t>
            </a:fld>
            <a:fld id="{6AA938BD-394A-4CA4-853D-C475C07ED5B3}"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10" name="灯片编号占位符 9"/>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DDD2BC01-8A52-464C-90C8-3A462DF5FC81}" type="slidenum">
              <a:rPr lang="zh-CN" altLang="en-US" sz="1200">
                <a:solidFill>
                  <a:srgbClr val="000000"/>
                </a:solidFill>
                <a:latin typeface="Calibri"/>
                <a:ea typeface="宋体"/>
                <a:sym typeface="宋体" pitchFamily="2" charset="-122"/>
              </a:rPr>
              <a:pPr algn="r">
                <a:buFont typeface="Arial" pitchFamily="34" charset="0"/>
                <a:buNone/>
              </a:pPr>
              <a:t>91</a:t>
            </a:fld>
            <a:fld id="{BEB6A5D3-DC2F-4D3D-9217-9EAB574ED644}"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11" name="灯片编号占位符 10"/>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CF13EC3D-D7FD-4F66-9E08-BC4FC0021EA8}" type="slidenum">
              <a:rPr lang="zh-CN" altLang="en-US" sz="1200">
                <a:solidFill>
                  <a:srgbClr val="000000"/>
                </a:solidFill>
                <a:latin typeface="Calibri"/>
                <a:ea typeface="宋体"/>
                <a:sym typeface="宋体" pitchFamily="2" charset="-122"/>
              </a:rPr>
              <a:pPr algn="r">
                <a:buFont typeface="Arial" pitchFamily="34" charset="0"/>
                <a:buNone/>
              </a:pPr>
              <a:t>91</a:t>
            </a:fld>
            <a:fld id="{AD81FB03-7896-429A-824F-0129AD9CE12B}"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12" name="灯片编号占位符 11"/>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5B842315-CCBE-4DAF-89AA-5AAC2BAE592F}" type="slidenum">
              <a:rPr lang="zh-CN" altLang="en-US" sz="1200">
                <a:solidFill>
                  <a:srgbClr val="000000"/>
                </a:solidFill>
                <a:latin typeface="Calibri"/>
                <a:ea typeface="宋体"/>
                <a:sym typeface="宋体" pitchFamily="2" charset="-122"/>
              </a:rPr>
              <a:pPr algn="r">
                <a:buFont typeface="Arial" pitchFamily="34" charset="0"/>
                <a:buNone/>
              </a:pPr>
              <a:t>91</a:t>
            </a:fld>
            <a:fld id="{4DBB18D6-27B7-44B5-845C-D3BDFA90A656}"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13" name="灯片编号占位符 12"/>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C9B651CE-EA56-46CC-8DC4-B297F8E4509C}" type="slidenum">
              <a:rPr lang="zh-CN" altLang="en-US" sz="1200">
                <a:solidFill>
                  <a:srgbClr val="000000"/>
                </a:solidFill>
                <a:latin typeface="Calibri"/>
                <a:ea typeface="宋体"/>
                <a:sym typeface="宋体" pitchFamily="2" charset="-122"/>
              </a:rPr>
              <a:pPr algn="r">
                <a:buFont typeface="Arial" pitchFamily="34" charset="0"/>
                <a:buNone/>
              </a:pPr>
              <a:t>91</a:t>
            </a:fld>
            <a:fld id="{5DB5D856-28C4-46BF-A255-B92E376A30E5}"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14" name="灯片编号占位符 13"/>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766855DB-A8D1-4124-BD7B-365276182DD0}" type="slidenum">
              <a:rPr lang="zh-CN" altLang="en-US" sz="1200">
                <a:solidFill>
                  <a:srgbClr val="000000"/>
                </a:solidFill>
                <a:latin typeface="Calibri"/>
                <a:ea typeface="宋体"/>
                <a:sym typeface="宋体" pitchFamily="2" charset="-122"/>
              </a:rPr>
              <a:pPr algn="r">
                <a:buFont typeface="Arial" pitchFamily="34" charset="0"/>
                <a:buNone/>
              </a:pPr>
              <a:t>91</a:t>
            </a:fld>
            <a:fld id="{605F23EC-050A-4683-8034-74F07085F23E}"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15" name="灯片编号占位符 14"/>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6FAB5733-6E40-4476-9220-BACE1830E548}" type="slidenum">
              <a:rPr lang="zh-CN" altLang="en-US" sz="1200">
                <a:solidFill>
                  <a:srgbClr val="000000"/>
                </a:solidFill>
                <a:latin typeface="Calibri"/>
                <a:ea typeface="宋体"/>
                <a:sym typeface="宋体" pitchFamily="2" charset="-122"/>
              </a:rPr>
              <a:pPr algn="r">
                <a:buFont typeface="Arial" pitchFamily="34" charset="0"/>
                <a:buNone/>
              </a:pPr>
              <a:t>91</a:t>
            </a:fld>
            <a:fld id="{5452093B-5DA4-4233-8D5D-A112A904ED55}"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16" name="灯片编号占位符 15"/>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CE8A6C92-9AD1-4B41-8A1F-64CEC80245B9}" type="slidenum">
              <a:rPr lang="zh-CN" altLang="en-US" sz="1200">
                <a:solidFill>
                  <a:srgbClr val="000000"/>
                </a:solidFill>
                <a:latin typeface="Calibri"/>
                <a:ea typeface="宋体"/>
                <a:sym typeface="宋体" pitchFamily="2" charset="-122"/>
              </a:rPr>
              <a:pPr algn="r">
                <a:buFont typeface="Arial" pitchFamily="34" charset="0"/>
                <a:buNone/>
              </a:pPr>
              <a:t>91</a:t>
            </a:fld>
            <a:fld id="{9D2F5A0B-968A-47F9-9914-7F087DB7C3DC}"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17" name="灯片编号占位符 16"/>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8D8A4781-42B4-4DEF-BA07-33E4BBED4B87}" type="slidenum">
              <a:rPr lang="zh-CN" altLang="en-US" sz="1200">
                <a:solidFill>
                  <a:srgbClr val="000000"/>
                </a:solidFill>
                <a:latin typeface="Calibri"/>
                <a:ea typeface="宋体"/>
                <a:sym typeface="宋体" pitchFamily="2" charset="-122"/>
              </a:rPr>
              <a:pPr algn="r">
                <a:buFont typeface="Arial" pitchFamily="34" charset="0"/>
                <a:buNone/>
              </a:pPr>
              <a:t>91</a:t>
            </a:fld>
            <a:fld id="{AA076A86-D968-44F2-917E-FEA76A0D653D}"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18" name="灯片编号占位符 17"/>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178EA906-3FD3-4DEF-989B-805ADFA6FB76}" type="slidenum">
              <a:rPr lang="zh-CN" altLang="en-US" sz="1200">
                <a:solidFill>
                  <a:srgbClr val="000000"/>
                </a:solidFill>
                <a:latin typeface="Calibri"/>
                <a:ea typeface="宋体"/>
                <a:sym typeface="宋体" pitchFamily="2" charset="-122"/>
              </a:rPr>
              <a:pPr algn="r">
                <a:buFont typeface="Arial" pitchFamily="34" charset="0"/>
                <a:buNone/>
              </a:pPr>
              <a:t>91</a:t>
            </a:fld>
            <a:fld id="{6FFCEFBF-2B7C-4799-B526-7CC954B76470}"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
        <p:nvSpPr>
          <p:cNvPr id="51219" name="灯片编号占位符 18"/>
          <p:cNvSpPr txBox="1">
            <a:spLocks noGrp="1" noChangeArrowheads="1"/>
          </p:cNvSpPr>
          <p:nvPr/>
        </p:nvSpPr>
        <p:spPr bwMode="auto">
          <a:xfrm>
            <a:off x="3814251" y="10235123"/>
            <a:ext cx="2920483" cy="539416"/>
          </a:xfrm>
          <a:prstGeom prst="rect">
            <a:avLst/>
          </a:prstGeom>
          <a:noFill/>
          <a:ln w="9525">
            <a:noFill/>
            <a:miter lim="800000"/>
            <a:headEnd/>
            <a:tailEnd/>
          </a:ln>
        </p:spPr>
        <p:txBody>
          <a:bodyPr anchor="b"/>
          <a:lstStyle/>
          <a:p>
            <a:pPr algn="r">
              <a:buFont typeface="Arial" pitchFamily="34" charset="0"/>
              <a:buNone/>
            </a:pPr>
            <a:fld id="{1052532E-D89C-4C24-9E37-6CE3504A14D4}" type="slidenum">
              <a:rPr lang="zh-CN" altLang="en-US" sz="1200">
                <a:solidFill>
                  <a:srgbClr val="000000"/>
                </a:solidFill>
                <a:latin typeface="Calibri"/>
                <a:ea typeface="宋体"/>
                <a:sym typeface="宋体" pitchFamily="2" charset="-122"/>
              </a:rPr>
              <a:pPr algn="r">
                <a:buFont typeface="Arial" pitchFamily="34" charset="0"/>
                <a:buNone/>
              </a:pPr>
              <a:t>91</a:t>
            </a:fld>
            <a:fld id="{2D025324-78E5-4472-AD8C-4B3161AD202A}" type="slidenum">
              <a:rPr lang="zh-CN" altLang="en-US" sz="1200">
                <a:solidFill>
                  <a:srgbClr val="000000"/>
                </a:solidFill>
                <a:latin typeface="Calibri"/>
                <a:ea typeface="宋体"/>
                <a:sym typeface="宋体" pitchFamily="2" charset="-122"/>
              </a:rPr>
              <a:pPr algn="r">
                <a:buFont typeface="Arial" pitchFamily="34" charset="0"/>
                <a:buNone/>
              </a:pPr>
              <a:t>91</a:t>
            </a:fld>
            <a:endParaRPr lang="zh-CN" altLang="en-US">
              <a:solidFill>
                <a:srgbClr val="000000"/>
              </a:solidFill>
              <a:latin typeface="Calibri"/>
              <a:ea typeface="宋体"/>
            </a:endParaRPr>
          </a:p>
        </p:txBody>
      </p:sp>
    </p:spTree>
    <p:extLst>
      <p:ext uri="{BB962C8B-B14F-4D97-AF65-F5344CB8AC3E}">
        <p14:creationId xmlns:p14="http://schemas.microsoft.com/office/powerpoint/2010/main" val="328766089"/>
      </p:ext>
    </p:extLst>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pPr>
              <a:defRPr/>
            </a:pPr>
            <a:fld id="{AC4A43E4-D6D1-4E4C-9AF6-B089B068F721}" type="slidenum">
              <a:rPr lang="zh-CN" altLang="en-US" smtClean="0">
                <a:solidFill>
                  <a:prstClr val="black"/>
                </a:solidFill>
              </a:rPr>
              <a:pPr>
                <a:defRPr/>
              </a:pPr>
              <a:t>7</a:t>
            </a:fld>
            <a:endParaRPr lang="zh-CN" altLang="en-US">
              <a:solidFill>
                <a:prstClr val="black"/>
              </a:solidFill>
            </a:endParaRPr>
          </a:p>
        </p:txBody>
      </p:sp>
    </p:spTree>
    <p:extLst>
      <p:ext uri="{BB962C8B-B14F-4D97-AF65-F5344CB8AC3E}">
        <p14:creationId xmlns:p14="http://schemas.microsoft.com/office/powerpoint/2010/main" val="324889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smtClean="0"/>
              <a:t>先讲整个</a:t>
            </a:r>
            <a:r>
              <a:rPr lang="en-US" altLang="zh-CN" dirty="0" smtClean="0"/>
              <a:t>IT</a:t>
            </a:r>
            <a:r>
              <a:rPr lang="zh-CN" altLang="en-US" dirty="0" smtClean="0"/>
              <a:t>行业的大背景</a:t>
            </a:r>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9</a:t>
            </a:fld>
            <a:endParaRPr lang="en-US" altLang="zh-CN" dirty="0"/>
          </a:p>
        </p:txBody>
      </p:sp>
    </p:spTree>
    <p:extLst>
      <p:ext uri="{BB962C8B-B14F-4D97-AF65-F5344CB8AC3E}">
        <p14:creationId xmlns:p14="http://schemas.microsoft.com/office/powerpoint/2010/main" val="1024974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a:xfrm>
            <a:off x="381000" y="685800"/>
            <a:ext cx="6096000" cy="3429000"/>
          </a:xfrm>
        </p:spPr>
      </p:sp>
      <p:sp>
        <p:nvSpPr>
          <p:cNvPr id="6147" name="备注占位符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除了对</a:t>
            </a:r>
            <a:r>
              <a:rPr lang="en-US"/>
              <a:t>Cloudview</a:t>
            </a:r>
            <a:r>
              <a:rPr lang="zh-CN" altLang="en-US"/>
              <a:t>软件产品的介绍之外，今年</a:t>
            </a:r>
            <a:r>
              <a:rPr lang="en-US"/>
              <a:t>Cloudview</a:t>
            </a:r>
            <a:r>
              <a:rPr lang="zh-CN" altLang="en-US"/>
              <a:t>产品族的一大亮点是引入了软硬件一体化基础设施平台。</a:t>
            </a:r>
            <a:endParaRPr lang="en-US"/>
          </a:p>
          <a:p>
            <a:r>
              <a:rPr lang="zh-CN" altLang="en-US"/>
              <a:t>接下来会一一介绍这些组件。</a:t>
            </a:r>
            <a:endParaRPr lang="en-US"/>
          </a:p>
        </p:txBody>
      </p:sp>
      <p:sp>
        <p:nvSpPr>
          <p:cNvPr id="6148" name="日期占位符 3"/>
          <p:cNvSpPr txBox="1">
            <a:spLocks noGrp="1"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r" defTabSz="784225" eaLnBrk="1" fontAlgn="base" hangingPunct="1">
              <a:spcBef>
                <a:spcPct val="0"/>
              </a:spcBef>
              <a:spcAft>
                <a:spcPct val="0"/>
              </a:spcAft>
              <a:buFont typeface="Arial" charset="0"/>
              <a:buNone/>
            </a:pPr>
            <a:fld id="{BF1972FE-AE06-B747-A153-B50979BFB7CF}" type="datetime1">
              <a:rPr lang="zh-CN" altLang="en-US" smtClean="0">
                <a:solidFill>
                  <a:srgbClr val="000000"/>
                </a:solidFill>
              </a:rPr>
              <a:pPr algn="r" defTabSz="784225" eaLnBrk="1" fontAlgn="base" hangingPunct="1">
                <a:spcBef>
                  <a:spcPct val="0"/>
                </a:spcBef>
                <a:spcAft>
                  <a:spcPct val="0"/>
                </a:spcAft>
                <a:buFont typeface="Arial" charset="0"/>
                <a:buNone/>
              </a:pPr>
              <a:t>5/24/15</a:t>
            </a:fld>
            <a:endParaRPr lang="zh-CN" altLang="en-US" sz="1200" smtClean="0">
              <a:solidFill>
                <a:srgbClr val="000000"/>
              </a:solidFill>
            </a:endParaRPr>
          </a:p>
        </p:txBody>
      </p:sp>
      <p:sp>
        <p:nvSpPr>
          <p:cNvPr id="6149" name="灯片编号占位符 4"/>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r" defTabSz="784225" eaLnBrk="1" fontAlgn="base" hangingPunct="1">
              <a:spcBef>
                <a:spcPct val="0"/>
              </a:spcBef>
              <a:spcAft>
                <a:spcPct val="0"/>
              </a:spcAft>
              <a:buFont typeface="Arial" charset="0"/>
              <a:buNone/>
            </a:pPr>
            <a:fld id="{38FED0B6-1CF8-C94E-A1FB-FA1245EFEF2B}" type="slidenum">
              <a:rPr lang="zh-CN" altLang="en-US" smtClean="0">
                <a:solidFill>
                  <a:srgbClr val="000000"/>
                </a:solidFill>
              </a:rPr>
              <a:pPr algn="r" defTabSz="784225" eaLnBrk="1" fontAlgn="base" hangingPunct="1">
                <a:spcBef>
                  <a:spcPct val="0"/>
                </a:spcBef>
                <a:spcAft>
                  <a:spcPct val="0"/>
                </a:spcAft>
                <a:buFont typeface="Arial" charset="0"/>
                <a:buNone/>
              </a:pPr>
              <a:t>10</a:t>
            </a:fld>
            <a:endParaRPr lang="zh-CN" altLang="en-US" sz="1200" smtClean="0">
              <a:solidFill>
                <a:srgbClr val="000000"/>
              </a:solidFill>
            </a:endParaRPr>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8195"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r>
              <a:rPr lang="zh-CN" altLang="en-US"/>
              <a:t>引入问题：</a:t>
            </a:r>
          </a:p>
          <a:p>
            <a:r>
              <a:rPr lang="zh-CN" altLang="en-US"/>
              <a:t>1.面对这种变革用户如何构建云计算环境？</a:t>
            </a:r>
          </a:p>
          <a:p>
            <a:r>
              <a:rPr lang="zh-CN" altLang="en-US"/>
              <a:t>1.如何适应技术和需求的快速变化？</a:t>
            </a:r>
            <a:endParaRPr lang="en-US"/>
          </a:p>
          <a:p>
            <a:endParaRPr lang="en-US"/>
          </a:p>
          <a:p>
            <a:r>
              <a:rPr lang="zh-CN" altLang="en-US"/>
              <a:t>整个</a:t>
            </a:r>
            <a:r>
              <a:rPr lang="en-US"/>
              <a:t>IT</a:t>
            </a:r>
            <a:r>
              <a:rPr lang="zh-CN" altLang="en-US"/>
              <a:t>生态圈，正处于变革的时代，唯有紧跟时代、引领潮流，拼尽全力站在浪潮之巅，我们才能立于不败之地。</a:t>
            </a:r>
            <a:endParaRPr lang="en-US"/>
          </a:p>
          <a:p>
            <a:r>
              <a:rPr lang="zh-CN" altLang="en-US"/>
              <a:t>云，是</a:t>
            </a:r>
            <a:r>
              <a:rPr lang="en-US"/>
              <a:t>IT</a:t>
            </a:r>
            <a:r>
              <a:rPr lang="zh-CN" altLang="en-US"/>
              <a:t>的基础设施，面临着各种挑战，可靠性、扩展性，是云要具备的基本条件。</a:t>
            </a:r>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chemeClr val="accent1"/>
                </a:solidFill>
              </a14:hiddenFill>
            </a:ext>
          </a:extLst>
        </p:spPr>
      </p:sp>
      <p:sp>
        <p:nvSpPr>
          <p:cNvPr id="10243" name="Rectangle 3"/>
          <p:cNvSpPr>
            <a:spLocks noGrp="1" noRot="1" noChangeAspect="1" noChangeArrowheads="1"/>
          </p:cNvSpPr>
          <p:nvPr>
            <p:ph type="body" idx="1"/>
          </p:nvPr>
        </p:nvSpPr>
        <p:spPr bwMode="auto">
          <a:xfrm>
            <a:off x="-620713" y="8210550"/>
            <a:ext cx="7043738" cy="8928100"/>
          </a:xfrm>
          <a:prstGeom prst="rect">
            <a:avLst/>
          </a:prstGeom>
          <a:noFill/>
          <a:ln w="1">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pPr marL="228600" indent="-228600">
              <a:buFontTx/>
              <a:buAutoNum type="arabicPeriod"/>
            </a:pPr>
            <a:r>
              <a:rPr lang="zh-CN" altLang="en-US"/>
              <a:t>用户的痛点；</a:t>
            </a:r>
            <a:r>
              <a:rPr lang="en-US"/>
              <a:t>2. Cloudview</a:t>
            </a:r>
            <a:r>
              <a:rPr lang="zh-CN" altLang="en-US"/>
              <a:t>的应对之策</a:t>
            </a:r>
            <a:endParaRPr lang="en-US"/>
          </a:p>
          <a:p>
            <a:pPr marL="228600" indent="-228600"/>
            <a:r>
              <a:rPr lang="zh-CN" altLang="en-US"/>
              <a:t>业务连续性：在任何一个行业中，都要保证包括生产、销售、市场、财务、管理等等运营活动百分之百可用，</a:t>
            </a:r>
            <a:r>
              <a:rPr lang="en-US"/>
              <a:t>IT</a:t>
            </a:r>
            <a:r>
              <a:rPr lang="zh-CN" altLang="en-US"/>
              <a:t>系统的连续性对这些活动产生的信息流的畅通和连续传递至关重要。</a:t>
            </a:r>
            <a:endParaRPr lang="en-US"/>
          </a:p>
          <a:p>
            <a:pPr marL="228600" indent="-228600"/>
            <a:r>
              <a:rPr lang="zh-CN" altLang="en-US"/>
              <a:t>业务灵活性：快速且难以预测的变化是当今企业环境的最大特点。作为基础设施平台，我们要接受这些变化，拥抱这些变化。</a:t>
            </a:r>
            <a:endParaRPr lang="en-US"/>
          </a:p>
          <a:p>
            <a:pPr marL="228600" indent="-228600"/>
            <a:r>
              <a:rPr lang="zh-CN" altLang="en-US"/>
              <a:t>部署速度：天下武功，唯快不破，在残酷的市场竞争中，哪怕比竞争对手提前半拍做出响应，其收益都将是巨大的。</a:t>
            </a:r>
            <a:endParaRPr lang="en-US"/>
          </a:p>
          <a:p>
            <a:pPr marL="228600" indent="-228600"/>
            <a:r>
              <a:rPr lang="zh-CN" altLang="en-US"/>
              <a:t>用户体验之上，苹果成功的原因源于对用户所能触及到的任何细节的执着追求，用户希望能从复杂的基础平台中解放出来，投入到其它更富创造力的工作中。</a:t>
            </a:r>
            <a:endParaRPr lang="en-US"/>
          </a:p>
          <a:p>
            <a:pPr marL="228600" indent="-228600"/>
            <a:r>
              <a:rPr lang="zh-CN" altLang="en-US"/>
              <a:t>成本，是任何企业的痛点，物美价廉，是所以用户最渴望达到的目标。</a:t>
            </a: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Master" Target="../slideMasters/slideMaster3.xml"/><Relationship Id="rId2"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w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Master" Target="../slideMasters/slideMaster4.xml"/><Relationship Id="rId2" Type="http://schemas.openxmlformats.org/officeDocument/2006/relationships/image" Target="../media/image9.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Picture 2" descr="D:\ppt\封面.jpg"/>
          <p:cNvPicPr>
            <a:picLocks noChangeAspect="1" noChangeArrowheads="1"/>
          </p:cNvPicPr>
          <p:nvPr userDrawn="1"/>
        </p:nvPicPr>
        <p:blipFill>
          <a:blip r:embed="rId2" cstate="print"/>
          <a:srcRect/>
          <a:stretch>
            <a:fillRect/>
          </a:stretch>
        </p:blipFill>
        <p:spPr bwMode="auto">
          <a:xfrm>
            <a:off x="2" y="0"/>
            <a:ext cx="12189884" cy="6858000"/>
          </a:xfrm>
          <a:prstGeom prst="rect">
            <a:avLst/>
          </a:prstGeom>
          <a:noFill/>
          <a:ln w="9525">
            <a:noFill/>
            <a:miter lim="800000"/>
            <a:headEnd/>
            <a:tailEnd/>
          </a:ln>
        </p:spPr>
      </p:pic>
      <p:sp>
        <p:nvSpPr>
          <p:cNvPr id="9" name="文本占位符 8"/>
          <p:cNvSpPr>
            <a:spLocks noGrp="1"/>
          </p:cNvSpPr>
          <p:nvPr>
            <p:ph type="body" sz="quarter" idx="10"/>
          </p:nvPr>
        </p:nvSpPr>
        <p:spPr>
          <a:xfrm>
            <a:off x="7511143" y="3909056"/>
            <a:ext cx="4537519" cy="480053"/>
          </a:xfrm>
          <a:prstGeom prst="rect">
            <a:avLst/>
          </a:prstGeom>
        </p:spPr>
        <p:txBody>
          <a:bodyPr anchor="ctr">
            <a:noAutofit/>
          </a:bodyPr>
          <a:lstStyle>
            <a:lvl1pPr marL="0" indent="0">
              <a:buNone/>
              <a:defRPr sz="2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单击此处编辑母版文本样式</a:t>
            </a:r>
          </a:p>
        </p:txBody>
      </p:sp>
      <p:sp>
        <p:nvSpPr>
          <p:cNvPr id="11" name="文本占位符 10"/>
          <p:cNvSpPr>
            <a:spLocks noGrp="1"/>
          </p:cNvSpPr>
          <p:nvPr>
            <p:ph type="body" sz="quarter" idx="11"/>
          </p:nvPr>
        </p:nvSpPr>
        <p:spPr>
          <a:xfrm>
            <a:off x="764759" y="2127098"/>
            <a:ext cx="8544983" cy="960967"/>
          </a:xfrm>
          <a:prstGeom prst="rect">
            <a:avLst/>
          </a:prstGeom>
        </p:spPr>
        <p:txBody>
          <a:bodyPr anchor="ctr">
            <a:noAutofit/>
          </a:bodyPr>
          <a:lstStyle>
            <a:lvl1pPr marL="0" indent="0">
              <a:buNone/>
              <a:defRPr kumimoji="0" lang="zh-CN" altLang="en-US" sz="5400" b="1" i="0" u="none" strike="noStrike" kern="1200" cap="none" spc="0" normalizeH="0" baseline="0" noProof="0" smtClean="0">
                <a:ln>
                  <a:noFill/>
                </a:ln>
                <a:solidFill>
                  <a:schemeClr val="bg1"/>
                </a:solidFill>
                <a:effectLst/>
                <a:uLnTx/>
                <a:uFillTx/>
                <a:latin typeface="微软雅黑" pitchFamily="34" charset="-122"/>
                <a:ea typeface="微软雅黑" pitchFamily="34" charset="-122"/>
                <a:cs typeface="+mn-cs"/>
              </a:defRPr>
            </a:lvl1pPr>
          </a:lstStyle>
          <a:p>
            <a:pPr lvl="0"/>
            <a:r>
              <a:rPr lang="zh-CN" altLang="en-US" dirty="0" smtClean="0"/>
              <a:t>单击此处编辑母版文本样式</a:t>
            </a:r>
          </a:p>
        </p:txBody>
      </p:sp>
      <p:sp>
        <p:nvSpPr>
          <p:cNvPr id="2" name="文本框 1"/>
          <p:cNvSpPr txBox="1"/>
          <p:nvPr userDrawn="1"/>
        </p:nvSpPr>
        <p:spPr>
          <a:xfrm>
            <a:off x="146958" y="1075272"/>
            <a:ext cx="5878284" cy="461665"/>
          </a:xfrm>
          <a:prstGeom prst="rect">
            <a:avLst/>
          </a:prstGeom>
          <a:noFill/>
        </p:spPr>
        <p:txBody>
          <a:bodyPr wrap="square" rtlCol="0">
            <a:spAutoFit/>
          </a:bodyPr>
          <a:lstStyle/>
          <a:p>
            <a:r>
              <a:rPr lang="en-US" altLang="zh-CN" sz="2400" dirty="0" smtClean="0"/>
              <a:t>Dawning Information Industry</a:t>
            </a:r>
            <a:r>
              <a:rPr lang="en-US" altLang="zh-CN" sz="2400" baseline="0" dirty="0" smtClean="0"/>
              <a:t> Co., Ltd.</a:t>
            </a:r>
            <a:endParaRPr lang="zh-CN" altLang="en-US" sz="2400" dirty="0"/>
          </a:p>
        </p:txBody>
      </p:sp>
    </p:spTree>
    <p:extLst>
      <p:ext uri="{BB962C8B-B14F-4D97-AF65-F5344CB8AC3E}">
        <p14:creationId xmlns:p14="http://schemas.microsoft.com/office/powerpoint/2010/main" val="358945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标题幻灯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6" y="0"/>
            <a:ext cx="122396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579618"/>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列表内容幻灯片">
    <p:spTree>
      <p:nvGrpSpPr>
        <p:cNvPr id="1" name=""/>
        <p:cNvGrpSpPr/>
        <p:nvPr/>
      </p:nvGrpSpPr>
      <p:grpSpPr>
        <a:xfrm>
          <a:off x="0" y="0"/>
          <a:ext cx="0" cy="0"/>
          <a:chOff x="0" y="0"/>
          <a:chExt cx="0" cy="0"/>
        </a:xfrm>
      </p:grpSpPr>
      <p:sp>
        <p:nvSpPr>
          <p:cNvPr id="6" name="内容占位符 5"/>
          <p:cNvSpPr>
            <a:spLocks noGrp="1"/>
          </p:cNvSpPr>
          <p:nvPr>
            <p:ph sz="quarter" idx="12"/>
          </p:nvPr>
        </p:nvSpPr>
        <p:spPr>
          <a:xfrm>
            <a:off x="623403" y="1196762"/>
            <a:ext cx="10945215" cy="5039911"/>
          </a:xfrm>
          <a:prstGeom prst="rect">
            <a:avLst/>
          </a:prstGeom>
        </p:spPr>
        <p:txBody>
          <a:bodyPr lIns="124506" tIns="62251" rIns="124506" bIns="62251"/>
          <a:lstStyle>
            <a:lvl1pPr marL="350085" indent="-350085">
              <a:buFont typeface="Arial" pitchFamily="34" charset="0"/>
              <a:buChar char="•"/>
              <a:defRPr sz="2900">
                <a:solidFill>
                  <a:schemeClr val="tx1"/>
                </a:solidFill>
                <a:latin typeface="微软雅黑" pitchFamily="34" charset="-122"/>
                <a:ea typeface="微软雅黑" pitchFamily="34" charset="-122"/>
              </a:defRPr>
            </a:lvl1pPr>
            <a:lvl2pPr marL="757648" indent="-290403">
              <a:buFont typeface="Arial" pitchFamily="34" charset="0"/>
              <a:buChar char="•"/>
              <a:defRPr sz="2400">
                <a:solidFill>
                  <a:schemeClr val="tx1"/>
                </a:solidFill>
                <a:latin typeface="微软雅黑" pitchFamily="34" charset="-122"/>
                <a:ea typeface="微软雅黑" pitchFamily="34" charset="-122"/>
              </a:defRPr>
            </a:lvl2pPr>
            <a:lvl3pPr marL="1166481" indent="-231998">
              <a:buFont typeface="Arial" pitchFamily="34" charset="0"/>
              <a:buChar char="•"/>
              <a:defRPr sz="2100">
                <a:solidFill>
                  <a:schemeClr val="tx1"/>
                </a:solidFill>
                <a:latin typeface="微软雅黑" pitchFamily="34" charset="-122"/>
                <a:ea typeface="微软雅黑" pitchFamily="34" charset="-122"/>
              </a:defRPr>
            </a:lvl3pPr>
            <a:lvl4pPr>
              <a:defRPr sz="1800">
                <a:solidFill>
                  <a:schemeClr val="tx1"/>
                </a:solidFill>
                <a:latin typeface="微软雅黑" pitchFamily="34" charset="-122"/>
                <a:ea typeface="微软雅黑" pitchFamily="34" charset="-122"/>
              </a:defRPr>
            </a:lvl4pPr>
            <a:lvl5pPr>
              <a:defRPr sz="1800">
                <a:solidFill>
                  <a:schemeClr val="tx1"/>
                </a:solidFill>
                <a:latin typeface="微软雅黑" pitchFamily="34" charset="-122"/>
                <a:ea typeface="微软雅黑" pitchFamily="34"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8" name="文本占位符 7"/>
          <p:cNvSpPr>
            <a:spLocks noGrp="1"/>
          </p:cNvSpPr>
          <p:nvPr>
            <p:ph type="body" sz="quarter" idx="13"/>
          </p:nvPr>
        </p:nvSpPr>
        <p:spPr>
          <a:xfrm>
            <a:off x="528352" y="334106"/>
            <a:ext cx="7487868" cy="571483"/>
          </a:xfrm>
          <a:prstGeom prst="rect">
            <a:avLst/>
          </a:prstGeom>
        </p:spPr>
        <p:txBody>
          <a:bodyPr lIns="124506" tIns="62251" rIns="124506" bIns="62251"/>
          <a:lstStyle>
            <a:lvl1pPr marL="408111" indent="-408111" algn="l" rtl="0" eaLnBrk="1" fontAlgn="base" hangingPunct="1">
              <a:spcBef>
                <a:spcPct val="20000"/>
              </a:spcBef>
              <a:spcAft>
                <a:spcPct val="0"/>
              </a:spcAft>
              <a:buFont typeface="Arial" pitchFamily="34" charset="0"/>
              <a:buNone/>
              <a:defRPr lang="zh-CN" altLang="en-US" sz="3800" b="1" kern="120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微软雅黑" pitchFamily="34" charset="-122"/>
                <a:ea typeface="微软雅黑" pitchFamily="34" charset="-122"/>
                <a:cs typeface="+mn-cs"/>
              </a:defRPr>
            </a:lvl1pPr>
          </a:lstStyle>
          <a:p>
            <a:pPr lvl="0"/>
            <a:r>
              <a:rPr lang="zh-CN" altLang="en-US" smtClean="0"/>
              <a:t>单击此处编辑母版文本样式</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833" y="282183"/>
            <a:ext cx="3137876" cy="62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1" y="6446546"/>
            <a:ext cx="12241091" cy="438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9422" y="6502837"/>
            <a:ext cx="2256251" cy="386799"/>
          </a:xfrm>
          <a:prstGeom prst="rect">
            <a:avLst/>
          </a:prstGeom>
          <a:noFill/>
        </p:spPr>
        <p:txBody>
          <a:bodyPr wrap="square" lIns="93497" tIns="46749" rIns="93497" bIns="46749" rtlCol="0">
            <a:spAutoFit/>
          </a:bodyPr>
          <a:lstStyle/>
          <a:p>
            <a:pPr algn="r" fontAlgn="base">
              <a:spcBef>
                <a:spcPct val="0"/>
              </a:spcBef>
              <a:spcAft>
                <a:spcPct val="0"/>
              </a:spcAft>
            </a:pPr>
            <a:r>
              <a:rPr lang="zh-CN" altLang="en-US" sz="1900" dirty="0" smtClean="0">
                <a:solidFill>
                  <a:prstClr val="white"/>
                </a:solidFill>
                <a:latin typeface="华文行楷" pitchFamily="2" charset="-122"/>
                <a:ea typeface="华文行楷" pitchFamily="2" charset="-122"/>
              </a:rPr>
              <a:t>计算  决定未来</a:t>
            </a:r>
            <a:endParaRPr lang="zh-CN" altLang="en-US" sz="1900" dirty="0">
              <a:solidFill>
                <a:prstClr val="white"/>
              </a:solidFill>
              <a:latin typeface="华文行楷" pitchFamily="2" charset="-122"/>
              <a:ea typeface="华文行楷" pitchFamily="2" charset="-122"/>
            </a:endParaRPr>
          </a:p>
        </p:txBody>
      </p:sp>
      <p:sp>
        <p:nvSpPr>
          <p:cNvPr id="3" name="TextBox 2"/>
          <p:cNvSpPr txBox="1"/>
          <p:nvPr/>
        </p:nvSpPr>
        <p:spPr>
          <a:xfrm>
            <a:off x="11183685" y="405368"/>
            <a:ext cx="671957" cy="469725"/>
          </a:xfrm>
          <a:prstGeom prst="rect">
            <a:avLst/>
          </a:prstGeom>
          <a:noFill/>
        </p:spPr>
        <p:txBody>
          <a:bodyPr wrap="square" lIns="145143" tIns="72571" rIns="145143" bIns="72571" rtlCol="0">
            <a:spAutoFit/>
          </a:bodyPr>
          <a:lstStyle/>
          <a:p>
            <a:pPr algn="ctr" fontAlgn="base">
              <a:spcBef>
                <a:spcPct val="0"/>
              </a:spcBef>
              <a:spcAft>
                <a:spcPct val="0"/>
              </a:spcAft>
            </a:pPr>
            <a:fld id="{D582A0A7-D2E8-4468-BF31-3ED6607AC4C6}" type="slidenum">
              <a:rPr lang="en-US" altLang="zh-CN" sz="2100" b="1" smtClean="0">
                <a:solidFill>
                  <a:prstClr val="white"/>
                </a:solidFill>
                <a:latin typeface="微软雅黑" pitchFamily="34" charset="-122"/>
                <a:ea typeface="微软雅黑" pitchFamily="34" charset="-122"/>
              </a:rPr>
              <a:pPr algn="ctr" fontAlgn="base">
                <a:spcBef>
                  <a:spcPct val="0"/>
                </a:spcBef>
                <a:spcAft>
                  <a:spcPct val="0"/>
                </a:spcAft>
              </a:pPr>
              <a:t>‹#›</a:t>
            </a:fld>
            <a:endParaRPr lang="zh-CN" altLang="en-US" sz="2100" b="1" dirty="0">
              <a:solidFill>
                <a:prstClr val="white"/>
              </a:solidFill>
              <a:latin typeface="微软雅黑" pitchFamily="34" charset="-122"/>
              <a:ea typeface="微软雅黑" pitchFamily="34" charset="-122"/>
            </a:endParaRPr>
          </a:p>
        </p:txBody>
      </p:sp>
    </p:spTree>
    <p:extLst>
      <p:ext uri="{BB962C8B-B14F-4D97-AF65-F5344CB8AC3E}">
        <p14:creationId xmlns:p14="http://schemas.microsoft.com/office/powerpoint/2010/main" val="2593986859"/>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a:prstGeom prst="rect">
            <a:avLst/>
          </a:prstGeom>
        </p:spPr>
        <p:txBody>
          <a:bodyPr lIns="145143" tIns="72571" rIns="145143" bIns="72571" anchor="b"/>
          <a:lstStyle>
            <a:lvl1pPr algn="ctr">
              <a:defRPr sz="71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1" y="3602040"/>
            <a:ext cx="9144000" cy="1655763"/>
          </a:xfrm>
          <a:prstGeom prst="rect">
            <a:avLst/>
          </a:prstGeom>
        </p:spPr>
        <p:txBody>
          <a:bodyPr lIns="145143" tIns="72571" rIns="145143" bIns="72571"/>
          <a:lstStyle>
            <a:lvl1pPr marL="0" indent="0" algn="ctr">
              <a:buNone/>
              <a:defRPr sz="2900"/>
            </a:lvl1pPr>
            <a:lvl2pPr marL="544257" indent="0" algn="ctr">
              <a:buNone/>
              <a:defRPr sz="2400"/>
            </a:lvl2pPr>
            <a:lvl3pPr marL="1088516" indent="0" algn="ctr">
              <a:buNone/>
              <a:defRPr sz="2100"/>
            </a:lvl3pPr>
            <a:lvl4pPr marL="1632775" indent="0" algn="ctr">
              <a:buNone/>
              <a:defRPr sz="1900"/>
            </a:lvl4pPr>
            <a:lvl5pPr marL="2177033" indent="0" algn="ctr">
              <a:buNone/>
              <a:defRPr sz="1900"/>
            </a:lvl5pPr>
            <a:lvl6pPr marL="2721289" indent="0" algn="ctr">
              <a:buNone/>
              <a:defRPr sz="1900"/>
            </a:lvl6pPr>
            <a:lvl7pPr marL="3265549" indent="0" algn="ctr">
              <a:buNone/>
              <a:defRPr sz="1900"/>
            </a:lvl7pPr>
            <a:lvl8pPr marL="3809806" indent="0" algn="ctr">
              <a:buNone/>
              <a:defRPr sz="1900"/>
            </a:lvl8pPr>
            <a:lvl9pPr marL="4354062" indent="0" algn="ctr">
              <a:buNone/>
              <a:defRPr sz="19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2" y="6356354"/>
            <a:ext cx="2743200" cy="365125"/>
          </a:xfrm>
          <a:prstGeom prst="rect">
            <a:avLst/>
          </a:prstGeom>
        </p:spPr>
        <p:txBody>
          <a:bodyPr lIns="145143" tIns="72571" rIns="145143" bIns="72571"/>
          <a:lstStyle/>
          <a:p>
            <a:pPr fontAlgn="base">
              <a:spcBef>
                <a:spcPct val="0"/>
              </a:spcBef>
              <a:spcAft>
                <a:spcPct val="0"/>
              </a:spcAft>
            </a:pPr>
            <a:fld id="{523174AA-8B69-44CD-B79E-CCE1879CD574}" type="datetimeFigureOut">
              <a:rPr lang="zh-CN" altLang="en-US" smtClean="0">
                <a:solidFill>
                  <a:prstClr val="black"/>
                </a:solidFill>
                <a:latin typeface="Calibri" pitchFamily="34" charset="0"/>
                <a:ea typeface="宋体" pitchFamily="2" charset="-122"/>
              </a:rPr>
              <a:pPr fontAlgn="base">
                <a:spcBef>
                  <a:spcPct val="0"/>
                </a:spcBef>
                <a:spcAft>
                  <a:spcPct val="0"/>
                </a:spcAft>
              </a:pPr>
              <a:t>5/24/15</a:t>
            </a:fld>
            <a:endParaRPr lang="zh-CN" altLang="en-US">
              <a:solidFill>
                <a:prstClr val="black"/>
              </a:solidFill>
              <a:latin typeface="Calibri" pitchFamily="34" charset="0"/>
              <a:ea typeface="宋体" pitchFamily="2" charset="-122"/>
            </a:endParaRPr>
          </a:p>
        </p:txBody>
      </p:sp>
      <p:sp>
        <p:nvSpPr>
          <p:cNvPr id="5" name="Footer Placeholder 4"/>
          <p:cNvSpPr>
            <a:spLocks noGrp="1"/>
          </p:cNvSpPr>
          <p:nvPr>
            <p:ph type="ftr" sz="quarter" idx="11"/>
          </p:nvPr>
        </p:nvSpPr>
        <p:spPr>
          <a:xfrm>
            <a:off x="4038603" y="6356354"/>
            <a:ext cx="4114800" cy="365125"/>
          </a:xfrm>
          <a:prstGeom prst="rect">
            <a:avLst/>
          </a:prstGeom>
        </p:spPr>
        <p:txBody>
          <a:bodyPr lIns="145143" tIns="72571" rIns="145143" bIns="72571"/>
          <a:lstStyle/>
          <a:p>
            <a:pPr fontAlgn="base">
              <a:spcBef>
                <a:spcPct val="0"/>
              </a:spcBef>
              <a:spcAft>
                <a:spcPct val="0"/>
              </a:spcAft>
            </a:pPr>
            <a:endParaRPr lang="zh-CN" altLang="en-US">
              <a:solidFill>
                <a:prstClr val="black"/>
              </a:solidFill>
              <a:latin typeface="Calibri" pitchFamily="34" charset="0"/>
              <a:ea typeface="宋体" pitchFamily="2" charset="-122"/>
            </a:endParaRPr>
          </a:p>
        </p:txBody>
      </p:sp>
      <p:sp>
        <p:nvSpPr>
          <p:cNvPr id="6" name="Slide Number Placeholder 5"/>
          <p:cNvSpPr>
            <a:spLocks noGrp="1"/>
          </p:cNvSpPr>
          <p:nvPr>
            <p:ph type="sldNum" sz="quarter" idx="12"/>
          </p:nvPr>
        </p:nvSpPr>
        <p:spPr>
          <a:xfrm>
            <a:off x="8610601" y="6356354"/>
            <a:ext cx="2743200" cy="365125"/>
          </a:xfrm>
          <a:prstGeom prst="rect">
            <a:avLst/>
          </a:prstGeom>
        </p:spPr>
        <p:txBody>
          <a:bodyPr lIns="145143" tIns="72571" rIns="145143" bIns="72571"/>
          <a:lstStyle/>
          <a:p>
            <a:pPr fontAlgn="base">
              <a:spcBef>
                <a:spcPct val="0"/>
              </a:spcBef>
              <a:spcAft>
                <a:spcPct val="0"/>
              </a:spcAft>
            </a:pPr>
            <a:fld id="{9AC6D400-5B76-48B7-AD07-6F7131F4EA8C}" type="slidenum">
              <a:rPr lang="zh-CN" altLang="en-US" smtClean="0">
                <a:solidFill>
                  <a:prstClr val="black"/>
                </a:solidFill>
                <a:latin typeface="Calibri" pitchFamily="34" charset="0"/>
                <a:ea typeface="宋体" pitchFamily="2" charset="-122"/>
              </a:rPr>
              <a:pPr fontAlgn="base">
                <a:spcBef>
                  <a:spcPct val="0"/>
                </a:spcBef>
                <a:spcAft>
                  <a:spcPct val="0"/>
                </a:spcAft>
              </a:pPr>
              <a:t>‹#›</a:t>
            </a:fld>
            <a:endParaRPr lang="zh-CN" altLang="en-US">
              <a:solidFill>
                <a:prstClr val="black"/>
              </a:solidFill>
              <a:latin typeface="Calibri" pitchFamily="34" charset="0"/>
              <a:ea typeface="宋体" pitchFamily="2" charset="-122"/>
            </a:endParaRPr>
          </a:p>
        </p:txBody>
      </p:sp>
    </p:spTree>
    <p:extLst>
      <p:ext uri="{BB962C8B-B14F-4D97-AF65-F5344CB8AC3E}">
        <p14:creationId xmlns:p14="http://schemas.microsoft.com/office/powerpoint/2010/main" val="3285915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文本占位符 11"/>
          <p:cNvSpPr>
            <a:spLocks noGrp="1"/>
          </p:cNvSpPr>
          <p:nvPr>
            <p:ph type="body" sz="quarter" idx="11" hasCustomPrompt="1"/>
          </p:nvPr>
        </p:nvSpPr>
        <p:spPr>
          <a:xfrm>
            <a:off x="912291" y="1844681"/>
            <a:ext cx="9792227" cy="830997"/>
          </a:xfrm>
          <a:prstGeom prst="rect">
            <a:avLst/>
          </a:prstGeom>
        </p:spPr>
        <p:txBody>
          <a:bodyPr lIns="145124" tIns="72563" rIns="145124" bIns="72563"/>
          <a:lstStyle>
            <a:lvl1pPr marL="0" indent="0" algn="l" defTabSz="1088383" rtl="0" eaLnBrk="1" fontAlgn="auto" latinLnBrk="0" hangingPunct="1">
              <a:spcBef>
                <a:spcPts val="0"/>
              </a:spcBef>
              <a:spcAft>
                <a:spcPts val="0"/>
              </a:spcAft>
              <a:buNone/>
              <a:defRPr lang="zh-CN" altLang="en-US" sz="5700" b="1" kern="1200" dirty="0">
                <a:solidFill>
                  <a:schemeClr val="tx1">
                    <a:lumMod val="65000"/>
                    <a:lumOff val="35000"/>
                  </a:schemeClr>
                </a:solidFill>
                <a:effectLst/>
                <a:latin typeface="微软雅黑" pitchFamily="34" charset="-122"/>
                <a:ea typeface="微软雅黑" pitchFamily="34" charset="-122"/>
                <a:cs typeface="+mn-cs"/>
              </a:defRPr>
            </a:lvl1pPr>
          </a:lstStyle>
          <a:p>
            <a:pPr lvl="0"/>
            <a:r>
              <a:rPr lang="zh-CN" altLang="en-US" dirty="0" smtClean="0"/>
              <a:t>单击此处编辑主标题</a:t>
            </a:r>
            <a:endParaRPr lang="zh-CN" altLang="en-US" dirty="0"/>
          </a:p>
        </p:txBody>
      </p:sp>
      <p:sp>
        <p:nvSpPr>
          <p:cNvPr id="20" name="文本占位符 19"/>
          <p:cNvSpPr>
            <a:spLocks noGrp="1"/>
          </p:cNvSpPr>
          <p:nvPr>
            <p:ph type="body" sz="quarter" idx="12" hasCustomPrompt="1"/>
          </p:nvPr>
        </p:nvSpPr>
        <p:spPr>
          <a:xfrm>
            <a:off x="9122446" y="3774794"/>
            <a:ext cx="2688597" cy="1297284"/>
          </a:xfrm>
          <a:prstGeom prst="rect">
            <a:avLst/>
          </a:prstGeom>
        </p:spPr>
        <p:txBody>
          <a:bodyPr lIns="145124" tIns="72563" rIns="145124" bIns="72563"/>
          <a:lstStyle>
            <a:lvl1pPr marL="0" indent="0" algn="l">
              <a:buNone/>
              <a:defRPr sz="2400">
                <a:latin typeface="微软雅黑" pitchFamily="34" charset="-122"/>
                <a:ea typeface="微软雅黑" pitchFamily="34" charset="-122"/>
              </a:defRPr>
            </a:lvl1pPr>
          </a:lstStyle>
          <a:p>
            <a:pPr lvl="0"/>
            <a:r>
              <a:rPr lang="zh-CN" altLang="en-US" dirty="0" smtClean="0"/>
              <a:t>撰写部门及人员</a:t>
            </a:r>
            <a:endParaRPr lang="en-US" altLang="zh-CN" dirty="0" smtClean="0"/>
          </a:p>
          <a:p>
            <a:pPr lvl="0"/>
            <a:endParaRPr lang="en-US" altLang="zh-CN" dirty="0" smtClean="0"/>
          </a:p>
          <a:p>
            <a:pPr lvl="0"/>
            <a:r>
              <a:rPr lang="en-US" altLang="zh-CN" dirty="0" smtClean="0"/>
              <a:t>2011/4/1</a:t>
            </a:r>
            <a:endParaRPr lang="zh-CN" altLang="en-US" dirty="0"/>
          </a:p>
        </p:txBody>
      </p:sp>
    </p:spTree>
    <p:extLst>
      <p:ext uri="{BB962C8B-B14F-4D97-AF65-F5344CB8AC3E}">
        <p14:creationId xmlns:p14="http://schemas.microsoft.com/office/powerpoint/2010/main" val="2726046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1" y="1428740"/>
            <a:ext cx="10972800" cy="4525963"/>
          </a:xfrm>
          <a:prstGeom prst="rect">
            <a:avLst/>
          </a:prstGeom>
        </p:spPr>
        <p:txBody>
          <a:bodyPr lIns="145143" tIns="72571" rIns="145143" bIns="7257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10" name="标题 9"/>
          <p:cNvSpPr>
            <a:spLocks noGrp="1"/>
          </p:cNvSpPr>
          <p:nvPr>
            <p:ph type="title"/>
          </p:nvPr>
        </p:nvSpPr>
        <p:spPr>
          <a:xfrm>
            <a:off x="508000" y="571503"/>
            <a:ext cx="10972800" cy="642939"/>
          </a:xfrm>
          <a:prstGeom prst="rect">
            <a:avLst/>
          </a:prstGeom>
        </p:spPr>
        <p:txBody>
          <a:bodyPr lIns="145143" tIns="72571" rIns="145143" bIns="72571"/>
          <a:lstStyle>
            <a:lvl1pPr>
              <a:defRPr sz="4800"/>
            </a:lvl1pPr>
          </a:lstStyle>
          <a:p>
            <a:r>
              <a:rPr lang="zh-CN" altLang="en-US" smtClean="0"/>
              <a:t>单击此处编辑母版标题样式</a:t>
            </a:r>
            <a:endParaRPr lang="zh-CN" altLang="en-US" dirty="0"/>
          </a:p>
        </p:txBody>
      </p:sp>
      <p:sp>
        <p:nvSpPr>
          <p:cNvPr id="4" name="页脚占位符 5"/>
          <p:cNvSpPr>
            <a:spLocks noGrp="1"/>
          </p:cNvSpPr>
          <p:nvPr>
            <p:ph type="ftr" sz="quarter" idx="10"/>
          </p:nvPr>
        </p:nvSpPr>
        <p:spPr>
          <a:xfrm>
            <a:off x="6705601" y="6264279"/>
            <a:ext cx="4876800" cy="365125"/>
          </a:xfrm>
          <a:prstGeom prst="rect">
            <a:avLst/>
          </a:prstGeom>
        </p:spPr>
        <p:txBody>
          <a:bodyPr lIns="145143" tIns="72571" rIns="145143" bIns="72571"/>
          <a:lstStyle>
            <a:lvl1pPr>
              <a:defRPr/>
            </a:lvl1pPr>
          </a:lstStyle>
          <a:p>
            <a:pPr fontAlgn="base">
              <a:spcBef>
                <a:spcPct val="0"/>
              </a:spcBef>
              <a:spcAft>
                <a:spcPct val="0"/>
              </a:spcAft>
            </a:pPr>
            <a:endParaRPr lang="zh-CN" altLang="en-US">
              <a:solidFill>
                <a:prstClr val="black"/>
              </a:solidFill>
              <a:latin typeface="Calibri" pitchFamily="34" charset="0"/>
              <a:ea typeface="宋体" pitchFamily="2" charset="-122"/>
            </a:endParaRPr>
          </a:p>
        </p:txBody>
      </p:sp>
      <p:sp>
        <p:nvSpPr>
          <p:cNvPr id="5" name="灯片编号占位符 6"/>
          <p:cNvSpPr>
            <a:spLocks noGrp="1"/>
          </p:cNvSpPr>
          <p:nvPr>
            <p:ph type="sldNum" sz="quarter" idx="11"/>
          </p:nvPr>
        </p:nvSpPr>
        <p:spPr>
          <a:xfrm>
            <a:off x="8737600" y="6492879"/>
            <a:ext cx="2844801" cy="365125"/>
          </a:xfrm>
          <a:prstGeom prst="rect">
            <a:avLst/>
          </a:prstGeom>
        </p:spPr>
        <p:txBody>
          <a:bodyPr lIns="145143" tIns="72571" rIns="145143" bIns="72571"/>
          <a:lstStyle>
            <a:lvl1pPr>
              <a:defRPr/>
            </a:lvl1pPr>
          </a:lstStyle>
          <a:p>
            <a:pPr fontAlgn="base">
              <a:spcBef>
                <a:spcPct val="0"/>
              </a:spcBef>
              <a:spcAft>
                <a:spcPct val="0"/>
              </a:spcAft>
            </a:pPr>
            <a:fld id="{9AC6D400-5B76-48B7-AD07-6F7131F4EA8C}" type="slidenum">
              <a:rPr lang="zh-CN" altLang="en-US" smtClean="0">
                <a:solidFill>
                  <a:prstClr val="black"/>
                </a:solidFill>
                <a:latin typeface="Calibri" pitchFamily="34" charset="0"/>
                <a:ea typeface="宋体" pitchFamily="2" charset="-122"/>
              </a:rPr>
              <a:pPr fontAlgn="base">
                <a:spcBef>
                  <a:spcPct val="0"/>
                </a:spcBef>
                <a:spcAft>
                  <a:spcPct val="0"/>
                </a:spcAft>
              </a:pPr>
              <a:t>‹#›</a:t>
            </a:fld>
            <a:endParaRPr lang="zh-CN" altLang="en-US">
              <a:solidFill>
                <a:prstClr val="black"/>
              </a:solidFill>
              <a:latin typeface="Calibri" pitchFamily="34" charset="0"/>
              <a:ea typeface="宋体" pitchFamily="2" charset="-122"/>
            </a:endParaRPr>
          </a:p>
        </p:txBody>
      </p:sp>
    </p:spTree>
    <p:extLst>
      <p:ext uri="{BB962C8B-B14F-4D97-AF65-F5344CB8AC3E}">
        <p14:creationId xmlns:p14="http://schemas.microsoft.com/office/powerpoint/2010/main" val="1963215862"/>
      </p:ext>
    </p:extLst>
  </p:cSld>
  <p:clrMapOvr>
    <a:masterClrMapping/>
  </p:clrMapOvr>
  <p:transition xmlns:p14="http://schemas.microsoft.com/office/powerpoint/2010/main">
    <p:strips dir="rd"/>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245228"/>
            <a:ext cx="2844801" cy="476251"/>
          </a:xfrm>
          <a:prstGeom prst="rect">
            <a:avLst/>
          </a:prstGeom>
        </p:spPr>
        <p:txBody>
          <a:bodyPr lIns="145143" tIns="72571" rIns="145143" bIns="72571"/>
          <a:lstStyle>
            <a:lvl1pPr>
              <a:defRPr/>
            </a:lvl1pPr>
          </a:lstStyle>
          <a:p>
            <a:pPr fontAlgn="base">
              <a:spcBef>
                <a:spcPct val="0"/>
              </a:spcBef>
              <a:spcAft>
                <a:spcPct val="0"/>
              </a:spcAft>
            </a:pPr>
            <a:fld id="{EAA65EC2-B9AC-42E2-9208-C7A3CB076D03}" type="datetimeFigureOut">
              <a:rPr lang="zh-CN" altLang="en-US">
                <a:solidFill>
                  <a:prstClr val="black"/>
                </a:solidFill>
                <a:latin typeface="Calibri" pitchFamily="34" charset="0"/>
                <a:ea typeface="宋体" pitchFamily="2" charset="-122"/>
              </a:rPr>
              <a:pPr fontAlgn="base">
                <a:spcBef>
                  <a:spcPct val="0"/>
                </a:spcBef>
                <a:spcAft>
                  <a:spcPct val="0"/>
                </a:spcAft>
              </a:pPr>
              <a:t>5/24/15</a:t>
            </a:fld>
            <a:endParaRPr lang="en-US" altLang="zh-CN">
              <a:solidFill>
                <a:prstClr val="black"/>
              </a:solidFill>
              <a:latin typeface="Calibri" pitchFamily="34" charset="0"/>
              <a:ea typeface="宋体" pitchFamily="2" charset="-122"/>
            </a:endParaRPr>
          </a:p>
        </p:txBody>
      </p:sp>
      <p:sp>
        <p:nvSpPr>
          <p:cNvPr id="5" name="页脚占位符 4"/>
          <p:cNvSpPr>
            <a:spLocks noGrp="1"/>
          </p:cNvSpPr>
          <p:nvPr>
            <p:ph type="ftr" sz="quarter" idx="11"/>
          </p:nvPr>
        </p:nvSpPr>
        <p:spPr>
          <a:xfrm>
            <a:off x="4165601" y="6245228"/>
            <a:ext cx="3860800" cy="476251"/>
          </a:xfrm>
          <a:prstGeom prst="rect">
            <a:avLst/>
          </a:prstGeom>
        </p:spPr>
        <p:txBody>
          <a:bodyPr lIns="145143" tIns="72571" rIns="145143" bIns="72571"/>
          <a:lstStyle>
            <a:lvl1pPr>
              <a:defRPr/>
            </a:lvl1pPr>
          </a:lstStyle>
          <a:p>
            <a:pPr fontAlgn="base">
              <a:spcBef>
                <a:spcPct val="0"/>
              </a:spcBef>
              <a:spcAft>
                <a:spcPct val="0"/>
              </a:spcAft>
            </a:pPr>
            <a:endParaRPr lang="en-US" altLang="zh-CN">
              <a:solidFill>
                <a:prstClr val="black"/>
              </a:solidFill>
              <a:latin typeface="Calibri" pitchFamily="34" charset="0"/>
              <a:ea typeface="宋体" pitchFamily="2" charset="-122"/>
            </a:endParaRPr>
          </a:p>
        </p:txBody>
      </p:sp>
      <p:sp>
        <p:nvSpPr>
          <p:cNvPr id="6" name="灯片编号占位符 5"/>
          <p:cNvSpPr>
            <a:spLocks noGrp="1"/>
          </p:cNvSpPr>
          <p:nvPr>
            <p:ph type="sldNum" sz="quarter" idx="12"/>
          </p:nvPr>
        </p:nvSpPr>
        <p:spPr>
          <a:xfrm>
            <a:off x="8737605" y="6245228"/>
            <a:ext cx="596923" cy="476251"/>
          </a:xfrm>
          <a:prstGeom prst="rect">
            <a:avLst/>
          </a:prstGeom>
        </p:spPr>
        <p:txBody>
          <a:bodyPr lIns="145143" tIns="72571" rIns="145143" bIns="72571"/>
          <a:lstStyle>
            <a:lvl1pPr>
              <a:defRPr/>
            </a:lvl1pPr>
          </a:lstStyle>
          <a:p>
            <a:pPr fontAlgn="base">
              <a:spcBef>
                <a:spcPct val="0"/>
              </a:spcBef>
              <a:spcAft>
                <a:spcPct val="0"/>
              </a:spcAft>
            </a:pPr>
            <a:fld id="{1677DA0A-B8CB-4480-B4CA-78820B2FDF0F}" type="slidenum">
              <a:rPr lang="zh-CN" altLang="en-US">
                <a:solidFill>
                  <a:prstClr val="black"/>
                </a:solidFill>
                <a:latin typeface="Calibri" pitchFamily="34" charset="0"/>
                <a:ea typeface="宋体" pitchFamily="2" charset="-122"/>
              </a:rPr>
              <a:pPr fontAlgn="base">
                <a:spcBef>
                  <a:spcPct val="0"/>
                </a:spcBef>
                <a:spcAft>
                  <a:spcPct val="0"/>
                </a:spcAft>
              </a:pPr>
              <a:t>‹#›</a:t>
            </a:fld>
            <a:endParaRPr lang="en-US" altLang="zh-CN" dirty="0">
              <a:solidFill>
                <a:prstClr val="black"/>
              </a:solidFill>
              <a:latin typeface="Calibri" pitchFamily="34" charset="0"/>
              <a:ea typeface="宋体" pitchFamily="2" charset="-122"/>
            </a:endParaRPr>
          </a:p>
        </p:txBody>
      </p:sp>
      <p:sp>
        <p:nvSpPr>
          <p:cNvPr id="7" name="灯片编号占位符 5"/>
          <p:cNvSpPr txBox="1">
            <a:spLocks/>
          </p:cNvSpPr>
          <p:nvPr/>
        </p:nvSpPr>
        <p:spPr>
          <a:xfrm>
            <a:off x="11066329" y="214291"/>
            <a:ext cx="787425" cy="476251"/>
          </a:xfrm>
          <a:prstGeom prst="rect">
            <a:avLst/>
          </a:prstGeom>
        </p:spPr>
        <p:txBody>
          <a:bodyPr lIns="145143" tIns="72571" rIns="145143" bIns="72571"/>
          <a:lstStyle>
            <a:lvl1pPr>
              <a:defRPr>
                <a:solidFill>
                  <a:schemeClr val="bg1"/>
                </a:solidFill>
              </a:defRPr>
            </a:lvl1pPr>
          </a:lstStyle>
          <a:p>
            <a:pPr defTabSz="1088516">
              <a:defRPr/>
            </a:pPr>
            <a:fld id="{1677DA0A-B8CB-4480-B4CA-78820B2FDF0F}" type="slidenum">
              <a:rPr lang="zh-CN" altLang="en-US" sz="2100" smtClean="0">
                <a:solidFill>
                  <a:prstClr val="white"/>
                </a:solidFill>
                <a:latin typeface="Century Schoolbook"/>
                <a:ea typeface="宋体"/>
              </a:rPr>
              <a:pPr defTabSz="1088516">
                <a:defRPr/>
              </a:pPr>
              <a:t>‹#›</a:t>
            </a:fld>
            <a:endParaRPr lang="en-US" altLang="zh-CN" sz="2100" dirty="0">
              <a:solidFill>
                <a:prstClr val="white"/>
              </a:solidFill>
              <a:latin typeface="Century Schoolbook"/>
              <a:ea typeface="宋体"/>
            </a:endParaRPr>
          </a:p>
        </p:txBody>
      </p:sp>
      <p:sp>
        <p:nvSpPr>
          <p:cNvPr id="9" name="内容占位符 8"/>
          <p:cNvSpPr>
            <a:spLocks noGrp="1"/>
          </p:cNvSpPr>
          <p:nvPr>
            <p:ph sz="quarter" idx="13"/>
          </p:nvPr>
        </p:nvSpPr>
        <p:spPr>
          <a:xfrm>
            <a:off x="700652" y="1268760"/>
            <a:ext cx="10771952" cy="4104456"/>
          </a:xfrm>
          <a:prstGeom prst="rect">
            <a:avLst/>
          </a:prstGeom>
        </p:spPr>
        <p:txBody>
          <a:bodyPr lIns="145143" tIns="72571" rIns="145143" bIns="72571"/>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11" name="文本占位符 10"/>
          <p:cNvSpPr>
            <a:spLocks noGrp="1"/>
          </p:cNvSpPr>
          <p:nvPr>
            <p:ph type="body" sz="quarter" idx="14"/>
          </p:nvPr>
        </p:nvSpPr>
        <p:spPr>
          <a:xfrm>
            <a:off x="719676" y="203624"/>
            <a:ext cx="8640233" cy="620688"/>
          </a:xfrm>
          <a:prstGeom prst="rect">
            <a:avLst/>
          </a:prstGeom>
        </p:spPr>
        <p:txBody>
          <a:bodyPr lIns="145143" tIns="72571" rIns="145143" bIns="72571"/>
          <a:lstStyle>
            <a:lvl1pPr>
              <a:buFontTx/>
              <a:buNone/>
              <a:defRPr>
                <a:latin typeface="微软雅黑" pitchFamily="34" charset="-122"/>
                <a:ea typeface="微软雅黑" pitchFamily="34" charset="-122"/>
                <a:cs typeface="Arial Unicode MS" pitchFamily="34" charset="-122"/>
              </a:defRPr>
            </a:lvl1pPr>
          </a:lstStyle>
          <a:p>
            <a:pPr lvl="0"/>
            <a:r>
              <a:rPr lang="zh-CN" altLang="en-US" smtClean="0"/>
              <a:t>单击此处编辑母版文本样式</a:t>
            </a:r>
          </a:p>
        </p:txBody>
      </p:sp>
    </p:spTree>
    <p:extLst>
      <p:ext uri="{BB962C8B-B14F-4D97-AF65-F5344CB8AC3E}">
        <p14:creationId xmlns:p14="http://schemas.microsoft.com/office/powerpoint/2010/main" val="666055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自定义版式">
    <p:spTree>
      <p:nvGrpSpPr>
        <p:cNvPr id="1" name=""/>
        <p:cNvGrpSpPr/>
        <p:nvPr/>
      </p:nvGrpSpPr>
      <p:grpSpPr>
        <a:xfrm>
          <a:off x="0" y="0"/>
          <a:ext cx="0" cy="0"/>
          <a:chOff x="0" y="0"/>
          <a:chExt cx="0" cy="0"/>
        </a:xfrm>
      </p:grpSpPr>
      <p:sp>
        <p:nvSpPr>
          <p:cNvPr id="3" name="TextBox 1"/>
          <p:cNvSpPr txBox="1"/>
          <p:nvPr/>
        </p:nvSpPr>
        <p:spPr>
          <a:xfrm>
            <a:off x="571508" y="357195"/>
            <a:ext cx="5143500" cy="731335"/>
          </a:xfrm>
          <a:prstGeom prst="rect">
            <a:avLst/>
          </a:prstGeom>
          <a:noFill/>
        </p:spPr>
        <p:txBody>
          <a:bodyPr lIns="145143" tIns="72571" rIns="145143" bIns="72571">
            <a:spAutoFit/>
          </a:bodyPr>
          <a:lstStyle/>
          <a:p>
            <a:pPr>
              <a:defRPr/>
            </a:pPr>
            <a:r>
              <a:rPr lang="zh-CN" altLang="en-US" sz="3800" b="1" dirty="0">
                <a:solidFill>
                  <a:prstClr val="black">
                    <a:lumMod val="65000"/>
                    <a:lumOff val="35000"/>
                  </a:prstClr>
                </a:solidFill>
                <a:latin typeface="微软雅黑" pitchFamily="34" charset="-122"/>
                <a:ea typeface="微软雅黑" pitchFamily="34" charset="-122"/>
              </a:rPr>
              <a:t>目录</a:t>
            </a:r>
          </a:p>
        </p:txBody>
      </p:sp>
      <p:sp>
        <p:nvSpPr>
          <p:cNvPr id="5" name="文本占位符 7"/>
          <p:cNvSpPr>
            <a:spLocks noGrp="1"/>
          </p:cNvSpPr>
          <p:nvPr>
            <p:ph type="body" sz="quarter" idx="11"/>
          </p:nvPr>
        </p:nvSpPr>
        <p:spPr>
          <a:xfrm>
            <a:off x="625449" y="1268983"/>
            <a:ext cx="10943168" cy="5256361"/>
          </a:xfrm>
          <a:prstGeom prst="rect">
            <a:avLst/>
          </a:prstGeom>
        </p:spPr>
        <p:txBody>
          <a:bodyPr lIns="145143" tIns="72571" rIns="145143" bIns="72571"/>
          <a:lstStyle>
            <a:lvl1pPr marL="0" marR="0" indent="0" algn="l" defTabSz="1088516" rtl="0" eaLnBrk="1" fontAlgn="auto" latinLnBrk="0" hangingPunct="1">
              <a:lnSpc>
                <a:spcPct val="100000"/>
              </a:lnSpc>
              <a:spcBef>
                <a:spcPts val="0"/>
              </a:spcBef>
              <a:spcAft>
                <a:spcPts val="0"/>
              </a:spcAft>
              <a:buClrTx/>
              <a:buSzTx/>
              <a:buFont typeface="Wingdings" pitchFamily="2" charset="2"/>
              <a:buChar char="n"/>
              <a:tabLst/>
              <a:defRPr sz="2900">
                <a:solidFill>
                  <a:schemeClr val="tx1"/>
                </a:solidFill>
                <a:latin typeface="微软雅黑" pitchFamily="34" charset="-122"/>
                <a:ea typeface="微软雅黑" pitchFamily="34" charset="-122"/>
              </a:defRPr>
            </a:lvl1pPr>
          </a:lstStyle>
          <a:p>
            <a:pPr lvl="0"/>
            <a:r>
              <a:rPr lang="zh-CN" altLang="en-US" smtClean="0"/>
              <a:t>单击此处编辑母版文本样式</a:t>
            </a:r>
          </a:p>
        </p:txBody>
      </p:sp>
    </p:spTree>
    <p:extLst>
      <p:ext uri="{BB962C8B-B14F-4D97-AF65-F5344CB8AC3E}">
        <p14:creationId xmlns:p14="http://schemas.microsoft.com/office/powerpoint/2010/main" val="490395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自定义版式">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bwMode="auto">
          <a:xfrm>
            <a:off x="203172" y="4590284"/>
            <a:ext cx="11783556" cy="2086529"/>
          </a:xfrm>
          <a:prstGeom prst="rect">
            <a:avLst/>
          </a:prstGeom>
          <a:solidFill>
            <a:srgbClr val="B01F24"/>
          </a:solidFill>
          <a:ln>
            <a:noFill/>
          </a:ln>
          <a:extLst/>
        </p:spPr>
        <p:txBody>
          <a:bodyPr vert="horz" wrap="square" lIns="108811" tIns="54406" rIns="108811" bIns="54406" numCol="1" rtlCol="0" anchor="t" anchorCtr="0" compatLnSpc="1">
            <a:prstTxWarp prst="textNoShape">
              <a:avLst/>
            </a:prstTxWarp>
          </a:bodyPr>
          <a:lstStyle/>
          <a:p>
            <a:pPr algn="ctr" defTabSz="1087875"/>
            <a:endParaRPr lang="zh-CN" altLang="en-US" sz="2100">
              <a:solidFill>
                <a:prstClr val="black"/>
              </a:solidFill>
              <a:latin typeface="Century Schoolbook"/>
              <a:ea typeface="宋体"/>
            </a:endParaRPr>
          </a:p>
        </p:txBody>
      </p:sp>
      <p:sp>
        <p:nvSpPr>
          <p:cNvPr id="5" name="矩形 4"/>
          <p:cNvSpPr/>
          <p:nvPr/>
        </p:nvSpPr>
        <p:spPr>
          <a:xfrm>
            <a:off x="1190601" y="5763271"/>
            <a:ext cx="9808683" cy="925483"/>
          </a:xfrm>
          <a:prstGeom prst="rect">
            <a:avLst/>
          </a:prstGeom>
        </p:spPr>
        <p:txBody>
          <a:bodyPr wrap="square" lIns="108811" tIns="54406" rIns="108811" bIns="54406">
            <a:spAutoFit/>
          </a:bodyPr>
          <a:lstStyle/>
          <a:p>
            <a:pPr algn="ctr" defTabSz="1087875">
              <a:lnSpc>
                <a:spcPct val="150000"/>
              </a:lnSpc>
            </a:pPr>
            <a:r>
              <a:rPr lang="zh-CN" altLang="en-US" sz="1200" spc="119" dirty="0" smtClean="0">
                <a:solidFill>
                  <a:prstClr val="white"/>
                </a:solidFill>
                <a:latin typeface="微软雅黑" pitchFamily="34" charset="-122"/>
                <a:ea typeface="微软雅黑" pitchFamily="34" charset="-122"/>
              </a:rPr>
              <a:t>通讯地址：北京市海淀区东北旺西路</a:t>
            </a:r>
            <a:r>
              <a:rPr lang="en-US" altLang="zh-CN" sz="1200" spc="119" dirty="0" smtClean="0">
                <a:solidFill>
                  <a:prstClr val="white"/>
                </a:solidFill>
                <a:latin typeface="微软雅黑" pitchFamily="34" charset="-122"/>
                <a:ea typeface="微软雅黑" pitchFamily="34" charset="-122"/>
              </a:rPr>
              <a:t>8</a:t>
            </a:r>
            <a:r>
              <a:rPr lang="zh-CN" altLang="en-US" sz="1200" spc="119" dirty="0" smtClean="0">
                <a:solidFill>
                  <a:prstClr val="white"/>
                </a:solidFill>
                <a:latin typeface="微软雅黑" pitchFamily="34" charset="-122"/>
                <a:ea typeface="微软雅黑" pitchFamily="34" charset="-122"/>
              </a:rPr>
              <a:t>号中关村软件园</a:t>
            </a:r>
            <a:r>
              <a:rPr lang="en-US" altLang="zh-CN" sz="1200" spc="119" dirty="0" smtClean="0">
                <a:solidFill>
                  <a:prstClr val="white"/>
                </a:solidFill>
                <a:latin typeface="微软雅黑" pitchFamily="34" charset="-122"/>
                <a:ea typeface="微软雅黑" pitchFamily="34" charset="-122"/>
              </a:rPr>
              <a:t>36</a:t>
            </a:r>
            <a:r>
              <a:rPr lang="zh-CN" altLang="en-US" sz="1200" spc="119" dirty="0" smtClean="0">
                <a:solidFill>
                  <a:prstClr val="white"/>
                </a:solidFill>
                <a:latin typeface="微软雅黑" pitchFamily="34" charset="-122"/>
                <a:ea typeface="微软雅黑" pitchFamily="34" charset="-122"/>
              </a:rPr>
              <a:t>号 </a:t>
            </a:r>
            <a:endParaRPr lang="en-US" altLang="zh-CN" sz="1200" spc="119" dirty="0" smtClean="0">
              <a:solidFill>
                <a:prstClr val="white"/>
              </a:solidFill>
              <a:latin typeface="微软雅黑" pitchFamily="34" charset="-122"/>
              <a:ea typeface="微软雅黑" pitchFamily="34" charset="-122"/>
            </a:endParaRPr>
          </a:p>
          <a:p>
            <a:pPr algn="ctr" defTabSz="1087875">
              <a:lnSpc>
                <a:spcPct val="150000"/>
              </a:lnSpc>
            </a:pPr>
            <a:r>
              <a:rPr lang="zh-CN" altLang="en-US" sz="1200" spc="119" dirty="0" smtClean="0">
                <a:solidFill>
                  <a:prstClr val="white"/>
                </a:solidFill>
                <a:latin typeface="微软雅黑" pitchFamily="34" charset="-122"/>
                <a:ea typeface="微软雅黑" pitchFamily="34" charset="-122"/>
              </a:rPr>
              <a:t>邮政编码</a:t>
            </a:r>
            <a:r>
              <a:rPr lang="zh-CN" altLang="en-US" sz="1200" spc="119" dirty="0" smtClean="0">
                <a:solidFill>
                  <a:prstClr val="white"/>
                </a:solidFill>
                <a:latin typeface="Century Schoolbook"/>
                <a:ea typeface="宋体"/>
              </a:rPr>
              <a:t>：</a:t>
            </a:r>
            <a:r>
              <a:rPr lang="en-US" altLang="zh-CN" sz="1200" spc="119" dirty="0" smtClean="0">
                <a:solidFill>
                  <a:prstClr val="white"/>
                </a:solidFill>
                <a:latin typeface="Century Schoolbook"/>
                <a:ea typeface="宋体"/>
              </a:rPr>
              <a:t>100094    </a:t>
            </a:r>
            <a:r>
              <a:rPr lang="zh-CN" altLang="en-US" sz="1200" spc="119" dirty="0" smtClean="0">
                <a:solidFill>
                  <a:prstClr val="white"/>
                </a:solidFill>
                <a:latin typeface="微软雅黑" pitchFamily="34" charset="-122"/>
                <a:ea typeface="微软雅黑" pitchFamily="34" charset="-122"/>
              </a:rPr>
              <a:t>联系</a:t>
            </a:r>
            <a:r>
              <a:rPr lang="zh-CN" altLang="en-US" sz="1200" spc="119" dirty="0">
                <a:solidFill>
                  <a:prstClr val="white"/>
                </a:solidFill>
                <a:latin typeface="微软雅黑" pitchFamily="34" charset="-122"/>
                <a:ea typeface="微软雅黑" pitchFamily="34" charset="-122"/>
              </a:rPr>
              <a:t>电话</a:t>
            </a:r>
            <a:r>
              <a:rPr lang="zh-CN" altLang="en-US" sz="1200" spc="119" dirty="0" smtClean="0">
                <a:solidFill>
                  <a:prstClr val="white"/>
                </a:solidFill>
                <a:latin typeface="Century Schoolbook"/>
                <a:ea typeface="宋体"/>
              </a:rPr>
              <a:t>：</a:t>
            </a:r>
            <a:r>
              <a:rPr lang="en-US" altLang="zh-CN" sz="1200" spc="119" dirty="0" smtClean="0">
                <a:solidFill>
                  <a:prstClr val="white"/>
                </a:solidFill>
                <a:latin typeface="Century Schoolbook"/>
                <a:ea typeface="宋体"/>
              </a:rPr>
              <a:t>010-56308000   </a:t>
            </a:r>
            <a:r>
              <a:rPr lang="zh-CN" altLang="en-US" sz="1200" spc="119" dirty="0">
                <a:solidFill>
                  <a:prstClr val="white"/>
                </a:solidFill>
                <a:latin typeface="微软雅黑" pitchFamily="34" charset="-122"/>
                <a:ea typeface="微软雅黑" pitchFamily="34" charset="-122"/>
              </a:rPr>
              <a:t>微博</a:t>
            </a:r>
            <a:r>
              <a:rPr lang="zh-CN" altLang="en-US" sz="1200" spc="119" dirty="0" smtClean="0">
                <a:solidFill>
                  <a:prstClr val="white"/>
                </a:solidFill>
                <a:latin typeface="Century Schoolbook"/>
                <a:ea typeface="宋体"/>
              </a:rPr>
              <a:t>：</a:t>
            </a:r>
            <a:r>
              <a:rPr lang="en-US" altLang="zh-CN" sz="1200" spc="119" dirty="0">
                <a:solidFill>
                  <a:prstClr val="white"/>
                </a:solidFill>
                <a:latin typeface="Century Schoolbook"/>
                <a:ea typeface="宋体"/>
              </a:rPr>
              <a:t>http://weibo.com/zksugon      </a:t>
            </a:r>
            <a:endParaRPr lang="en-US" altLang="zh-CN" sz="1200" spc="119" dirty="0" smtClean="0">
              <a:solidFill>
                <a:prstClr val="white"/>
              </a:solidFill>
              <a:latin typeface="Century Schoolbook"/>
              <a:ea typeface="宋体"/>
            </a:endParaRPr>
          </a:p>
          <a:p>
            <a:pPr algn="ctr" defTabSz="1087875">
              <a:lnSpc>
                <a:spcPct val="150000"/>
              </a:lnSpc>
            </a:pPr>
            <a:r>
              <a:rPr lang="en-US" altLang="zh-CN" sz="1200" spc="119" dirty="0" smtClean="0">
                <a:solidFill>
                  <a:prstClr val="white"/>
                </a:solidFill>
                <a:latin typeface="Century Schoolbook"/>
                <a:ea typeface="宋体"/>
              </a:rPr>
              <a:t>EMAIL:MARKET@SUGON.COM   </a:t>
            </a:r>
            <a:r>
              <a:rPr lang="zh-CN" altLang="en-US" sz="1200" spc="119" dirty="0" smtClean="0">
                <a:solidFill>
                  <a:prstClr val="white"/>
                </a:solidFill>
                <a:latin typeface="微软雅黑" pitchFamily="34" charset="-122"/>
                <a:ea typeface="微软雅黑" pitchFamily="34" charset="-122"/>
              </a:rPr>
              <a:t>网站</a:t>
            </a:r>
            <a:r>
              <a:rPr lang="en-US" altLang="zh-CN" sz="1200" spc="119" dirty="0" smtClean="0">
                <a:solidFill>
                  <a:prstClr val="white"/>
                </a:solidFill>
                <a:latin typeface="微软雅黑" pitchFamily="34" charset="-122"/>
                <a:ea typeface="微软雅黑" pitchFamily="34" charset="-122"/>
              </a:rPr>
              <a:t>(web)</a:t>
            </a:r>
            <a:r>
              <a:rPr lang="zh-CN" altLang="en-US" sz="1200" spc="119" dirty="0" smtClean="0">
                <a:solidFill>
                  <a:prstClr val="white"/>
                </a:solidFill>
                <a:latin typeface="Century Schoolbook"/>
                <a:ea typeface="宋体"/>
              </a:rPr>
              <a:t>：</a:t>
            </a:r>
            <a:r>
              <a:rPr lang="en-US" altLang="zh-CN" sz="1200" spc="119" dirty="0" smtClean="0">
                <a:solidFill>
                  <a:prstClr val="white"/>
                </a:solidFill>
                <a:latin typeface="Century Schoolbook"/>
                <a:ea typeface="宋体"/>
              </a:rPr>
              <a:t>Http://www.sugon.com</a:t>
            </a:r>
            <a:endParaRPr lang="zh-CN" altLang="en-US" sz="1200" spc="119" dirty="0">
              <a:solidFill>
                <a:prstClr val="white"/>
              </a:solidFill>
              <a:latin typeface="微软雅黑" pitchFamily="34" charset="-122"/>
              <a:ea typeface="微软雅黑" pitchFamily="34" charset="-122"/>
            </a:endParaRPr>
          </a:p>
        </p:txBody>
      </p:sp>
      <p:sp>
        <p:nvSpPr>
          <p:cNvPr id="6" name="TextBox 5"/>
          <p:cNvSpPr txBox="1"/>
          <p:nvPr/>
        </p:nvSpPr>
        <p:spPr>
          <a:xfrm>
            <a:off x="3131829" y="4542916"/>
            <a:ext cx="5161286" cy="1571813"/>
          </a:xfrm>
          <a:prstGeom prst="rect">
            <a:avLst/>
          </a:prstGeom>
          <a:noFill/>
        </p:spPr>
        <p:txBody>
          <a:bodyPr wrap="none" lIns="108811" tIns="54406" rIns="108811" bIns="54406" rtlCol="0">
            <a:spAutoFit/>
          </a:bodyPr>
          <a:lstStyle/>
          <a:p>
            <a:pPr defTabSz="1087875"/>
            <a:r>
              <a:rPr lang="en-US" altLang="zh-CN" sz="9500" dirty="0" smtClean="0">
                <a:gradFill>
                  <a:gsLst>
                    <a:gs pos="96230">
                      <a:prstClr val="white"/>
                    </a:gs>
                    <a:gs pos="52000">
                      <a:prstClr val="white">
                        <a:lumMod val="85000"/>
                      </a:prstClr>
                    </a:gs>
                    <a:gs pos="100000">
                      <a:prstClr val="white">
                        <a:lumMod val="65000"/>
                      </a:prstClr>
                    </a:gs>
                    <a:gs pos="0">
                      <a:prstClr val="white"/>
                    </a:gs>
                  </a:gsLst>
                  <a:lin ang="5400000" scaled="0"/>
                </a:gradFill>
                <a:effectLst>
                  <a:glow rad="63500">
                    <a:prstClr val="black">
                      <a:alpha val="30000"/>
                    </a:prstClr>
                  </a:glow>
                  <a:outerShdw blurRad="50800" dist="50800" dir="5400000" algn="ctr" rotWithShape="0">
                    <a:srgbClr val="000000">
                      <a:alpha val="52000"/>
                    </a:srgbClr>
                  </a:outerShdw>
                </a:effectLst>
                <a:latin typeface="方正大黑简体" pitchFamily="65" charset="-122"/>
                <a:ea typeface="方正大黑简体" pitchFamily="65" charset="-122"/>
              </a:rPr>
              <a:t>THANKS</a:t>
            </a:r>
            <a:endParaRPr lang="zh-CN" altLang="en-US" sz="9500" dirty="0">
              <a:gradFill>
                <a:gsLst>
                  <a:gs pos="96230">
                    <a:prstClr val="white"/>
                  </a:gs>
                  <a:gs pos="52000">
                    <a:prstClr val="white">
                      <a:lumMod val="85000"/>
                    </a:prstClr>
                  </a:gs>
                  <a:gs pos="100000">
                    <a:prstClr val="white">
                      <a:lumMod val="65000"/>
                    </a:prstClr>
                  </a:gs>
                  <a:gs pos="0">
                    <a:prstClr val="white"/>
                  </a:gs>
                </a:gsLst>
                <a:lin ang="5400000" scaled="0"/>
              </a:gradFill>
              <a:effectLst>
                <a:glow rad="63500">
                  <a:prstClr val="black">
                    <a:alpha val="30000"/>
                  </a:prstClr>
                </a:glow>
                <a:outerShdw blurRad="50800" dist="50800" dir="5400000" algn="ctr" rotWithShape="0">
                  <a:srgbClr val="000000">
                    <a:alpha val="52000"/>
                  </a:srgbClr>
                </a:outerShdw>
              </a:effectLst>
              <a:latin typeface="方正大黑简体" pitchFamily="65" charset="-122"/>
              <a:ea typeface="方正大黑简体" pitchFamily="65" charset="-122"/>
            </a:endParaRPr>
          </a:p>
        </p:txBody>
      </p:sp>
      <p:sp>
        <p:nvSpPr>
          <p:cNvPr id="7" name="矩形 6"/>
          <p:cNvSpPr/>
          <p:nvPr/>
        </p:nvSpPr>
        <p:spPr bwMode="auto">
          <a:xfrm>
            <a:off x="8198712" y="179619"/>
            <a:ext cx="3788015" cy="2086529"/>
          </a:xfrm>
          <a:prstGeom prst="rect">
            <a:avLst/>
          </a:prstGeom>
          <a:solidFill>
            <a:srgbClr val="B01F24"/>
          </a:solidFill>
          <a:ln>
            <a:noFill/>
          </a:ln>
          <a:extLst/>
        </p:spPr>
        <p:txBody>
          <a:bodyPr vert="horz" wrap="square" lIns="108811" tIns="54406" rIns="108811" bIns="54406" numCol="1" rtlCol="0" anchor="t" anchorCtr="0" compatLnSpc="1">
            <a:prstTxWarp prst="textNoShape">
              <a:avLst/>
            </a:prstTxWarp>
          </a:bodyPr>
          <a:lstStyle/>
          <a:p>
            <a:pPr algn="ctr" defTabSz="1087875"/>
            <a:endParaRPr lang="zh-CN" altLang="en-US" sz="2100">
              <a:solidFill>
                <a:prstClr val="black"/>
              </a:solidFill>
              <a:latin typeface="Century Schoolbook"/>
              <a:ea typeface="宋体"/>
            </a:endParaRPr>
          </a:p>
        </p:txBody>
      </p:sp>
      <p:sp>
        <p:nvSpPr>
          <p:cNvPr id="8" name="矩形 7"/>
          <p:cNvSpPr/>
          <p:nvPr/>
        </p:nvSpPr>
        <p:spPr bwMode="auto">
          <a:xfrm>
            <a:off x="203176" y="179620"/>
            <a:ext cx="3788015" cy="2086529"/>
          </a:xfrm>
          <a:prstGeom prst="rect">
            <a:avLst/>
          </a:prstGeom>
          <a:solidFill>
            <a:srgbClr val="B01F24"/>
          </a:solidFill>
          <a:ln>
            <a:noFill/>
          </a:ln>
          <a:extLst/>
        </p:spPr>
        <p:txBody>
          <a:bodyPr vert="horz" wrap="square" lIns="108811" tIns="54406" rIns="108811" bIns="54406" numCol="1" rtlCol="0" anchor="t" anchorCtr="0" compatLnSpc="1">
            <a:prstTxWarp prst="textNoShape">
              <a:avLst/>
            </a:prstTxWarp>
          </a:bodyPr>
          <a:lstStyle/>
          <a:p>
            <a:pPr algn="ctr" defTabSz="1087875"/>
            <a:endParaRPr lang="zh-CN" altLang="en-US" sz="2100">
              <a:solidFill>
                <a:prstClr val="black"/>
              </a:solidFill>
              <a:latin typeface="Century Schoolbook"/>
              <a:ea typeface="宋体"/>
            </a:endParaRP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78" b="5578"/>
          <a:stretch/>
        </p:blipFill>
        <p:spPr bwMode="auto">
          <a:xfrm>
            <a:off x="8198718" y="2481259"/>
            <a:ext cx="3766207" cy="190480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85" t="7926" r="4985"/>
          <a:stretch/>
        </p:blipFill>
        <p:spPr bwMode="auto">
          <a:xfrm>
            <a:off x="4200947" y="179621"/>
            <a:ext cx="3788015" cy="208652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96" t="10577" r="5096" b="-385"/>
          <a:stretch/>
        </p:blipFill>
        <p:spPr bwMode="auto">
          <a:xfrm>
            <a:off x="203176" y="2470358"/>
            <a:ext cx="3788015" cy="191570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2" name="矩形 11"/>
          <p:cNvSpPr/>
          <p:nvPr/>
        </p:nvSpPr>
        <p:spPr>
          <a:xfrm>
            <a:off x="2537295" y="5789864"/>
            <a:ext cx="219747" cy="325318"/>
          </a:xfrm>
          <a:prstGeom prst="rect">
            <a:avLst/>
          </a:prstGeom>
        </p:spPr>
        <p:txBody>
          <a:bodyPr wrap="none" lIns="108811" tIns="54406" rIns="108811" bIns="54406">
            <a:spAutoFit/>
          </a:bodyPr>
          <a:lstStyle/>
          <a:p>
            <a:pPr algn="ctr" defTabSz="1087875"/>
            <a:endParaRPr lang="zh-CN" altLang="en-US" sz="1400" b="1" spc="119" dirty="0">
              <a:solidFill>
                <a:prstClr val="white"/>
              </a:solidFill>
              <a:latin typeface="微软雅黑" pitchFamily="34" charset="-122"/>
              <a:ea typeface="微软雅黑" pitchFamily="34" charset="-122"/>
            </a:endParaRPr>
          </a:p>
        </p:txBody>
      </p:sp>
      <p:pic>
        <p:nvPicPr>
          <p:cNvPr id="13" name="Picture 2" descr="E:\2.2011换标\2011新VI\曙光VI系统-2011版\logo\计算决定未来字体.jpg"/>
          <p:cNvPicPr>
            <a:picLocks noChangeAspect="1" noChangeArrowheads="1"/>
          </p:cNvPicPr>
          <p:nvPr/>
        </p:nvPicPr>
        <p:blipFill>
          <a:blip r:embed="rId6" cstate="print"/>
          <a:srcRect/>
          <a:stretch>
            <a:fillRect/>
          </a:stretch>
        </p:blipFill>
        <p:spPr bwMode="auto">
          <a:xfrm>
            <a:off x="4463052" y="3139758"/>
            <a:ext cx="3335287" cy="504433"/>
          </a:xfrm>
          <a:prstGeom prst="rect">
            <a:avLst/>
          </a:prstGeom>
          <a:noFill/>
        </p:spPr>
      </p:pic>
    </p:spTree>
    <p:extLst>
      <p:ext uri="{BB962C8B-B14F-4D97-AF65-F5344CB8AC3E}">
        <p14:creationId xmlns:p14="http://schemas.microsoft.com/office/powerpoint/2010/main" val="2428538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12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矩形 4"/>
          <p:cNvSpPr/>
          <p:nvPr userDrawn="1"/>
        </p:nvSpPr>
        <p:spPr bwMode="auto">
          <a:xfrm>
            <a:off x="6355" y="0"/>
            <a:ext cx="12185652" cy="6858000"/>
          </a:xfrm>
          <a:prstGeom prst="rect">
            <a:avLst/>
          </a:prstGeom>
          <a:solidFill>
            <a:schemeClr val="bg1">
              <a:lumMod val="9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5143" tIns="72571" rIns="145143" bIns="72571" numCol="1" rtlCol="0" anchor="t" anchorCtr="0" compatLnSpc="1">
            <a:prstTxWarp prst="textNoShape">
              <a:avLst/>
            </a:prstTxWarp>
          </a:bodyPr>
          <a:lstStyle/>
          <a:p>
            <a:pPr defTabSz="1451354" fontAlgn="base">
              <a:spcBef>
                <a:spcPct val="0"/>
              </a:spcBef>
              <a:spcAft>
                <a:spcPct val="0"/>
              </a:spcAft>
              <a:buClr>
                <a:srgbClr val="CC9900"/>
              </a:buClr>
              <a:buFont typeface="Wingdings" pitchFamily="2" charset="2"/>
              <a:buChar char="n"/>
            </a:pPr>
            <a:endParaRPr lang="zh-CN" altLang="en-US" sz="2900" smtClean="0">
              <a:solidFill>
                <a:prstClr val="black"/>
              </a:solidFill>
              <a:latin typeface="Arial" charset="0"/>
              <a:ea typeface="宋体" charset="-122"/>
            </a:endParaRPr>
          </a:p>
        </p:txBody>
      </p:sp>
      <p:sp>
        <p:nvSpPr>
          <p:cNvPr id="3" name="Title 1"/>
          <p:cNvSpPr>
            <a:spLocks noGrp="1"/>
          </p:cNvSpPr>
          <p:nvPr>
            <p:ph type="title"/>
          </p:nvPr>
        </p:nvSpPr>
        <p:spPr>
          <a:xfrm>
            <a:off x="1246079" y="145774"/>
            <a:ext cx="8812330" cy="728869"/>
          </a:xfrm>
          <a:prstGeom prst="rect">
            <a:avLst/>
          </a:prstGeom>
        </p:spPr>
        <p:txBody>
          <a:bodyPr lIns="145143" tIns="72571" rIns="145143" bIns="72571"/>
          <a:lstStyle>
            <a:lvl1pPr>
              <a:defRPr sz="3800">
                <a:solidFill>
                  <a:schemeClr val="tx1"/>
                </a:solidFill>
                <a:latin typeface="微软雅黑" panose="020B0503020204020204" pitchFamily="34" charset="-122"/>
                <a:ea typeface="微软雅黑" panose="020B0503020204020204" pitchFamily="34" charset="-122"/>
              </a:defRPr>
            </a:lvl1pPr>
          </a:lstStyle>
          <a:p>
            <a:r>
              <a:rPr lang="en-US" dirty="0" smtClean="0"/>
              <a:t>Click to edit Master title style</a:t>
            </a:r>
            <a:endParaRPr lang="en-US" dirty="0"/>
          </a:p>
        </p:txBody>
      </p:sp>
      <p:pic>
        <p:nvPicPr>
          <p:cNvPr id="4" name="Picture 14" descr="C:\Users\z00124665\Desktop\color bar [转换].wmf"/>
          <p:cNvPicPr>
            <a:picLocks noChangeAspect="1" noChangeArrowheads="1"/>
          </p:cNvPicPr>
          <p:nvPr userDrawn="1"/>
        </p:nvPicPr>
        <p:blipFill>
          <a:blip r:embed="rId2" cstate="print"/>
          <a:srcRect/>
          <a:stretch>
            <a:fillRect/>
          </a:stretch>
        </p:blipFill>
        <p:spPr bwMode="auto">
          <a:xfrm>
            <a:off x="5" y="6771537"/>
            <a:ext cx="12192003" cy="99165"/>
          </a:xfrm>
          <a:prstGeom prst="rect">
            <a:avLst/>
          </a:prstGeom>
          <a:noFill/>
        </p:spPr>
      </p:pic>
      <p:sp>
        <p:nvSpPr>
          <p:cNvPr id="6" name="Rectangle 5"/>
          <p:cNvSpPr>
            <a:spLocks noChangeArrowheads="1"/>
          </p:cNvSpPr>
          <p:nvPr userDrawn="1"/>
        </p:nvSpPr>
        <p:spPr bwMode="auto">
          <a:xfrm>
            <a:off x="955235" y="6500760"/>
            <a:ext cx="362740" cy="261257"/>
          </a:xfrm>
          <a:prstGeom prst="rect">
            <a:avLst/>
          </a:prstGeom>
          <a:noFill/>
          <a:ln w="9525">
            <a:noFill/>
            <a:miter lim="800000"/>
            <a:headEnd/>
            <a:tailEnd/>
          </a:ln>
        </p:spPr>
        <p:txBody>
          <a:bodyPr lIns="0" tIns="0" rIns="0" bIns="0"/>
          <a:lstStyle/>
          <a:p>
            <a:pPr eaLnBrk="0" fontAlgn="base" hangingPunct="0">
              <a:lnSpc>
                <a:spcPct val="85000"/>
              </a:lnSpc>
              <a:spcBef>
                <a:spcPct val="0"/>
              </a:spcBef>
              <a:spcAft>
                <a:spcPct val="0"/>
              </a:spcAft>
              <a:defRPr/>
            </a:pPr>
            <a:fld id="{F350CB96-EF0E-44F1-90D2-2D2DCEB1810F}" type="slidenum">
              <a:rPr lang="de-DE" altLang="zh-CN" sz="1400" smtClean="0">
                <a:solidFill>
                  <a:prstClr val="white">
                    <a:lumMod val="65000"/>
                  </a:prstClr>
                </a:solidFill>
                <a:latin typeface="Century Schoolbook"/>
                <a:ea typeface="宋体"/>
              </a:rPr>
              <a:pPr eaLnBrk="0" fontAlgn="base" hangingPunct="0">
                <a:lnSpc>
                  <a:spcPct val="85000"/>
                </a:lnSpc>
                <a:spcBef>
                  <a:spcPct val="0"/>
                </a:spcBef>
                <a:spcAft>
                  <a:spcPct val="0"/>
                </a:spcAft>
                <a:defRPr/>
              </a:pPr>
              <a:t>‹#›</a:t>
            </a:fld>
            <a:endParaRPr lang="en-GB" altLang="zh-CN" sz="1400" dirty="0">
              <a:solidFill>
                <a:prstClr val="white">
                  <a:lumMod val="65000"/>
                </a:prstClr>
              </a:solidFill>
              <a:latin typeface="Century Schoolbook"/>
              <a:ea typeface="宋体"/>
            </a:endParaRPr>
          </a:p>
        </p:txBody>
      </p:sp>
      <p:sp>
        <p:nvSpPr>
          <p:cNvPr id="7" name="文本框 12"/>
          <p:cNvSpPr txBox="1"/>
          <p:nvPr userDrawn="1"/>
        </p:nvSpPr>
        <p:spPr>
          <a:xfrm>
            <a:off x="10230684" y="16549"/>
            <a:ext cx="1987824" cy="1608498"/>
          </a:xfrm>
          <a:prstGeom prst="rect">
            <a:avLst/>
          </a:prstGeom>
          <a:noFill/>
        </p:spPr>
        <p:txBody>
          <a:bodyPr wrap="square" lIns="145143" tIns="72571" rIns="145143" bIns="72571" rtlCol="0">
            <a:spAutoFit/>
          </a:bodyPr>
          <a:lstStyle/>
          <a:p>
            <a:pPr fontAlgn="base">
              <a:spcBef>
                <a:spcPct val="0"/>
              </a:spcBef>
              <a:spcAft>
                <a:spcPct val="0"/>
              </a:spcAft>
            </a:pPr>
            <a:r>
              <a:rPr lang="en-US" altLang="zh-CN" sz="1900" b="1" dirty="0" smtClean="0">
                <a:solidFill>
                  <a:prstClr val="white">
                    <a:lumMod val="75000"/>
                  </a:prstClr>
                </a:solidFill>
                <a:latin typeface="Calibri" pitchFamily="34" charset="0"/>
                <a:ea typeface="宋体" pitchFamily="2" charset="-122"/>
              </a:rPr>
              <a:t>SUGON ENTERPRISE CLOUD COMPUTING SOLUTIONS</a:t>
            </a:r>
            <a:endParaRPr lang="zh-CN" altLang="en-US" sz="1900" b="1" dirty="0">
              <a:solidFill>
                <a:prstClr val="white">
                  <a:lumMod val="75000"/>
                </a:prstClr>
              </a:solidFill>
              <a:latin typeface="Calibri" pitchFamily="34" charset="0"/>
              <a:ea typeface="宋体" pitchFamily="2" charset="-122"/>
            </a:endParaRPr>
          </a:p>
        </p:txBody>
      </p:sp>
      <p:sp>
        <p:nvSpPr>
          <p:cNvPr id="8" name="矩形 7"/>
          <p:cNvSpPr/>
          <p:nvPr userDrawn="1"/>
        </p:nvSpPr>
        <p:spPr>
          <a:xfrm>
            <a:off x="55319" y="128419"/>
            <a:ext cx="1342687" cy="639002"/>
          </a:xfrm>
          <a:prstGeom prst="rect">
            <a:avLst/>
          </a:prstGeom>
          <a:noFill/>
        </p:spPr>
        <p:txBody>
          <a:bodyPr wrap="none" lIns="145143" tIns="72571" rIns="145143" bIns="72571">
            <a:spAutoFit/>
          </a:bodyPr>
          <a:lstStyle/>
          <a:p>
            <a:pPr algn="ctr" fontAlgn="base">
              <a:spcBef>
                <a:spcPct val="0"/>
              </a:spcBef>
              <a:spcAft>
                <a:spcPct val="0"/>
              </a:spcAft>
            </a:pPr>
            <a:r>
              <a:rPr lang="en-US" altLang="zh-CN" sz="3200" b="1" dirty="0" err="1" smtClean="0">
                <a:ln w="0"/>
                <a:solidFill>
                  <a:srgbClr val="C00000"/>
                </a:solidFill>
                <a:effectLst>
                  <a:outerShdw blurRad="38100" dist="19050" dir="2700000" algn="tl" rotWithShape="0">
                    <a:prstClr val="black">
                      <a:alpha val="40000"/>
                    </a:prstClr>
                  </a:outerShdw>
                </a:effectLst>
                <a:latin typeface="Calibri" pitchFamily="34" charset="0"/>
                <a:ea typeface="宋体" pitchFamily="2" charset="-122"/>
              </a:rPr>
              <a:t>Sugon</a:t>
            </a:r>
            <a:endParaRPr lang="zh-CN" altLang="en-US" sz="3200" b="1" dirty="0">
              <a:ln w="0"/>
              <a:solidFill>
                <a:srgbClr val="C00000"/>
              </a:solidFill>
              <a:effectLst>
                <a:outerShdw blurRad="38100" dist="19050" dir="2700000" algn="tl" rotWithShape="0">
                  <a:prstClr val="black">
                    <a:alpha val="40000"/>
                  </a:prstClr>
                </a:outerShdw>
              </a:effectLst>
              <a:latin typeface="Calibri" pitchFamily="34" charset="0"/>
              <a:ea typeface="宋体" pitchFamily="2" charset="-122"/>
            </a:endParaRPr>
          </a:p>
        </p:txBody>
      </p:sp>
      <p:sp>
        <p:nvSpPr>
          <p:cNvPr id="9" name="矩形 8"/>
          <p:cNvSpPr/>
          <p:nvPr userDrawn="1"/>
        </p:nvSpPr>
        <p:spPr bwMode="auto">
          <a:xfrm>
            <a:off x="10151167" y="26512"/>
            <a:ext cx="1987824" cy="851809"/>
          </a:xfrm>
          <a:prstGeom prst="rect">
            <a:avLst/>
          </a:prstGeom>
          <a:noFill/>
          <a:ln w="3175">
            <a:solidFill>
              <a:schemeClr val="bg1">
                <a:lumMod val="85000"/>
              </a:schemeClr>
            </a:solidFill>
          </a:ln>
          <a:extLst/>
        </p:spPr>
        <p:style>
          <a:lnRef idx="2">
            <a:schemeClr val="accent3"/>
          </a:lnRef>
          <a:fillRef idx="1">
            <a:schemeClr val="lt1"/>
          </a:fillRef>
          <a:effectRef idx="0">
            <a:schemeClr val="accent3"/>
          </a:effectRef>
          <a:fontRef idx="minor">
            <a:schemeClr val="dk1"/>
          </a:fontRef>
        </p:style>
        <p:txBody>
          <a:bodyPr vert="horz" wrap="square" lIns="145143" tIns="72571" rIns="145143" bIns="72571" numCol="1" rtlCol="0" anchor="t" anchorCtr="0" compatLnSpc="1">
            <a:prstTxWarp prst="textNoShape">
              <a:avLst/>
            </a:prstTxWarp>
          </a:bodyPr>
          <a:lstStyle/>
          <a:p>
            <a:pPr defTabSz="1451354" fontAlgn="base">
              <a:spcBef>
                <a:spcPct val="0"/>
              </a:spcBef>
              <a:spcAft>
                <a:spcPct val="0"/>
              </a:spcAft>
              <a:buClr>
                <a:srgbClr val="CC9900"/>
              </a:buClr>
              <a:buFont typeface="Wingdings" pitchFamily="2" charset="2"/>
              <a:buChar char="n"/>
            </a:pPr>
            <a:endParaRPr lang="zh-CN" altLang="en-US" sz="2900" smtClean="0">
              <a:solidFill>
                <a:prstClr val="black"/>
              </a:solidFill>
              <a:latin typeface="Arial" charset="0"/>
              <a:ea typeface="宋体" charset="-122"/>
            </a:endParaRPr>
          </a:p>
        </p:txBody>
      </p:sp>
    </p:spTree>
    <p:extLst>
      <p:ext uri="{BB962C8B-B14F-4D97-AF65-F5344CB8AC3E}">
        <p14:creationId xmlns:p14="http://schemas.microsoft.com/office/powerpoint/2010/main" val="506602383"/>
      </p:ext>
    </p:extLst>
  </p:cSld>
  <p:clrMapOvr>
    <a:masterClrMapping/>
  </p:clrMapOvr>
  <p:transition xmlns:p14="http://schemas.microsoft.com/office/powerpoint/2010/main" advClick="0" advTm="8000">
    <p:fade thruBlk="1"/>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 y="0"/>
            <a:ext cx="121941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035111" y="2477825"/>
            <a:ext cx="10123231" cy="913047"/>
          </a:xfrm>
          <a:prstGeom prst="rect">
            <a:avLst/>
          </a:prstGeom>
        </p:spPr>
        <p:txBody>
          <a:bodyPr lIns="145143" tIns="72571" rIns="145143" bIns="72571"/>
          <a:lstStyle/>
          <a:p>
            <a:r>
              <a:rPr lang="zh-CN" altLang="en-US" smtClean="0"/>
              <a:t>单击此处编辑母版标题样式</a:t>
            </a:r>
            <a:endParaRPr lang="zh-CN" altLang="en-US"/>
          </a:p>
        </p:txBody>
      </p:sp>
      <p:sp>
        <p:nvSpPr>
          <p:cNvPr id="5" name="TextBox 1"/>
          <p:cNvSpPr>
            <a:spLocks noChangeArrowheads="1"/>
          </p:cNvSpPr>
          <p:nvPr userDrawn="1"/>
        </p:nvSpPr>
        <p:spPr bwMode="auto">
          <a:xfrm>
            <a:off x="1" y="0"/>
            <a:ext cx="5905500" cy="82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143" tIns="72571" rIns="145143" bIns="72571">
            <a:spAutoFit/>
          </a:bodyPr>
          <a:lstStyle/>
          <a:p>
            <a:pPr fontAlgn="base">
              <a:spcBef>
                <a:spcPct val="0"/>
              </a:spcBef>
              <a:spcAft>
                <a:spcPct val="0"/>
              </a:spcAft>
              <a:buFont typeface="Arial" pitchFamily="34" charset="0"/>
              <a:buNone/>
            </a:pPr>
            <a:r>
              <a:rPr lang="zh-CN" altLang="en-US" sz="4400" b="1" dirty="0">
                <a:solidFill>
                  <a:srgbClr val="C00000"/>
                </a:solidFill>
                <a:latin typeface="微软雅黑" pitchFamily="34" charset="-122"/>
                <a:ea typeface="微软雅黑" pitchFamily="34" charset="-122"/>
                <a:sym typeface="微软雅黑" pitchFamily="34" charset="-122"/>
              </a:rPr>
              <a:t>自主创新 服务中国</a:t>
            </a:r>
            <a:endParaRPr lang="zh-CN" altLang="en-US" sz="1700" dirty="0">
              <a:solidFill>
                <a:prstClr val="black"/>
              </a:solidFill>
              <a:latin typeface="Calibri" pitchFamily="34" charset="0"/>
              <a:ea typeface="宋体" pitchFamily="2" charset="-122"/>
            </a:endParaRPr>
          </a:p>
        </p:txBody>
      </p:sp>
    </p:spTree>
    <p:extLst>
      <p:ext uri="{BB962C8B-B14F-4D97-AF65-F5344CB8AC3E}">
        <p14:creationId xmlns:p14="http://schemas.microsoft.com/office/powerpoint/2010/main" val="3017677799"/>
      </p:ext>
    </p:extLst>
  </p:cSld>
  <p:clrMapOvr>
    <a:masterClrMapping/>
  </p:clrMapOvr>
  <p:transition xmlns:p14="http://schemas.microsoft.com/office/powerpoint/2010/main" advClick="0" advTm="8000">
    <p:fade thruBlk="1"/>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2" y="6480700"/>
            <a:ext cx="12192001" cy="377300"/>
          </a:xfrm>
          <a:prstGeom prst="rect">
            <a:avLst/>
          </a:prstGeom>
        </p:spPr>
      </p:pic>
      <p:sp>
        <p:nvSpPr>
          <p:cNvPr id="9" name="文本占位符 7"/>
          <p:cNvSpPr>
            <a:spLocks noGrp="1"/>
          </p:cNvSpPr>
          <p:nvPr>
            <p:ph type="body" sz="quarter" idx="13"/>
          </p:nvPr>
        </p:nvSpPr>
        <p:spPr>
          <a:xfrm>
            <a:off x="378746" y="164567"/>
            <a:ext cx="7114903" cy="583474"/>
          </a:xfrm>
          <a:prstGeom prst="rect">
            <a:avLst/>
          </a:prstGeom>
        </p:spPr>
        <p:txBody>
          <a:bodyPr lIns="78439" tIns="39218" rIns="78439" bIns="39218" anchor="ctr"/>
          <a:lstStyle>
            <a:lvl1pPr marL="342900" indent="-342900" algn="l" rtl="0" eaLnBrk="1" fontAlgn="base" hangingPunct="1">
              <a:spcBef>
                <a:spcPct val="20000"/>
              </a:spcBef>
              <a:spcAft>
                <a:spcPct val="0"/>
              </a:spcAft>
              <a:buFont typeface="Arial" pitchFamily="34" charset="0"/>
              <a:buNone/>
              <a:defRPr lang="zh-CN" altLang="en-US" sz="2800" b="1" kern="1200" cap="none" dirty="0" smtClean="0">
                <a:ln w="0"/>
                <a:solidFill>
                  <a:schemeClr val="tx1"/>
                </a:solidFill>
                <a:effectLst/>
                <a:latin typeface="微软雅黑" pitchFamily="34" charset="-122"/>
                <a:ea typeface="微软雅黑" pitchFamily="34" charset="-122"/>
                <a:cs typeface="+mn-cs"/>
              </a:defRPr>
            </a:lvl1pPr>
          </a:lstStyle>
          <a:p>
            <a:pPr lvl="0"/>
            <a:r>
              <a:rPr lang="zh-CN" altLang="en-US" dirty="0" smtClean="0"/>
              <a:t>单击此处编辑母版文本样式</a:t>
            </a:r>
          </a:p>
        </p:txBody>
      </p:sp>
      <p:pic>
        <p:nvPicPr>
          <p:cNvPr id="10"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005135" y="240130"/>
            <a:ext cx="1917578" cy="51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2"/>
          <p:cNvSpPr txBox="1"/>
          <p:nvPr userDrawn="1"/>
        </p:nvSpPr>
        <p:spPr>
          <a:xfrm>
            <a:off x="11361174" y="317806"/>
            <a:ext cx="517152" cy="276999"/>
          </a:xfrm>
          <a:prstGeom prst="rect">
            <a:avLst/>
          </a:prstGeom>
          <a:noFill/>
        </p:spPr>
        <p:txBody>
          <a:bodyPr wrap="square" rtlCol="0">
            <a:spAutoFit/>
          </a:bodyPr>
          <a:lstStyle/>
          <a:p>
            <a:pPr algn="ctr"/>
            <a:fld id="{D582A0A7-D2E8-4468-BF31-3ED6607AC4C6}" type="slidenum">
              <a:rPr lang="en-US" altLang="zh-CN" sz="1200" b="1" smtClean="0">
                <a:solidFill>
                  <a:schemeClr val="bg1"/>
                </a:solidFill>
                <a:latin typeface="微软雅黑" pitchFamily="34" charset="-122"/>
                <a:ea typeface="微软雅黑" pitchFamily="34" charset="-122"/>
              </a:rPr>
              <a:pPr algn="ctr"/>
              <a:t>‹#›</a:t>
            </a:fld>
            <a:endParaRPr lang="zh-CN" altLang="en-US" sz="1200" b="1" dirty="0">
              <a:solidFill>
                <a:schemeClr val="bg1"/>
              </a:solidFill>
              <a:latin typeface="微软雅黑" pitchFamily="34" charset="-122"/>
              <a:ea typeface="微软雅黑" pitchFamily="34" charset="-122"/>
            </a:endParaRPr>
          </a:p>
        </p:txBody>
      </p:sp>
      <p:cxnSp>
        <p:nvCxnSpPr>
          <p:cNvPr id="13" name="直接连接符 12"/>
          <p:cNvCxnSpPr/>
          <p:nvPr userDrawn="1"/>
        </p:nvCxnSpPr>
        <p:spPr>
          <a:xfrm>
            <a:off x="440886" y="765439"/>
            <a:ext cx="2592001"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内容占位符 5"/>
          <p:cNvSpPr>
            <a:spLocks noGrp="1"/>
          </p:cNvSpPr>
          <p:nvPr>
            <p:ph sz="quarter" idx="12"/>
          </p:nvPr>
        </p:nvSpPr>
        <p:spPr>
          <a:xfrm>
            <a:off x="440887" y="1085133"/>
            <a:ext cx="10948067" cy="5041077"/>
          </a:xfrm>
          <a:prstGeom prst="rect">
            <a:avLst/>
          </a:prstGeom>
        </p:spPr>
        <p:txBody>
          <a:bodyPr lIns="78439" tIns="39218" rIns="78439" bIns="39218"/>
          <a:lstStyle>
            <a:lvl1pPr marL="294146" indent="-294146">
              <a:lnSpc>
                <a:spcPct val="100000"/>
              </a:lnSpc>
              <a:buFont typeface="Wingdings" panose="05000000000000000000" pitchFamily="2" charset="2"/>
              <a:buChar char="n"/>
              <a:defRPr sz="2400">
                <a:solidFill>
                  <a:schemeClr val="tx1"/>
                </a:solidFill>
                <a:latin typeface="微软雅黑" pitchFamily="34" charset="-122"/>
                <a:ea typeface="微软雅黑" pitchFamily="34" charset="-122"/>
              </a:defRPr>
            </a:lvl1pPr>
            <a:lvl2pPr marL="636583" indent="-244000">
              <a:lnSpc>
                <a:spcPct val="100000"/>
              </a:lnSpc>
              <a:buFont typeface="Wingdings" panose="05000000000000000000" pitchFamily="2" charset="2"/>
              <a:buChar char="p"/>
              <a:defRPr sz="2000">
                <a:solidFill>
                  <a:schemeClr val="tx1"/>
                </a:solidFill>
                <a:latin typeface="微软雅黑" pitchFamily="34" charset="-122"/>
                <a:ea typeface="微软雅黑" pitchFamily="34" charset="-122"/>
              </a:defRPr>
            </a:lvl2pPr>
            <a:lvl3pPr marL="980091" indent="-194928">
              <a:lnSpc>
                <a:spcPct val="100000"/>
              </a:lnSpc>
              <a:buFont typeface="微软雅黑" panose="020B0503020204020204" pitchFamily="34" charset="-122"/>
              <a:buChar char="–"/>
              <a:defRPr sz="1800">
                <a:solidFill>
                  <a:schemeClr val="tx1"/>
                </a:solidFill>
                <a:latin typeface="微软雅黑" pitchFamily="34" charset="-122"/>
                <a:ea typeface="微软雅黑" pitchFamily="34" charset="-122"/>
              </a:defRPr>
            </a:lvl3pPr>
            <a:lvl4pPr marL="1600200" indent="-228600">
              <a:buFont typeface="Wingdings" panose="05000000000000000000" pitchFamily="2" charset="2"/>
              <a:buChar char="n"/>
              <a:defRPr sz="1500">
                <a:solidFill>
                  <a:schemeClr val="tx1"/>
                </a:solidFill>
                <a:latin typeface="微软雅黑" pitchFamily="34" charset="-122"/>
                <a:ea typeface="微软雅黑" pitchFamily="34" charset="-122"/>
              </a:defRPr>
            </a:lvl4pPr>
            <a:lvl5pPr marL="2057400" indent="-228600">
              <a:buFont typeface="Wingdings" panose="05000000000000000000" pitchFamily="2" charset="2"/>
              <a:buChar char="n"/>
              <a:defRPr sz="1500">
                <a:solidFill>
                  <a:schemeClr val="tx1"/>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739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7" y="449294"/>
            <a:ext cx="10176933" cy="871537"/>
          </a:xfrm>
          <a:prstGeom prst="rect">
            <a:avLst/>
          </a:prstGeom>
        </p:spPr>
        <p:txBody>
          <a:bodyPr lIns="145143" tIns="72571" rIns="145143" bIns="72571"/>
          <a:lstStyle/>
          <a:p>
            <a:r>
              <a:rPr lang="en-US" smtClean="0"/>
              <a:t>Click to edit Master title style</a:t>
            </a:r>
            <a:endParaRPr lang="en-US"/>
          </a:p>
        </p:txBody>
      </p:sp>
      <p:sp>
        <p:nvSpPr>
          <p:cNvPr id="4" name="Content Placeholder 3"/>
          <p:cNvSpPr>
            <a:spLocks noGrp="1"/>
          </p:cNvSpPr>
          <p:nvPr>
            <p:ph sz="quarter" idx="10"/>
          </p:nvPr>
        </p:nvSpPr>
        <p:spPr>
          <a:xfrm>
            <a:off x="1018785" y="1628384"/>
            <a:ext cx="10154433" cy="4584744"/>
          </a:xfrm>
          <a:prstGeom prst="rect">
            <a:avLst/>
          </a:prstGeom>
        </p:spPr>
        <p:txBody>
          <a:bodyPr lIns="145143" tIns="72571" rIns="145143" bIns="72571"/>
          <a:lstStyle>
            <a:lvl1pPr>
              <a:defRPr sz="3800"/>
            </a:lvl1pPr>
            <a:lvl2pPr>
              <a:defRPr sz="32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3219184"/>
      </p:ext>
    </p:extLst>
  </p:cSld>
  <p:clrMapOvr>
    <a:masterClrMapping/>
  </p:clrMapOvr>
  <p:transition xmlns:p14="http://schemas.microsoft.com/office/powerpoint/2010/main" advClick="0" advTm="8000">
    <p:fade thruBlk="1"/>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自定义版式">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4605298" y="2704067"/>
            <a:ext cx="3601719" cy="1469999"/>
          </a:xfrm>
          <a:prstGeom prst="rect">
            <a:avLst/>
          </a:prstGeom>
          <a:noFill/>
        </p:spPr>
        <p:txBody>
          <a:bodyPr wrap="none" lIns="145143" tIns="72571" rIns="145143" bIns="72571" rtlCol="0">
            <a:spAutoFit/>
          </a:bodyPr>
          <a:lstStyle/>
          <a:p>
            <a:pPr fontAlgn="base">
              <a:spcBef>
                <a:spcPct val="0"/>
              </a:spcBef>
              <a:spcAft>
                <a:spcPct val="0"/>
              </a:spcAft>
            </a:pPr>
            <a:r>
              <a:rPr lang="zh-CN" altLang="en-US" sz="8600" b="1" dirty="0" smtClean="0">
                <a:solidFill>
                  <a:prstClr val="black">
                    <a:lumMod val="65000"/>
                    <a:lumOff val="35000"/>
                  </a:prstClr>
                </a:solidFill>
                <a:effectLst>
                  <a:outerShdw blurRad="38100" dist="38100" dir="2700000" algn="tl">
                    <a:srgbClr val="000000">
                      <a:alpha val="43137"/>
                    </a:srgbClr>
                  </a:outerShdw>
                </a:effectLst>
                <a:latin typeface="微软雅黑" pitchFamily="34" charset="-122"/>
                <a:ea typeface="微软雅黑" pitchFamily="34" charset="-122"/>
              </a:rPr>
              <a:t>谢谢！</a:t>
            </a:r>
            <a:endParaRPr lang="zh-CN" altLang="en-US" sz="8600" b="1" dirty="0">
              <a:solidFill>
                <a:prstClr val="black">
                  <a:lumMod val="65000"/>
                  <a:lumOff val="35000"/>
                </a:prstClr>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2988624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0005135" y="240130"/>
            <a:ext cx="1917578" cy="51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2"/>
          <p:cNvSpPr txBox="1"/>
          <p:nvPr userDrawn="1"/>
        </p:nvSpPr>
        <p:spPr>
          <a:xfrm>
            <a:off x="11361174" y="317806"/>
            <a:ext cx="517152" cy="276999"/>
          </a:xfrm>
          <a:prstGeom prst="rect">
            <a:avLst/>
          </a:prstGeom>
          <a:noFill/>
        </p:spPr>
        <p:txBody>
          <a:bodyPr wrap="square" rtlCol="0">
            <a:spAutoFit/>
          </a:bodyPr>
          <a:lstStyle/>
          <a:p>
            <a:pPr algn="ctr"/>
            <a:fld id="{D582A0A7-D2E8-4468-BF31-3ED6607AC4C6}" type="slidenum">
              <a:rPr lang="en-US" altLang="zh-CN" sz="1200" b="1" smtClean="0">
                <a:solidFill>
                  <a:schemeClr val="bg1"/>
                </a:solidFill>
                <a:latin typeface="微软雅黑" pitchFamily="34" charset="-122"/>
                <a:ea typeface="微软雅黑" pitchFamily="34" charset="-122"/>
              </a:rPr>
              <a:pPr algn="ctr"/>
              <a:t>‹#›</a:t>
            </a:fld>
            <a:endParaRPr lang="zh-CN" altLang="en-US" sz="12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24490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标题幻灯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6" y="0"/>
            <a:ext cx="122396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121555"/>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列表内容幻灯片">
    <p:spTree>
      <p:nvGrpSpPr>
        <p:cNvPr id="1" name=""/>
        <p:cNvGrpSpPr/>
        <p:nvPr/>
      </p:nvGrpSpPr>
      <p:grpSpPr>
        <a:xfrm>
          <a:off x="0" y="0"/>
          <a:ext cx="0" cy="0"/>
          <a:chOff x="0" y="0"/>
          <a:chExt cx="0" cy="0"/>
        </a:xfrm>
      </p:grpSpPr>
      <p:sp>
        <p:nvSpPr>
          <p:cNvPr id="6" name="内容占位符 5"/>
          <p:cNvSpPr>
            <a:spLocks noGrp="1"/>
          </p:cNvSpPr>
          <p:nvPr>
            <p:ph sz="quarter" idx="12"/>
          </p:nvPr>
        </p:nvSpPr>
        <p:spPr>
          <a:xfrm>
            <a:off x="623400" y="1196752"/>
            <a:ext cx="10945215" cy="5039910"/>
          </a:xfrm>
          <a:prstGeom prst="rect">
            <a:avLst/>
          </a:prstGeom>
        </p:spPr>
        <p:txBody>
          <a:bodyPr lIns="78439" tIns="39218" rIns="78439" bIns="39218"/>
          <a:lstStyle>
            <a:lvl1pPr marL="294079" indent="-294079">
              <a:buFont typeface="Arial" pitchFamily="34" charset="0"/>
              <a:buChar char="•"/>
              <a:defRPr sz="2400">
                <a:solidFill>
                  <a:schemeClr val="tx1"/>
                </a:solidFill>
                <a:latin typeface="微软雅黑" pitchFamily="34" charset="-122"/>
                <a:ea typeface="微软雅黑" pitchFamily="34" charset="-122"/>
              </a:defRPr>
            </a:lvl1pPr>
            <a:lvl2pPr marL="636440" indent="-243945">
              <a:buFont typeface="Arial" pitchFamily="34" charset="0"/>
              <a:buChar char="•"/>
              <a:defRPr sz="2000">
                <a:solidFill>
                  <a:schemeClr val="tx1"/>
                </a:solidFill>
                <a:latin typeface="微软雅黑" pitchFamily="34" charset="-122"/>
                <a:ea typeface="微软雅黑" pitchFamily="34" charset="-122"/>
              </a:defRPr>
            </a:lvl2pPr>
            <a:lvl3pPr marL="979870" indent="-194884">
              <a:buFont typeface="Arial" pitchFamily="34" charset="0"/>
              <a:buChar char="•"/>
              <a:defRPr sz="1800">
                <a:solidFill>
                  <a:schemeClr val="tx1"/>
                </a:solidFill>
                <a:latin typeface="微软雅黑" pitchFamily="34" charset="-122"/>
                <a:ea typeface="微软雅黑" pitchFamily="34" charset="-122"/>
              </a:defRPr>
            </a:lvl3pPr>
            <a:lvl4pPr>
              <a:defRPr sz="1500">
                <a:solidFill>
                  <a:schemeClr val="tx1"/>
                </a:solidFill>
                <a:latin typeface="微软雅黑" pitchFamily="34" charset="-122"/>
                <a:ea typeface="微软雅黑" pitchFamily="34" charset="-122"/>
              </a:defRPr>
            </a:lvl4pPr>
            <a:lvl5pPr>
              <a:defRPr sz="1500">
                <a:solidFill>
                  <a:schemeClr val="tx1"/>
                </a:solidFill>
                <a:latin typeface="微软雅黑" pitchFamily="34" charset="-122"/>
                <a:ea typeface="微软雅黑" pitchFamily="34"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8" name="文本占位符 7"/>
          <p:cNvSpPr>
            <a:spLocks noGrp="1"/>
          </p:cNvSpPr>
          <p:nvPr>
            <p:ph type="body" sz="quarter" idx="13"/>
          </p:nvPr>
        </p:nvSpPr>
        <p:spPr>
          <a:xfrm>
            <a:off x="528349" y="334109"/>
            <a:ext cx="7487868" cy="571483"/>
          </a:xfrm>
          <a:prstGeom prst="rect">
            <a:avLst/>
          </a:prstGeom>
        </p:spPr>
        <p:txBody>
          <a:bodyPr lIns="78439" tIns="39218" rIns="78439" bIns="39218"/>
          <a:lstStyle>
            <a:lvl1pPr marL="342822" indent="-342822" algn="l" rtl="0" eaLnBrk="1" fontAlgn="base" hangingPunct="1">
              <a:spcBef>
                <a:spcPct val="20000"/>
              </a:spcBef>
              <a:spcAft>
                <a:spcPct val="0"/>
              </a:spcAft>
              <a:buFont typeface="Arial" pitchFamily="34" charset="0"/>
              <a:buNone/>
              <a:defRPr lang="zh-CN" altLang="en-US" sz="3199" b="1" kern="120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微软雅黑" pitchFamily="34" charset="-122"/>
                <a:ea typeface="微软雅黑" pitchFamily="34" charset="-122"/>
                <a:cs typeface="+mn-cs"/>
              </a:defRPr>
            </a:lvl1pPr>
          </a:lstStyle>
          <a:p>
            <a:pPr lvl="0"/>
            <a:r>
              <a:rPr lang="zh-CN" altLang="en-US" smtClean="0"/>
              <a:t>单击此处编辑母版文本样式</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827" y="282186"/>
            <a:ext cx="3137876" cy="62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1" y="6446542"/>
            <a:ext cx="12241091" cy="438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9422" y="6502830"/>
            <a:ext cx="2256251" cy="325526"/>
          </a:xfrm>
          <a:prstGeom prst="rect">
            <a:avLst/>
          </a:prstGeom>
          <a:noFill/>
        </p:spPr>
        <p:txBody>
          <a:bodyPr wrap="square" lIns="78537" tIns="39269" rIns="78537" bIns="39269" rtlCol="0">
            <a:spAutoFit/>
          </a:bodyPr>
          <a:lstStyle/>
          <a:p>
            <a:pPr algn="r"/>
            <a:r>
              <a:rPr lang="zh-CN" altLang="en-US" sz="1600" dirty="0" smtClean="0">
                <a:solidFill>
                  <a:prstClr val="white"/>
                </a:solidFill>
                <a:latin typeface="华文行楷" pitchFamily="2" charset="-122"/>
                <a:ea typeface="华文行楷" pitchFamily="2" charset="-122"/>
              </a:rPr>
              <a:t>计算  决定未来</a:t>
            </a:r>
            <a:endParaRPr lang="zh-CN" altLang="en-US" sz="1600" dirty="0">
              <a:solidFill>
                <a:prstClr val="white"/>
              </a:solidFill>
              <a:latin typeface="华文行楷" pitchFamily="2" charset="-122"/>
              <a:ea typeface="华文行楷" pitchFamily="2" charset="-122"/>
            </a:endParaRPr>
          </a:p>
        </p:txBody>
      </p:sp>
      <p:sp>
        <p:nvSpPr>
          <p:cNvPr id="3" name="TextBox 2"/>
          <p:cNvSpPr txBox="1"/>
          <p:nvPr/>
        </p:nvSpPr>
        <p:spPr>
          <a:xfrm>
            <a:off x="11183685" y="405364"/>
            <a:ext cx="671957" cy="369332"/>
          </a:xfrm>
          <a:prstGeom prst="rect">
            <a:avLst/>
          </a:prstGeom>
          <a:noFill/>
        </p:spPr>
        <p:txBody>
          <a:bodyPr wrap="square" rtlCol="0">
            <a:spAutoFit/>
          </a:bodyPr>
          <a:lstStyle/>
          <a:p>
            <a:pPr algn="ctr"/>
            <a:fld id="{D582A0A7-D2E8-4468-BF31-3ED6607AC4C6}" type="slidenum">
              <a:rPr lang="en-US" altLang="zh-CN" b="1" smtClean="0">
                <a:solidFill>
                  <a:prstClr val="white"/>
                </a:solidFill>
                <a:latin typeface="微软雅黑" pitchFamily="34" charset="-122"/>
                <a:ea typeface="微软雅黑" pitchFamily="34" charset="-122"/>
              </a:rPr>
              <a:pPr algn="ctr"/>
              <a:t>‹#›</a:t>
            </a:fld>
            <a:endParaRPr lang="zh-CN" altLang="en-US" b="1" dirty="0">
              <a:solidFill>
                <a:prstClr val="white"/>
              </a:solidFill>
              <a:latin typeface="微软雅黑" pitchFamily="34" charset="-122"/>
              <a:ea typeface="微软雅黑" pitchFamily="34" charset="-122"/>
            </a:endParaRPr>
          </a:p>
        </p:txBody>
      </p:sp>
    </p:spTree>
    <p:extLst>
      <p:ext uri="{BB962C8B-B14F-4D97-AF65-F5344CB8AC3E}">
        <p14:creationId xmlns:p14="http://schemas.microsoft.com/office/powerpoint/2010/main" val="1539801934"/>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a:prstGeom prst="rect">
            <a:avLst/>
          </a:prstGeo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8"/>
            <a:ext cx="2743200" cy="365125"/>
          </a:xfrm>
          <a:prstGeom prst="rect">
            <a:avLst/>
          </a:prstGeom>
        </p:spPr>
        <p:txBody>
          <a:bodyPr/>
          <a:lstStyle/>
          <a:p>
            <a:fld id="{4EF6E3DF-FFD7-4448-B7B3-35402E2390A1}" type="datetimeFigureOut">
              <a:rPr lang="zh-CN" altLang="en-US" smtClean="0">
                <a:solidFill>
                  <a:prstClr val="black"/>
                </a:solidFill>
                <a:latin typeface="Century Schoolbook"/>
                <a:ea typeface="宋体"/>
              </a:rPr>
              <a:pPr/>
              <a:t>5/24/15</a:t>
            </a:fld>
            <a:endParaRPr lang="zh-CN" altLang="en-US">
              <a:solidFill>
                <a:prstClr val="black"/>
              </a:solidFill>
              <a:latin typeface="Century Schoolbook"/>
              <a:ea typeface="宋体"/>
            </a:endParaRPr>
          </a:p>
        </p:txBody>
      </p:sp>
      <p:sp>
        <p:nvSpPr>
          <p:cNvPr id="5" name="Footer Placeholder 4"/>
          <p:cNvSpPr>
            <a:spLocks noGrp="1"/>
          </p:cNvSpPr>
          <p:nvPr>
            <p:ph type="ftr" sz="quarter" idx="11"/>
          </p:nvPr>
        </p:nvSpPr>
        <p:spPr>
          <a:xfrm>
            <a:off x="4038600" y="6356358"/>
            <a:ext cx="4114800" cy="365125"/>
          </a:xfrm>
          <a:prstGeom prst="rect">
            <a:avLst/>
          </a:prstGeom>
        </p:spPr>
        <p:txBody>
          <a:bodyPr/>
          <a:lstStyle/>
          <a:p>
            <a:endParaRPr lang="zh-CN" altLang="en-US">
              <a:solidFill>
                <a:prstClr val="black"/>
              </a:solidFill>
              <a:latin typeface="Century Schoolbook"/>
              <a:ea typeface="宋体"/>
            </a:endParaRPr>
          </a:p>
        </p:txBody>
      </p:sp>
      <p:sp>
        <p:nvSpPr>
          <p:cNvPr id="6" name="Slide Number Placeholder 5"/>
          <p:cNvSpPr>
            <a:spLocks noGrp="1"/>
          </p:cNvSpPr>
          <p:nvPr>
            <p:ph type="sldNum" sz="quarter" idx="12"/>
          </p:nvPr>
        </p:nvSpPr>
        <p:spPr>
          <a:xfrm>
            <a:off x="8610601" y="6356358"/>
            <a:ext cx="2743200" cy="365125"/>
          </a:xfrm>
          <a:prstGeom prst="rect">
            <a:avLst/>
          </a:prstGeom>
        </p:spPr>
        <p:txBody>
          <a:bodyPr/>
          <a:lstStyle/>
          <a:p>
            <a:fld id="{5D40C38F-A951-410D-8D13-590AD99F5096}" type="slidenum">
              <a:rPr lang="zh-CN" altLang="en-US" smtClean="0">
                <a:solidFill>
                  <a:prstClr val="black"/>
                </a:solidFill>
                <a:latin typeface="Century Schoolbook"/>
                <a:ea typeface="宋体"/>
              </a:rPr>
              <a:pPr/>
              <a:t>‹#›</a:t>
            </a:fld>
            <a:endParaRPr lang="zh-CN" altLang="en-US">
              <a:solidFill>
                <a:prstClr val="black"/>
              </a:solidFill>
              <a:latin typeface="Century Schoolbook"/>
              <a:ea typeface="宋体"/>
            </a:endParaRPr>
          </a:p>
        </p:txBody>
      </p:sp>
    </p:spTree>
    <p:extLst>
      <p:ext uri="{BB962C8B-B14F-4D97-AF65-F5344CB8AC3E}">
        <p14:creationId xmlns:p14="http://schemas.microsoft.com/office/powerpoint/2010/main" val="1574148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文本占位符 11"/>
          <p:cNvSpPr>
            <a:spLocks noGrp="1"/>
          </p:cNvSpPr>
          <p:nvPr>
            <p:ph type="body" sz="quarter" idx="11" hasCustomPrompt="1"/>
          </p:nvPr>
        </p:nvSpPr>
        <p:spPr>
          <a:xfrm>
            <a:off x="912287" y="1844684"/>
            <a:ext cx="9792227" cy="830997"/>
          </a:xfrm>
          <a:prstGeom prst="rect">
            <a:avLst/>
          </a:prstGeom>
        </p:spPr>
        <p:txBody>
          <a:bodyPr lIns="91428" tIns="45715" rIns="91428" bIns="45715"/>
          <a:lstStyle>
            <a:lvl1pPr marL="0" indent="0" algn="l" defTabSz="914265" rtl="0" eaLnBrk="1" fontAlgn="auto" latinLnBrk="0" hangingPunct="1">
              <a:spcBef>
                <a:spcPts val="0"/>
              </a:spcBef>
              <a:spcAft>
                <a:spcPts val="0"/>
              </a:spcAft>
              <a:buNone/>
              <a:defRPr lang="zh-CN" altLang="en-US" sz="4800" b="1" kern="1200" dirty="0">
                <a:solidFill>
                  <a:schemeClr val="tx1">
                    <a:lumMod val="65000"/>
                    <a:lumOff val="35000"/>
                  </a:schemeClr>
                </a:solidFill>
                <a:effectLst/>
                <a:latin typeface="微软雅黑" pitchFamily="34" charset="-122"/>
                <a:ea typeface="微软雅黑" pitchFamily="34" charset="-122"/>
                <a:cs typeface="+mn-cs"/>
              </a:defRPr>
            </a:lvl1pPr>
          </a:lstStyle>
          <a:p>
            <a:pPr lvl="0"/>
            <a:r>
              <a:rPr lang="zh-CN" altLang="en-US" dirty="0" smtClean="0"/>
              <a:t>单击此处编辑主标题</a:t>
            </a:r>
            <a:endParaRPr lang="zh-CN" altLang="en-US" dirty="0"/>
          </a:p>
        </p:txBody>
      </p:sp>
      <p:sp>
        <p:nvSpPr>
          <p:cNvPr id="20" name="文本占位符 19"/>
          <p:cNvSpPr>
            <a:spLocks noGrp="1"/>
          </p:cNvSpPr>
          <p:nvPr>
            <p:ph type="body" sz="quarter" idx="12" hasCustomPrompt="1"/>
          </p:nvPr>
        </p:nvSpPr>
        <p:spPr>
          <a:xfrm>
            <a:off x="9122445" y="3774790"/>
            <a:ext cx="2688597" cy="1297284"/>
          </a:xfrm>
          <a:prstGeom prst="rect">
            <a:avLst/>
          </a:prstGeom>
        </p:spPr>
        <p:txBody>
          <a:bodyPr lIns="91428" tIns="45715" rIns="91428" bIns="45715"/>
          <a:lstStyle>
            <a:lvl1pPr marL="0" indent="0" algn="l">
              <a:buNone/>
              <a:defRPr sz="2000">
                <a:latin typeface="微软雅黑" pitchFamily="34" charset="-122"/>
                <a:ea typeface="微软雅黑" pitchFamily="34" charset="-122"/>
              </a:defRPr>
            </a:lvl1pPr>
          </a:lstStyle>
          <a:p>
            <a:pPr lvl="0"/>
            <a:r>
              <a:rPr lang="zh-CN" altLang="en-US" dirty="0" smtClean="0"/>
              <a:t>撰写部门及人员</a:t>
            </a:r>
            <a:endParaRPr lang="en-US" altLang="zh-CN" dirty="0" smtClean="0"/>
          </a:p>
          <a:p>
            <a:pPr lvl="0"/>
            <a:endParaRPr lang="en-US" altLang="zh-CN" dirty="0" smtClean="0"/>
          </a:p>
          <a:p>
            <a:pPr lvl="0"/>
            <a:r>
              <a:rPr lang="en-US" altLang="zh-CN" dirty="0" smtClean="0"/>
              <a:t>2011/4/1</a:t>
            </a:r>
            <a:endParaRPr lang="zh-CN" altLang="en-US" dirty="0"/>
          </a:p>
        </p:txBody>
      </p:sp>
    </p:spTree>
    <p:extLst>
      <p:ext uri="{BB962C8B-B14F-4D97-AF65-F5344CB8AC3E}">
        <p14:creationId xmlns:p14="http://schemas.microsoft.com/office/powerpoint/2010/main" val="3152593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1" y="1428744"/>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10" name="标题 9"/>
          <p:cNvSpPr>
            <a:spLocks noGrp="1"/>
          </p:cNvSpPr>
          <p:nvPr>
            <p:ph type="title"/>
          </p:nvPr>
        </p:nvSpPr>
        <p:spPr>
          <a:xfrm>
            <a:off x="508000" y="571500"/>
            <a:ext cx="10972800" cy="642938"/>
          </a:xfrm>
          <a:prstGeom prst="rect">
            <a:avLst/>
          </a:prstGeom>
        </p:spPr>
        <p:txBody>
          <a:bodyPr/>
          <a:lstStyle>
            <a:lvl1pPr>
              <a:defRPr sz="4000"/>
            </a:lvl1pPr>
          </a:lstStyle>
          <a:p>
            <a:r>
              <a:rPr lang="zh-CN" altLang="en-US" smtClean="0"/>
              <a:t>单击此处编辑母版标题样式</a:t>
            </a:r>
            <a:endParaRPr lang="zh-CN" altLang="en-US" dirty="0"/>
          </a:p>
        </p:txBody>
      </p:sp>
      <p:sp>
        <p:nvSpPr>
          <p:cNvPr id="4" name="页脚占位符 5"/>
          <p:cNvSpPr>
            <a:spLocks noGrp="1"/>
          </p:cNvSpPr>
          <p:nvPr>
            <p:ph type="ftr" sz="quarter" idx="10"/>
          </p:nvPr>
        </p:nvSpPr>
        <p:spPr>
          <a:xfrm>
            <a:off x="6705601" y="6264283"/>
            <a:ext cx="4876800" cy="365125"/>
          </a:xfrm>
          <a:prstGeom prst="rect">
            <a:avLst/>
          </a:prstGeom>
        </p:spPr>
        <p:txBody>
          <a:bodyPr/>
          <a:lstStyle>
            <a:lvl1pPr>
              <a:defRPr/>
            </a:lvl1pPr>
          </a:lstStyle>
          <a:p>
            <a:endParaRPr lang="zh-CN" altLang="en-US">
              <a:solidFill>
                <a:prstClr val="black"/>
              </a:solidFill>
              <a:latin typeface="Century Schoolbook"/>
              <a:ea typeface="宋体"/>
            </a:endParaRPr>
          </a:p>
        </p:txBody>
      </p:sp>
      <p:sp>
        <p:nvSpPr>
          <p:cNvPr id="5" name="灯片编号占位符 6"/>
          <p:cNvSpPr>
            <a:spLocks noGrp="1"/>
          </p:cNvSpPr>
          <p:nvPr>
            <p:ph type="sldNum" sz="quarter" idx="11"/>
          </p:nvPr>
        </p:nvSpPr>
        <p:spPr>
          <a:xfrm>
            <a:off x="8737600" y="6492883"/>
            <a:ext cx="2844801" cy="365125"/>
          </a:xfrm>
          <a:prstGeom prst="rect">
            <a:avLst/>
          </a:prstGeom>
        </p:spPr>
        <p:txBody>
          <a:bodyPr/>
          <a:lstStyle>
            <a:lvl1pPr>
              <a:defRPr/>
            </a:lvl1pPr>
          </a:lstStyle>
          <a:p>
            <a:fld id="{5D40C38F-A951-410D-8D13-590AD99F5096}" type="slidenum">
              <a:rPr lang="zh-CN" altLang="en-US" smtClean="0">
                <a:solidFill>
                  <a:prstClr val="black"/>
                </a:solidFill>
                <a:latin typeface="Century Schoolbook"/>
                <a:ea typeface="宋体"/>
              </a:rPr>
              <a:pPr/>
              <a:t>‹#›</a:t>
            </a:fld>
            <a:endParaRPr lang="zh-CN" altLang="en-US">
              <a:solidFill>
                <a:prstClr val="black"/>
              </a:solidFill>
              <a:latin typeface="Century Schoolbook"/>
              <a:ea typeface="宋体"/>
            </a:endParaRPr>
          </a:p>
        </p:txBody>
      </p:sp>
    </p:spTree>
    <p:extLst>
      <p:ext uri="{BB962C8B-B14F-4D97-AF65-F5344CB8AC3E}">
        <p14:creationId xmlns:p14="http://schemas.microsoft.com/office/powerpoint/2010/main" val="10776507"/>
      </p:ext>
    </p:extLst>
  </p:cSld>
  <p:clrMapOvr>
    <a:masterClrMapping/>
  </p:clrMapOvr>
  <p:transition xmlns:p14="http://schemas.microsoft.com/office/powerpoint/2010/main">
    <p:strips dir="rd"/>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245225"/>
            <a:ext cx="2844801" cy="476250"/>
          </a:xfrm>
          <a:prstGeom prst="rect">
            <a:avLst/>
          </a:prstGeom>
        </p:spPr>
        <p:txBody>
          <a:bodyPr/>
          <a:lstStyle>
            <a:lvl1pPr>
              <a:defRPr/>
            </a:lvl1pPr>
          </a:lstStyle>
          <a:p>
            <a:fld id="{4EF6E3DF-FFD7-4448-B7B3-35402E2390A1}" type="datetimeFigureOut">
              <a:rPr lang="zh-CN" altLang="en-US" smtClean="0">
                <a:solidFill>
                  <a:prstClr val="black"/>
                </a:solidFill>
                <a:latin typeface="Century Schoolbook"/>
                <a:ea typeface="宋体"/>
              </a:rPr>
              <a:pPr/>
              <a:t>5/24/15</a:t>
            </a:fld>
            <a:endParaRPr lang="zh-CN" altLang="en-US">
              <a:solidFill>
                <a:prstClr val="black"/>
              </a:solidFill>
              <a:latin typeface="Century Schoolbook"/>
              <a:ea typeface="宋体"/>
            </a:endParaRPr>
          </a:p>
        </p:txBody>
      </p:sp>
      <p:sp>
        <p:nvSpPr>
          <p:cNvPr id="5" name="页脚占位符 4"/>
          <p:cNvSpPr>
            <a:spLocks noGrp="1"/>
          </p:cNvSpPr>
          <p:nvPr>
            <p:ph type="ftr" sz="quarter" idx="11"/>
          </p:nvPr>
        </p:nvSpPr>
        <p:spPr>
          <a:xfrm>
            <a:off x="4165601" y="6245225"/>
            <a:ext cx="3860800" cy="476250"/>
          </a:xfrm>
          <a:prstGeom prst="rect">
            <a:avLst/>
          </a:prstGeom>
        </p:spPr>
        <p:txBody>
          <a:bodyPr/>
          <a:lstStyle>
            <a:lvl1pPr>
              <a:defRPr/>
            </a:lvl1pPr>
          </a:lstStyle>
          <a:p>
            <a:endParaRPr lang="zh-CN" altLang="en-US">
              <a:solidFill>
                <a:prstClr val="black"/>
              </a:solidFill>
              <a:latin typeface="Century Schoolbook"/>
              <a:ea typeface="宋体"/>
            </a:endParaRPr>
          </a:p>
        </p:txBody>
      </p:sp>
      <p:sp>
        <p:nvSpPr>
          <p:cNvPr id="6" name="灯片编号占位符 5"/>
          <p:cNvSpPr>
            <a:spLocks noGrp="1"/>
          </p:cNvSpPr>
          <p:nvPr>
            <p:ph type="sldNum" sz="quarter" idx="12"/>
          </p:nvPr>
        </p:nvSpPr>
        <p:spPr>
          <a:xfrm>
            <a:off x="8737601" y="6245225"/>
            <a:ext cx="596923" cy="476250"/>
          </a:xfrm>
          <a:prstGeom prst="rect">
            <a:avLst/>
          </a:prstGeom>
        </p:spPr>
        <p:txBody>
          <a:bodyPr/>
          <a:lstStyle>
            <a:lvl1pPr>
              <a:defRPr/>
            </a:lvl1pPr>
          </a:lstStyle>
          <a:p>
            <a:fld id="{5D40C38F-A951-410D-8D13-590AD99F5096}" type="slidenum">
              <a:rPr lang="zh-CN" altLang="en-US" smtClean="0">
                <a:solidFill>
                  <a:prstClr val="black"/>
                </a:solidFill>
                <a:latin typeface="Century Schoolbook"/>
                <a:ea typeface="宋体"/>
              </a:rPr>
              <a:pPr/>
              <a:t>‹#›</a:t>
            </a:fld>
            <a:endParaRPr lang="zh-CN" altLang="en-US">
              <a:solidFill>
                <a:prstClr val="black"/>
              </a:solidFill>
              <a:latin typeface="Century Schoolbook"/>
              <a:ea typeface="宋体"/>
            </a:endParaRPr>
          </a:p>
        </p:txBody>
      </p:sp>
      <p:sp>
        <p:nvSpPr>
          <p:cNvPr id="7" name="灯片编号占位符 5"/>
          <p:cNvSpPr txBox="1">
            <a:spLocks/>
          </p:cNvSpPr>
          <p:nvPr/>
        </p:nvSpPr>
        <p:spPr>
          <a:xfrm>
            <a:off x="11066328" y="214290"/>
            <a:ext cx="787425" cy="476250"/>
          </a:xfrm>
          <a:prstGeom prst="rect">
            <a:avLst/>
          </a:prstGeom>
        </p:spPr>
        <p:txBody>
          <a:bodyPr/>
          <a:lstStyle>
            <a:lvl1pPr>
              <a:defRPr>
                <a:solidFill>
                  <a:schemeClr val="bg1"/>
                </a:solidFill>
              </a:defRPr>
            </a:lvl1pPr>
          </a:lstStyle>
          <a:p>
            <a:pPr defTabSz="914377">
              <a:defRPr/>
            </a:pPr>
            <a:fld id="{1677DA0A-B8CB-4480-B4CA-78820B2FDF0F}" type="slidenum">
              <a:rPr lang="zh-CN" altLang="en-US" smtClean="0">
                <a:solidFill>
                  <a:prstClr val="white"/>
                </a:solidFill>
                <a:latin typeface="Century Schoolbook"/>
                <a:ea typeface="宋体"/>
              </a:rPr>
              <a:pPr defTabSz="914377">
                <a:defRPr/>
              </a:pPr>
              <a:t>‹#›</a:t>
            </a:fld>
            <a:endParaRPr lang="en-US" altLang="zh-CN" dirty="0">
              <a:solidFill>
                <a:prstClr val="white"/>
              </a:solidFill>
              <a:latin typeface="Century Schoolbook"/>
              <a:ea typeface="宋体"/>
            </a:endParaRPr>
          </a:p>
        </p:txBody>
      </p:sp>
      <p:sp>
        <p:nvSpPr>
          <p:cNvPr id="9" name="内容占位符 8"/>
          <p:cNvSpPr>
            <a:spLocks noGrp="1"/>
          </p:cNvSpPr>
          <p:nvPr>
            <p:ph sz="quarter" idx="13"/>
          </p:nvPr>
        </p:nvSpPr>
        <p:spPr>
          <a:xfrm>
            <a:off x="700646" y="1268760"/>
            <a:ext cx="10771952" cy="4104456"/>
          </a:xfrm>
          <a:prstGeom prst="rect">
            <a:avLst/>
          </a:prstGeom>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11" name="文本占位符 10"/>
          <p:cNvSpPr>
            <a:spLocks noGrp="1"/>
          </p:cNvSpPr>
          <p:nvPr>
            <p:ph type="body" sz="quarter" idx="14"/>
          </p:nvPr>
        </p:nvSpPr>
        <p:spPr>
          <a:xfrm>
            <a:off x="719672" y="203624"/>
            <a:ext cx="8640233" cy="620688"/>
          </a:xfrm>
          <a:prstGeom prst="rect">
            <a:avLst/>
          </a:prstGeom>
        </p:spPr>
        <p:txBody>
          <a:bodyPr/>
          <a:lstStyle>
            <a:lvl1pPr>
              <a:buFontTx/>
              <a:buNone/>
              <a:defRPr>
                <a:latin typeface="微软雅黑" pitchFamily="34" charset="-122"/>
                <a:ea typeface="微软雅黑" pitchFamily="34" charset="-122"/>
                <a:cs typeface="Arial Unicode MS" pitchFamily="34" charset="-122"/>
              </a:defRPr>
            </a:lvl1pPr>
          </a:lstStyle>
          <a:p>
            <a:pPr lvl="0"/>
            <a:r>
              <a:rPr lang="zh-CN" altLang="en-US" smtClean="0"/>
              <a:t>单击此处编辑母版文本样式</a:t>
            </a:r>
          </a:p>
        </p:txBody>
      </p:sp>
    </p:spTree>
    <p:extLst>
      <p:ext uri="{BB962C8B-B14F-4D97-AF65-F5344CB8AC3E}">
        <p14:creationId xmlns:p14="http://schemas.microsoft.com/office/powerpoint/2010/main" val="3637434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自定义版式">
    <p:spTree>
      <p:nvGrpSpPr>
        <p:cNvPr id="1" name=""/>
        <p:cNvGrpSpPr/>
        <p:nvPr/>
      </p:nvGrpSpPr>
      <p:grpSpPr>
        <a:xfrm>
          <a:off x="0" y="0"/>
          <a:ext cx="0" cy="0"/>
          <a:chOff x="0" y="0"/>
          <a:chExt cx="0" cy="0"/>
        </a:xfrm>
      </p:grpSpPr>
      <p:sp>
        <p:nvSpPr>
          <p:cNvPr id="3" name="TextBox 1"/>
          <p:cNvSpPr txBox="1"/>
          <p:nvPr/>
        </p:nvSpPr>
        <p:spPr>
          <a:xfrm>
            <a:off x="571504" y="357192"/>
            <a:ext cx="5143500" cy="584775"/>
          </a:xfrm>
          <a:prstGeom prst="rect">
            <a:avLst/>
          </a:prstGeom>
          <a:noFill/>
        </p:spPr>
        <p:txBody>
          <a:bodyPr>
            <a:spAutoFit/>
          </a:bodyPr>
          <a:lstStyle/>
          <a:p>
            <a:pPr>
              <a:defRPr/>
            </a:pPr>
            <a:r>
              <a:rPr lang="zh-CN" altLang="en-US" sz="3200" b="1" dirty="0">
                <a:solidFill>
                  <a:prstClr val="black">
                    <a:lumMod val="65000"/>
                    <a:lumOff val="35000"/>
                  </a:prstClr>
                </a:solidFill>
                <a:latin typeface="微软雅黑" pitchFamily="34" charset="-122"/>
                <a:ea typeface="微软雅黑" pitchFamily="34" charset="-122"/>
              </a:rPr>
              <a:t>目录</a:t>
            </a:r>
          </a:p>
        </p:txBody>
      </p:sp>
      <p:sp>
        <p:nvSpPr>
          <p:cNvPr id="5" name="文本占位符 7"/>
          <p:cNvSpPr>
            <a:spLocks noGrp="1"/>
          </p:cNvSpPr>
          <p:nvPr>
            <p:ph type="body" sz="quarter" idx="11"/>
          </p:nvPr>
        </p:nvSpPr>
        <p:spPr>
          <a:xfrm>
            <a:off x="625446" y="1268983"/>
            <a:ext cx="10943168" cy="5256361"/>
          </a:xfrm>
          <a:prstGeom prst="rect">
            <a:avLst/>
          </a:prstGeom>
        </p:spPr>
        <p:txBody>
          <a:bodyPr/>
          <a:lstStyle>
            <a:lvl1pPr marL="0" marR="0" indent="0" algn="l" defTabSz="914377" rtl="0" eaLnBrk="1" fontAlgn="auto" latinLnBrk="0" hangingPunct="1">
              <a:lnSpc>
                <a:spcPct val="100000"/>
              </a:lnSpc>
              <a:spcBef>
                <a:spcPts val="0"/>
              </a:spcBef>
              <a:spcAft>
                <a:spcPts val="0"/>
              </a:spcAft>
              <a:buClrTx/>
              <a:buSzTx/>
              <a:buFont typeface="Wingdings" pitchFamily="2" charset="2"/>
              <a:buChar char="n"/>
              <a:tabLst/>
              <a:defRPr sz="2400">
                <a:solidFill>
                  <a:schemeClr val="tx1"/>
                </a:solidFill>
                <a:latin typeface="微软雅黑" pitchFamily="34" charset="-122"/>
                <a:ea typeface="微软雅黑" pitchFamily="34" charset="-122"/>
              </a:defRPr>
            </a:lvl1pPr>
          </a:lstStyle>
          <a:p>
            <a:pPr lvl="0"/>
            <a:r>
              <a:rPr lang="zh-CN" altLang="en-US" smtClean="0"/>
              <a:t>单击此处编辑母版文本样式</a:t>
            </a:r>
          </a:p>
        </p:txBody>
      </p:sp>
    </p:spTree>
    <p:extLst>
      <p:ext uri="{BB962C8B-B14F-4D97-AF65-F5344CB8AC3E}">
        <p14:creationId xmlns:p14="http://schemas.microsoft.com/office/powerpoint/2010/main" val="106497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9" name="文本占位符 7"/>
          <p:cNvSpPr>
            <a:spLocks noGrp="1"/>
          </p:cNvSpPr>
          <p:nvPr>
            <p:ph type="body" sz="quarter" idx="13"/>
          </p:nvPr>
        </p:nvSpPr>
        <p:spPr>
          <a:xfrm>
            <a:off x="378746" y="164567"/>
            <a:ext cx="7114903" cy="583474"/>
          </a:xfrm>
          <a:prstGeom prst="rect">
            <a:avLst/>
          </a:prstGeom>
        </p:spPr>
        <p:txBody>
          <a:bodyPr lIns="78439" tIns="39218" rIns="78439" bIns="39218" anchor="ctr"/>
          <a:lstStyle>
            <a:lvl1pPr marL="342900" indent="-342900" algn="l" rtl="0" eaLnBrk="1" fontAlgn="base" hangingPunct="1">
              <a:spcBef>
                <a:spcPct val="20000"/>
              </a:spcBef>
              <a:spcAft>
                <a:spcPct val="0"/>
              </a:spcAft>
              <a:buFont typeface="Arial" pitchFamily="34" charset="0"/>
              <a:buNone/>
              <a:defRPr lang="zh-CN" altLang="en-US" sz="2800" b="1" kern="1200" cap="none" dirty="0" smtClean="0">
                <a:ln w="0"/>
                <a:solidFill>
                  <a:schemeClr val="tx1"/>
                </a:solidFill>
                <a:effectLst/>
                <a:latin typeface="微软雅黑" pitchFamily="34" charset="-122"/>
                <a:ea typeface="微软雅黑" pitchFamily="34" charset="-122"/>
                <a:cs typeface="+mn-cs"/>
              </a:defRPr>
            </a:lvl1pPr>
          </a:lstStyle>
          <a:p>
            <a:pPr lvl="0"/>
            <a:r>
              <a:rPr lang="zh-CN" altLang="en-US" dirty="0" smtClean="0"/>
              <a:t>单击此处编辑母版文本样式</a:t>
            </a:r>
          </a:p>
        </p:txBody>
      </p:sp>
      <p:pic>
        <p:nvPicPr>
          <p:cNvPr id="10"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0005135" y="240130"/>
            <a:ext cx="1917578" cy="51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2"/>
          <p:cNvSpPr txBox="1"/>
          <p:nvPr userDrawn="1"/>
        </p:nvSpPr>
        <p:spPr>
          <a:xfrm>
            <a:off x="11361174" y="317806"/>
            <a:ext cx="517152" cy="276999"/>
          </a:xfrm>
          <a:prstGeom prst="rect">
            <a:avLst/>
          </a:prstGeom>
          <a:noFill/>
        </p:spPr>
        <p:txBody>
          <a:bodyPr wrap="square" rtlCol="0">
            <a:spAutoFit/>
          </a:bodyPr>
          <a:lstStyle/>
          <a:p>
            <a:pPr algn="ctr"/>
            <a:fld id="{D582A0A7-D2E8-4468-BF31-3ED6607AC4C6}" type="slidenum">
              <a:rPr lang="en-US" altLang="zh-CN" sz="1200" b="1" smtClean="0">
                <a:solidFill>
                  <a:schemeClr val="bg1"/>
                </a:solidFill>
                <a:latin typeface="微软雅黑" pitchFamily="34" charset="-122"/>
                <a:ea typeface="微软雅黑" pitchFamily="34" charset="-122"/>
              </a:rPr>
              <a:pPr algn="ctr"/>
              <a:t>‹#›</a:t>
            </a:fld>
            <a:endParaRPr lang="zh-CN" altLang="en-US" sz="1200" b="1" dirty="0">
              <a:solidFill>
                <a:schemeClr val="bg1"/>
              </a:solidFill>
              <a:latin typeface="微软雅黑" pitchFamily="34" charset="-122"/>
              <a:ea typeface="微软雅黑" pitchFamily="34" charset="-122"/>
            </a:endParaRPr>
          </a:p>
        </p:txBody>
      </p:sp>
      <p:cxnSp>
        <p:nvCxnSpPr>
          <p:cNvPr id="13" name="直接连接符 12"/>
          <p:cNvCxnSpPr/>
          <p:nvPr userDrawn="1"/>
        </p:nvCxnSpPr>
        <p:spPr>
          <a:xfrm>
            <a:off x="440886" y="765439"/>
            <a:ext cx="2592001"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内容占位符 5"/>
          <p:cNvSpPr>
            <a:spLocks noGrp="1"/>
          </p:cNvSpPr>
          <p:nvPr>
            <p:ph sz="quarter" idx="12"/>
          </p:nvPr>
        </p:nvSpPr>
        <p:spPr>
          <a:xfrm>
            <a:off x="440887" y="1085133"/>
            <a:ext cx="10948067" cy="5041077"/>
          </a:xfrm>
          <a:prstGeom prst="rect">
            <a:avLst/>
          </a:prstGeom>
        </p:spPr>
        <p:txBody>
          <a:bodyPr lIns="78439" tIns="39218" rIns="78439" bIns="39218"/>
          <a:lstStyle>
            <a:lvl1pPr marL="294146" indent="-294146">
              <a:lnSpc>
                <a:spcPct val="100000"/>
              </a:lnSpc>
              <a:buFont typeface="Wingdings" panose="05000000000000000000" pitchFamily="2" charset="2"/>
              <a:buChar char="n"/>
              <a:defRPr sz="2400">
                <a:solidFill>
                  <a:schemeClr val="tx1"/>
                </a:solidFill>
                <a:latin typeface="微软雅黑" pitchFamily="34" charset="-122"/>
                <a:ea typeface="微软雅黑" pitchFamily="34" charset="-122"/>
              </a:defRPr>
            </a:lvl1pPr>
            <a:lvl2pPr marL="636583" indent="-244000">
              <a:lnSpc>
                <a:spcPct val="100000"/>
              </a:lnSpc>
              <a:buFont typeface="Wingdings" panose="05000000000000000000" pitchFamily="2" charset="2"/>
              <a:buChar char="p"/>
              <a:defRPr sz="2000">
                <a:solidFill>
                  <a:schemeClr val="tx1"/>
                </a:solidFill>
                <a:latin typeface="微软雅黑" pitchFamily="34" charset="-122"/>
                <a:ea typeface="微软雅黑" pitchFamily="34" charset="-122"/>
              </a:defRPr>
            </a:lvl2pPr>
            <a:lvl3pPr marL="980091" indent="-194928">
              <a:lnSpc>
                <a:spcPct val="100000"/>
              </a:lnSpc>
              <a:buFont typeface="微软雅黑" panose="020B0503020204020204" pitchFamily="34" charset="-122"/>
              <a:buChar char="–"/>
              <a:defRPr sz="1800">
                <a:solidFill>
                  <a:schemeClr val="tx1"/>
                </a:solidFill>
                <a:latin typeface="微软雅黑" pitchFamily="34" charset="-122"/>
                <a:ea typeface="微软雅黑" pitchFamily="34" charset="-122"/>
              </a:defRPr>
            </a:lvl3pPr>
            <a:lvl4pPr marL="1600200" indent="-228600">
              <a:buFont typeface="Wingdings" panose="05000000000000000000" pitchFamily="2" charset="2"/>
              <a:buChar char="n"/>
              <a:defRPr sz="1500">
                <a:solidFill>
                  <a:schemeClr val="tx1"/>
                </a:solidFill>
                <a:latin typeface="微软雅黑" pitchFamily="34" charset="-122"/>
                <a:ea typeface="微软雅黑" pitchFamily="34" charset="-122"/>
              </a:defRPr>
            </a:lvl4pPr>
            <a:lvl5pPr marL="2057400" indent="-228600">
              <a:buFont typeface="Wingdings" panose="05000000000000000000" pitchFamily="2" charset="2"/>
              <a:buChar char="n"/>
              <a:defRPr sz="1500">
                <a:solidFill>
                  <a:schemeClr val="tx1"/>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24314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自定义版式">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bwMode="auto">
          <a:xfrm>
            <a:off x="203175" y="4590280"/>
            <a:ext cx="11783555" cy="2086529"/>
          </a:xfrm>
          <a:prstGeom prst="rect">
            <a:avLst/>
          </a:prstGeom>
          <a:solidFill>
            <a:srgbClr val="B01F24"/>
          </a:solidFill>
          <a:ln>
            <a:noFill/>
          </a:ln>
          <a:extLst/>
        </p:spPr>
        <p:txBody>
          <a:bodyPr vert="horz" wrap="square" lIns="91401" tIns="45701" rIns="91401" bIns="45701" numCol="1" rtlCol="0" anchor="t" anchorCtr="0" compatLnSpc="1">
            <a:prstTxWarp prst="textNoShape">
              <a:avLst/>
            </a:prstTxWarp>
          </a:bodyPr>
          <a:lstStyle/>
          <a:p>
            <a:pPr algn="ctr" defTabSz="913836"/>
            <a:endParaRPr lang="zh-CN" altLang="en-US">
              <a:solidFill>
                <a:prstClr val="black"/>
              </a:solidFill>
              <a:latin typeface="Century Schoolbook"/>
              <a:ea typeface="宋体"/>
            </a:endParaRPr>
          </a:p>
        </p:txBody>
      </p:sp>
      <p:sp>
        <p:nvSpPr>
          <p:cNvPr id="5" name="矩形 4"/>
          <p:cNvSpPr/>
          <p:nvPr/>
        </p:nvSpPr>
        <p:spPr>
          <a:xfrm>
            <a:off x="1190601" y="5763266"/>
            <a:ext cx="9808683" cy="784792"/>
          </a:xfrm>
          <a:prstGeom prst="rect">
            <a:avLst/>
          </a:prstGeom>
        </p:spPr>
        <p:txBody>
          <a:bodyPr wrap="square" lIns="91401" tIns="45701" rIns="91401" bIns="45701">
            <a:spAutoFit/>
          </a:bodyPr>
          <a:lstStyle/>
          <a:p>
            <a:pPr algn="ctr" defTabSz="913836">
              <a:lnSpc>
                <a:spcPct val="150000"/>
              </a:lnSpc>
            </a:pPr>
            <a:r>
              <a:rPr lang="zh-CN" altLang="en-US" sz="1000" spc="100" dirty="0" smtClean="0">
                <a:solidFill>
                  <a:prstClr val="white"/>
                </a:solidFill>
                <a:latin typeface="微软雅黑" pitchFamily="34" charset="-122"/>
                <a:ea typeface="微软雅黑" pitchFamily="34" charset="-122"/>
              </a:rPr>
              <a:t>通讯地址：北京市海淀区东北旺西路</a:t>
            </a:r>
            <a:r>
              <a:rPr lang="en-US" altLang="zh-CN" sz="1000" spc="100" dirty="0" smtClean="0">
                <a:solidFill>
                  <a:prstClr val="white"/>
                </a:solidFill>
                <a:latin typeface="微软雅黑" pitchFamily="34" charset="-122"/>
                <a:ea typeface="微软雅黑" pitchFamily="34" charset="-122"/>
              </a:rPr>
              <a:t>8</a:t>
            </a:r>
            <a:r>
              <a:rPr lang="zh-CN" altLang="en-US" sz="1000" spc="100" dirty="0" smtClean="0">
                <a:solidFill>
                  <a:prstClr val="white"/>
                </a:solidFill>
                <a:latin typeface="微软雅黑" pitchFamily="34" charset="-122"/>
                <a:ea typeface="微软雅黑" pitchFamily="34" charset="-122"/>
              </a:rPr>
              <a:t>号中关村软件园</a:t>
            </a:r>
            <a:r>
              <a:rPr lang="en-US" altLang="zh-CN" sz="1000" spc="100" dirty="0" smtClean="0">
                <a:solidFill>
                  <a:prstClr val="white"/>
                </a:solidFill>
                <a:latin typeface="微软雅黑" pitchFamily="34" charset="-122"/>
                <a:ea typeface="微软雅黑" pitchFamily="34" charset="-122"/>
              </a:rPr>
              <a:t>36</a:t>
            </a:r>
            <a:r>
              <a:rPr lang="zh-CN" altLang="en-US" sz="1000" spc="100" dirty="0" smtClean="0">
                <a:solidFill>
                  <a:prstClr val="white"/>
                </a:solidFill>
                <a:latin typeface="微软雅黑" pitchFamily="34" charset="-122"/>
                <a:ea typeface="微软雅黑" pitchFamily="34" charset="-122"/>
              </a:rPr>
              <a:t>号 </a:t>
            </a:r>
            <a:endParaRPr lang="en-US" altLang="zh-CN" sz="1000" spc="100" dirty="0" smtClean="0">
              <a:solidFill>
                <a:prstClr val="white"/>
              </a:solidFill>
              <a:latin typeface="微软雅黑" pitchFamily="34" charset="-122"/>
              <a:ea typeface="微软雅黑" pitchFamily="34" charset="-122"/>
            </a:endParaRPr>
          </a:p>
          <a:p>
            <a:pPr algn="ctr" defTabSz="913836">
              <a:lnSpc>
                <a:spcPct val="150000"/>
              </a:lnSpc>
            </a:pPr>
            <a:r>
              <a:rPr lang="zh-CN" altLang="en-US" sz="1000" spc="100" dirty="0" smtClean="0">
                <a:solidFill>
                  <a:prstClr val="white"/>
                </a:solidFill>
                <a:latin typeface="微软雅黑" pitchFamily="34" charset="-122"/>
                <a:ea typeface="微软雅黑" pitchFamily="34" charset="-122"/>
              </a:rPr>
              <a:t>邮政编码</a:t>
            </a:r>
            <a:r>
              <a:rPr lang="zh-CN" altLang="en-US" sz="1000" spc="100" dirty="0" smtClean="0">
                <a:solidFill>
                  <a:prstClr val="white"/>
                </a:solidFill>
                <a:latin typeface="Century Schoolbook"/>
                <a:ea typeface="宋体"/>
              </a:rPr>
              <a:t>：</a:t>
            </a:r>
            <a:r>
              <a:rPr lang="en-US" altLang="zh-CN" sz="1000" spc="100" dirty="0" smtClean="0">
                <a:solidFill>
                  <a:prstClr val="white"/>
                </a:solidFill>
                <a:latin typeface="Century Schoolbook"/>
                <a:ea typeface="宋体"/>
              </a:rPr>
              <a:t>100094    </a:t>
            </a:r>
            <a:r>
              <a:rPr lang="zh-CN" altLang="en-US" sz="1000" spc="100" dirty="0" smtClean="0">
                <a:solidFill>
                  <a:prstClr val="white"/>
                </a:solidFill>
                <a:latin typeface="微软雅黑" pitchFamily="34" charset="-122"/>
                <a:ea typeface="微软雅黑" pitchFamily="34" charset="-122"/>
              </a:rPr>
              <a:t>联系</a:t>
            </a:r>
            <a:r>
              <a:rPr lang="zh-CN" altLang="en-US" sz="1000" spc="100" dirty="0">
                <a:solidFill>
                  <a:prstClr val="white"/>
                </a:solidFill>
                <a:latin typeface="微软雅黑" pitchFamily="34" charset="-122"/>
                <a:ea typeface="微软雅黑" pitchFamily="34" charset="-122"/>
              </a:rPr>
              <a:t>电话</a:t>
            </a:r>
            <a:r>
              <a:rPr lang="zh-CN" altLang="en-US" sz="1000" spc="100" dirty="0" smtClean="0">
                <a:solidFill>
                  <a:prstClr val="white"/>
                </a:solidFill>
                <a:latin typeface="Century Schoolbook"/>
                <a:ea typeface="宋体"/>
              </a:rPr>
              <a:t>：</a:t>
            </a:r>
            <a:r>
              <a:rPr lang="en-US" altLang="zh-CN" sz="1000" spc="100" dirty="0" smtClean="0">
                <a:solidFill>
                  <a:prstClr val="white"/>
                </a:solidFill>
                <a:latin typeface="Century Schoolbook"/>
                <a:ea typeface="宋体"/>
              </a:rPr>
              <a:t>010-56308000   </a:t>
            </a:r>
            <a:r>
              <a:rPr lang="zh-CN" altLang="en-US" sz="1000" spc="100" dirty="0">
                <a:solidFill>
                  <a:prstClr val="white"/>
                </a:solidFill>
                <a:latin typeface="微软雅黑" pitchFamily="34" charset="-122"/>
                <a:ea typeface="微软雅黑" pitchFamily="34" charset="-122"/>
              </a:rPr>
              <a:t>微博</a:t>
            </a:r>
            <a:r>
              <a:rPr lang="zh-CN" altLang="en-US" sz="1000" spc="100" dirty="0" smtClean="0">
                <a:solidFill>
                  <a:prstClr val="white"/>
                </a:solidFill>
                <a:latin typeface="Century Schoolbook"/>
                <a:ea typeface="宋体"/>
              </a:rPr>
              <a:t>：</a:t>
            </a:r>
            <a:r>
              <a:rPr lang="en-US" altLang="zh-CN" sz="1000" spc="100" dirty="0">
                <a:solidFill>
                  <a:prstClr val="white"/>
                </a:solidFill>
                <a:latin typeface="Century Schoolbook"/>
                <a:ea typeface="宋体"/>
              </a:rPr>
              <a:t>http://weibo.com/zksugon      </a:t>
            </a:r>
            <a:endParaRPr lang="en-US" altLang="zh-CN" sz="1000" spc="100" dirty="0" smtClean="0">
              <a:solidFill>
                <a:prstClr val="white"/>
              </a:solidFill>
              <a:latin typeface="Century Schoolbook"/>
              <a:ea typeface="宋体"/>
            </a:endParaRPr>
          </a:p>
          <a:p>
            <a:pPr algn="ctr" defTabSz="913836">
              <a:lnSpc>
                <a:spcPct val="150000"/>
              </a:lnSpc>
            </a:pPr>
            <a:r>
              <a:rPr lang="en-US" altLang="zh-CN" sz="1000" spc="100" dirty="0" smtClean="0">
                <a:solidFill>
                  <a:prstClr val="white"/>
                </a:solidFill>
                <a:latin typeface="Century Schoolbook"/>
                <a:ea typeface="宋体"/>
              </a:rPr>
              <a:t>EMAIL:MARKET@SUGON.COM   </a:t>
            </a:r>
            <a:r>
              <a:rPr lang="zh-CN" altLang="en-US" sz="1000" spc="100" dirty="0" smtClean="0">
                <a:solidFill>
                  <a:prstClr val="white"/>
                </a:solidFill>
                <a:latin typeface="微软雅黑" pitchFamily="34" charset="-122"/>
                <a:ea typeface="微软雅黑" pitchFamily="34" charset="-122"/>
              </a:rPr>
              <a:t>网站</a:t>
            </a:r>
            <a:r>
              <a:rPr lang="en-US" altLang="zh-CN" sz="1000" spc="100" dirty="0" smtClean="0">
                <a:solidFill>
                  <a:prstClr val="white"/>
                </a:solidFill>
                <a:latin typeface="微软雅黑" pitchFamily="34" charset="-122"/>
                <a:ea typeface="微软雅黑" pitchFamily="34" charset="-122"/>
              </a:rPr>
              <a:t>(web)</a:t>
            </a:r>
            <a:r>
              <a:rPr lang="zh-CN" altLang="en-US" sz="1000" spc="100" dirty="0" smtClean="0">
                <a:solidFill>
                  <a:prstClr val="white"/>
                </a:solidFill>
                <a:latin typeface="Century Schoolbook"/>
                <a:ea typeface="宋体"/>
              </a:rPr>
              <a:t>：</a:t>
            </a:r>
            <a:r>
              <a:rPr lang="en-US" altLang="zh-CN" sz="1000" spc="100" dirty="0" smtClean="0">
                <a:solidFill>
                  <a:prstClr val="white"/>
                </a:solidFill>
                <a:latin typeface="Century Schoolbook"/>
                <a:ea typeface="宋体"/>
              </a:rPr>
              <a:t>Http://www.sugon.com</a:t>
            </a:r>
            <a:endParaRPr lang="zh-CN" altLang="en-US" sz="1000" spc="100" dirty="0">
              <a:solidFill>
                <a:prstClr val="white"/>
              </a:solidFill>
              <a:latin typeface="微软雅黑" pitchFamily="34" charset="-122"/>
              <a:ea typeface="微软雅黑" pitchFamily="34" charset="-122"/>
            </a:endParaRPr>
          </a:p>
        </p:txBody>
      </p:sp>
      <p:sp>
        <p:nvSpPr>
          <p:cNvPr id="6" name="TextBox 5"/>
          <p:cNvSpPr txBox="1"/>
          <p:nvPr/>
        </p:nvSpPr>
        <p:spPr>
          <a:xfrm>
            <a:off x="3131828" y="4542916"/>
            <a:ext cx="4344841" cy="1323093"/>
          </a:xfrm>
          <a:prstGeom prst="rect">
            <a:avLst/>
          </a:prstGeom>
          <a:noFill/>
        </p:spPr>
        <p:txBody>
          <a:bodyPr wrap="none" lIns="91401" tIns="45701" rIns="91401" bIns="45701" rtlCol="0">
            <a:spAutoFit/>
          </a:bodyPr>
          <a:lstStyle/>
          <a:p>
            <a:pPr defTabSz="913836"/>
            <a:r>
              <a:rPr lang="en-US" altLang="zh-CN" sz="7998" dirty="0" smtClean="0">
                <a:gradFill>
                  <a:gsLst>
                    <a:gs pos="96230">
                      <a:prstClr val="white"/>
                    </a:gs>
                    <a:gs pos="52000">
                      <a:prstClr val="white">
                        <a:lumMod val="85000"/>
                      </a:prstClr>
                    </a:gs>
                    <a:gs pos="100000">
                      <a:prstClr val="white">
                        <a:lumMod val="65000"/>
                      </a:prstClr>
                    </a:gs>
                    <a:gs pos="0">
                      <a:prstClr val="white"/>
                    </a:gs>
                  </a:gsLst>
                  <a:lin ang="5400000" scaled="0"/>
                </a:gradFill>
                <a:effectLst>
                  <a:glow rad="63500">
                    <a:prstClr val="black">
                      <a:alpha val="30000"/>
                    </a:prstClr>
                  </a:glow>
                  <a:outerShdw blurRad="50800" dist="50800" dir="5400000" algn="ctr" rotWithShape="0">
                    <a:srgbClr val="000000">
                      <a:alpha val="52000"/>
                    </a:srgbClr>
                  </a:outerShdw>
                </a:effectLst>
                <a:latin typeface="方正大黑简体" pitchFamily="65" charset="-122"/>
                <a:ea typeface="方正大黑简体" pitchFamily="65" charset="-122"/>
              </a:rPr>
              <a:t>THANKS</a:t>
            </a:r>
            <a:endParaRPr lang="zh-CN" altLang="en-US" sz="7998" dirty="0">
              <a:gradFill>
                <a:gsLst>
                  <a:gs pos="96230">
                    <a:prstClr val="white"/>
                  </a:gs>
                  <a:gs pos="52000">
                    <a:prstClr val="white">
                      <a:lumMod val="85000"/>
                    </a:prstClr>
                  </a:gs>
                  <a:gs pos="100000">
                    <a:prstClr val="white">
                      <a:lumMod val="65000"/>
                    </a:prstClr>
                  </a:gs>
                  <a:gs pos="0">
                    <a:prstClr val="white"/>
                  </a:gs>
                </a:gsLst>
                <a:lin ang="5400000" scaled="0"/>
              </a:gradFill>
              <a:effectLst>
                <a:glow rad="63500">
                  <a:prstClr val="black">
                    <a:alpha val="30000"/>
                  </a:prstClr>
                </a:glow>
                <a:outerShdw blurRad="50800" dist="50800" dir="5400000" algn="ctr" rotWithShape="0">
                  <a:srgbClr val="000000">
                    <a:alpha val="52000"/>
                  </a:srgbClr>
                </a:outerShdw>
              </a:effectLst>
              <a:latin typeface="方正大黑简体" pitchFamily="65" charset="-122"/>
              <a:ea typeface="方正大黑简体" pitchFamily="65" charset="-122"/>
            </a:endParaRPr>
          </a:p>
        </p:txBody>
      </p:sp>
      <p:sp>
        <p:nvSpPr>
          <p:cNvPr id="7" name="矩形 6"/>
          <p:cNvSpPr/>
          <p:nvPr/>
        </p:nvSpPr>
        <p:spPr bwMode="auto">
          <a:xfrm>
            <a:off x="8198712" y="179615"/>
            <a:ext cx="3788015" cy="2086529"/>
          </a:xfrm>
          <a:prstGeom prst="rect">
            <a:avLst/>
          </a:prstGeom>
          <a:solidFill>
            <a:srgbClr val="B01F24"/>
          </a:solidFill>
          <a:ln>
            <a:noFill/>
          </a:ln>
          <a:extLst/>
        </p:spPr>
        <p:txBody>
          <a:bodyPr vert="horz" wrap="square" lIns="91401" tIns="45701" rIns="91401" bIns="45701" numCol="1" rtlCol="0" anchor="t" anchorCtr="0" compatLnSpc="1">
            <a:prstTxWarp prst="textNoShape">
              <a:avLst/>
            </a:prstTxWarp>
          </a:bodyPr>
          <a:lstStyle/>
          <a:p>
            <a:pPr algn="ctr" defTabSz="913836"/>
            <a:endParaRPr lang="zh-CN" altLang="en-US">
              <a:solidFill>
                <a:prstClr val="black"/>
              </a:solidFill>
              <a:latin typeface="Century Schoolbook"/>
              <a:ea typeface="宋体"/>
            </a:endParaRPr>
          </a:p>
        </p:txBody>
      </p:sp>
      <p:sp>
        <p:nvSpPr>
          <p:cNvPr id="8" name="矩形 7"/>
          <p:cNvSpPr/>
          <p:nvPr/>
        </p:nvSpPr>
        <p:spPr bwMode="auto">
          <a:xfrm>
            <a:off x="203178" y="179616"/>
            <a:ext cx="3788015" cy="2086529"/>
          </a:xfrm>
          <a:prstGeom prst="rect">
            <a:avLst/>
          </a:prstGeom>
          <a:solidFill>
            <a:srgbClr val="B01F24"/>
          </a:solidFill>
          <a:ln>
            <a:noFill/>
          </a:ln>
          <a:extLst/>
        </p:spPr>
        <p:txBody>
          <a:bodyPr vert="horz" wrap="square" lIns="91401" tIns="45701" rIns="91401" bIns="45701" numCol="1" rtlCol="0" anchor="t" anchorCtr="0" compatLnSpc="1">
            <a:prstTxWarp prst="textNoShape">
              <a:avLst/>
            </a:prstTxWarp>
          </a:bodyPr>
          <a:lstStyle/>
          <a:p>
            <a:pPr algn="ctr" defTabSz="913836"/>
            <a:endParaRPr lang="zh-CN" altLang="en-US">
              <a:solidFill>
                <a:prstClr val="black"/>
              </a:solidFill>
              <a:latin typeface="Century Schoolbook"/>
              <a:ea typeface="宋体"/>
            </a:endParaRP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78" b="5578"/>
          <a:stretch/>
        </p:blipFill>
        <p:spPr bwMode="auto">
          <a:xfrm>
            <a:off x="8198714" y="2481256"/>
            <a:ext cx="3766207" cy="190480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85" t="7926" r="4985"/>
          <a:stretch/>
        </p:blipFill>
        <p:spPr bwMode="auto">
          <a:xfrm>
            <a:off x="4200946" y="179617"/>
            <a:ext cx="3788015" cy="208652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96" t="10577" r="5096" b="-385"/>
          <a:stretch/>
        </p:blipFill>
        <p:spPr bwMode="auto">
          <a:xfrm>
            <a:off x="203178" y="2470351"/>
            <a:ext cx="3788015" cy="191570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2" name="矩形 11"/>
          <p:cNvSpPr/>
          <p:nvPr/>
        </p:nvSpPr>
        <p:spPr>
          <a:xfrm>
            <a:off x="2554869" y="5789868"/>
            <a:ext cx="184587" cy="276961"/>
          </a:xfrm>
          <a:prstGeom prst="rect">
            <a:avLst/>
          </a:prstGeom>
        </p:spPr>
        <p:txBody>
          <a:bodyPr wrap="none" lIns="91401" tIns="45701" rIns="91401" bIns="45701">
            <a:spAutoFit/>
          </a:bodyPr>
          <a:lstStyle/>
          <a:p>
            <a:pPr algn="ctr" defTabSz="913836"/>
            <a:endParaRPr lang="zh-CN" altLang="en-US" sz="1200" b="1" spc="100" dirty="0">
              <a:solidFill>
                <a:prstClr val="white"/>
              </a:solidFill>
              <a:latin typeface="微软雅黑" pitchFamily="34" charset="-122"/>
              <a:ea typeface="微软雅黑" pitchFamily="34" charset="-122"/>
            </a:endParaRPr>
          </a:p>
        </p:txBody>
      </p:sp>
      <p:pic>
        <p:nvPicPr>
          <p:cNvPr id="13" name="Picture 2" descr="E:\2.2011换标\2011新VI\曙光VI系统-2011版\logo\计算决定未来字体.jpg"/>
          <p:cNvPicPr>
            <a:picLocks noChangeAspect="1" noChangeArrowheads="1"/>
          </p:cNvPicPr>
          <p:nvPr/>
        </p:nvPicPr>
        <p:blipFill>
          <a:blip r:embed="rId6" cstate="print"/>
          <a:srcRect/>
          <a:stretch>
            <a:fillRect/>
          </a:stretch>
        </p:blipFill>
        <p:spPr bwMode="auto">
          <a:xfrm>
            <a:off x="4463049" y="3139753"/>
            <a:ext cx="3335287" cy="504433"/>
          </a:xfrm>
          <a:prstGeom prst="rect">
            <a:avLst/>
          </a:prstGeom>
          <a:noFill/>
        </p:spPr>
      </p:pic>
    </p:spTree>
    <p:extLst>
      <p:ext uri="{BB962C8B-B14F-4D97-AF65-F5344CB8AC3E}">
        <p14:creationId xmlns:p14="http://schemas.microsoft.com/office/powerpoint/2010/main" val="3449038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12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0" cy="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0" y="0"/>
            <a:ext cx="0" cy="0"/>
          </a:xfrm>
          <a:prstGeom prst="rect">
            <a:avLst/>
          </a:prstGeom>
        </p:spPr>
        <p:txBody>
          <a:bodyPr/>
          <a:lstStyle>
            <a:lvl1pPr>
              <a:defRPr/>
            </a:lvl1pPr>
          </a:lstStyle>
          <a:p>
            <a:fld id="{D7D848AF-7CD9-411E-BC4E-8B6D98A2ECBC}" type="datetime1">
              <a:rPr lang="zh-CN" altLang="en-US">
                <a:solidFill>
                  <a:prstClr val="black"/>
                </a:solidFill>
                <a:latin typeface="Century Schoolbook"/>
                <a:ea typeface="宋体"/>
              </a:rPr>
              <a:pPr/>
              <a:t>5/24/15</a:t>
            </a:fld>
            <a:endParaRPr lang="zh-CN" altLang="zh-CN">
              <a:solidFill>
                <a:prstClr val="black"/>
              </a:solidFill>
              <a:latin typeface="Century Schoolbook"/>
              <a:ea typeface="宋体"/>
            </a:endParaRPr>
          </a:p>
        </p:txBody>
      </p:sp>
      <p:sp>
        <p:nvSpPr>
          <p:cNvPr id="4" name="页脚占位符 3"/>
          <p:cNvSpPr>
            <a:spLocks noGrp="1"/>
          </p:cNvSpPr>
          <p:nvPr>
            <p:ph type="ftr" sz="quarter" idx="11"/>
          </p:nvPr>
        </p:nvSpPr>
        <p:spPr>
          <a:xfrm>
            <a:off x="0" y="0"/>
            <a:ext cx="0" cy="0"/>
          </a:xfrm>
          <a:prstGeom prst="rect">
            <a:avLst/>
          </a:prstGeom>
        </p:spPr>
        <p:txBody>
          <a:bodyPr/>
          <a:lstStyle>
            <a:lvl1pPr>
              <a:defRPr/>
            </a:lvl1pPr>
          </a:lstStyle>
          <a:p>
            <a:r>
              <a:rPr lang="zh-CN" altLang="zh-CN">
                <a:solidFill>
                  <a:prstClr val="black"/>
                </a:solidFill>
                <a:latin typeface="Century Schoolbook"/>
                <a:ea typeface="宋体"/>
              </a:rPr>
              <a:t>&lt;</a:t>
            </a:r>
            <a:r>
              <a:rPr lang="zh-CN" altLang="en-US">
                <a:solidFill>
                  <a:prstClr val="black"/>
                </a:solidFill>
                <a:latin typeface="Century Schoolbook"/>
                <a:ea typeface="宋体"/>
              </a:rPr>
              <a:t>页脚</a:t>
            </a:r>
            <a:r>
              <a:rPr lang="zh-CN" altLang="zh-CN">
                <a:solidFill>
                  <a:prstClr val="black"/>
                </a:solidFill>
                <a:latin typeface="Century Schoolbook"/>
                <a:ea typeface="宋体"/>
              </a:rPr>
              <a:t>&gt;</a:t>
            </a:r>
          </a:p>
        </p:txBody>
      </p:sp>
      <p:sp>
        <p:nvSpPr>
          <p:cNvPr id="5" name="灯片编号占位符 4"/>
          <p:cNvSpPr>
            <a:spLocks noGrp="1"/>
          </p:cNvSpPr>
          <p:nvPr>
            <p:ph type="sldNum" sz="quarter" idx="12"/>
          </p:nvPr>
        </p:nvSpPr>
        <p:spPr>
          <a:xfrm>
            <a:off x="0" y="0"/>
            <a:ext cx="0" cy="0"/>
          </a:xfrm>
          <a:prstGeom prst="rect">
            <a:avLst/>
          </a:prstGeom>
        </p:spPr>
        <p:txBody>
          <a:bodyPr/>
          <a:lstStyle>
            <a:lvl1pPr>
              <a:defRPr/>
            </a:lvl1pPr>
          </a:lstStyle>
          <a:p>
            <a:r>
              <a:rPr lang="zh-CN" altLang="zh-CN">
                <a:solidFill>
                  <a:prstClr val="black"/>
                </a:solidFill>
                <a:latin typeface="Century Schoolbook"/>
                <a:ea typeface="宋体"/>
              </a:rPr>
              <a:t>&lt;#&gt;</a:t>
            </a:r>
          </a:p>
        </p:txBody>
      </p:sp>
    </p:spTree>
    <p:extLst>
      <p:ext uri="{BB962C8B-B14F-4D97-AF65-F5344CB8AC3E}">
        <p14:creationId xmlns:p14="http://schemas.microsoft.com/office/powerpoint/2010/main" val="26398467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7" y="449289"/>
            <a:ext cx="10176933" cy="871537"/>
          </a:xfrm>
          <a:prstGeom prst="rect">
            <a:avLst/>
          </a:prstGeo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18785" y="1628384"/>
            <a:ext cx="10154433" cy="4584744"/>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6520934"/>
      </p:ext>
    </p:extLst>
  </p:cSld>
  <p:clrMapOvr>
    <a:masterClrMapping/>
  </p:clrMapOvr>
  <p:transition xmlns:p14="http://schemas.microsoft.com/office/powerpoint/2010/main" advClick="0" advTm="8000">
    <p:fade thruBlk="1"/>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0"/>
            <a:ext cx="0" cy="0"/>
          </a:xfrm>
          <a:prstGeom prst="rect">
            <a:avLst/>
          </a:prstGeom>
        </p:spPr>
        <p:txBody>
          <a:bodyPr/>
          <a:lstStyle>
            <a:lvl1pPr>
              <a:defRPr/>
            </a:lvl1pPr>
          </a:lstStyle>
          <a:p>
            <a:fld id="{D7D848AF-7CD9-411E-BC4E-8B6D98A2ECBC}" type="datetime1">
              <a:rPr lang="zh-CN" altLang="en-US">
                <a:solidFill>
                  <a:prstClr val="black"/>
                </a:solidFill>
                <a:latin typeface="Century Schoolbook"/>
                <a:ea typeface="宋体"/>
              </a:rPr>
              <a:pPr/>
              <a:t>5/24/15</a:t>
            </a:fld>
            <a:endParaRPr lang="zh-CN" altLang="zh-CN">
              <a:solidFill>
                <a:prstClr val="black"/>
              </a:solidFill>
              <a:latin typeface="Century Schoolbook"/>
              <a:ea typeface="宋体"/>
            </a:endParaRPr>
          </a:p>
        </p:txBody>
      </p:sp>
      <p:sp>
        <p:nvSpPr>
          <p:cNvPr id="3" name="页脚占位符 2"/>
          <p:cNvSpPr>
            <a:spLocks noGrp="1"/>
          </p:cNvSpPr>
          <p:nvPr>
            <p:ph type="ftr" sz="quarter" idx="11"/>
          </p:nvPr>
        </p:nvSpPr>
        <p:spPr>
          <a:xfrm>
            <a:off x="0" y="0"/>
            <a:ext cx="0" cy="0"/>
          </a:xfrm>
          <a:prstGeom prst="rect">
            <a:avLst/>
          </a:prstGeom>
        </p:spPr>
        <p:txBody>
          <a:bodyPr/>
          <a:lstStyle>
            <a:lvl1pPr>
              <a:defRPr/>
            </a:lvl1pPr>
          </a:lstStyle>
          <a:p>
            <a:r>
              <a:rPr lang="zh-CN" altLang="zh-CN">
                <a:solidFill>
                  <a:prstClr val="black"/>
                </a:solidFill>
                <a:latin typeface="Century Schoolbook"/>
                <a:ea typeface="宋体"/>
              </a:rPr>
              <a:t>&lt;</a:t>
            </a:r>
            <a:r>
              <a:rPr lang="zh-CN" altLang="en-US">
                <a:solidFill>
                  <a:prstClr val="black"/>
                </a:solidFill>
                <a:latin typeface="Century Schoolbook"/>
                <a:ea typeface="宋体"/>
              </a:rPr>
              <a:t>页脚</a:t>
            </a:r>
            <a:r>
              <a:rPr lang="zh-CN" altLang="zh-CN">
                <a:solidFill>
                  <a:prstClr val="black"/>
                </a:solidFill>
                <a:latin typeface="Century Schoolbook"/>
                <a:ea typeface="宋体"/>
              </a:rPr>
              <a:t>&gt;</a:t>
            </a:r>
          </a:p>
        </p:txBody>
      </p:sp>
      <p:sp>
        <p:nvSpPr>
          <p:cNvPr id="4" name="灯片编号占位符 3"/>
          <p:cNvSpPr>
            <a:spLocks noGrp="1"/>
          </p:cNvSpPr>
          <p:nvPr>
            <p:ph type="sldNum" sz="quarter" idx="12"/>
          </p:nvPr>
        </p:nvSpPr>
        <p:spPr>
          <a:xfrm>
            <a:off x="0" y="0"/>
            <a:ext cx="0" cy="0"/>
          </a:xfrm>
          <a:prstGeom prst="rect">
            <a:avLst/>
          </a:prstGeom>
        </p:spPr>
        <p:txBody>
          <a:bodyPr/>
          <a:lstStyle>
            <a:lvl1pPr>
              <a:defRPr/>
            </a:lvl1pPr>
          </a:lstStyle>
          <a:p>
            <a:r>
              <a:rPr lang="zh-CN" altLang="zh-CN">
                <a:solidFill>
                  <a:prstClr val="black"/>
                </a:solidFill>
                <a:latin typeface="Century Schoolbook"/>
                <a:ea typeface="宋体"/>
              </a:rPr>
              <a:t>&lt;#&gt;</a:t>
            </a:r>
          </a:p>
        </p:txBody>
      </p:sp>
    </p:spTree>
    <p:extLst>
      <p:ext uri="{BB962C8B-B14F-4D97-AF65-F5344CB8AC3E}">
        <p14:creationId xmlns:p14="http://schemas.microsoft.com/office/powerpoint/2010/main" val="3477499409"/>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41" y="2129932"/>
            <a:ext cx="10363518" cy="1471272"/>
          </a:xfrm>
          <a:prstGeom prst="rect">
            <a:avLst/>
          </a:prstGeom>
        </p:spPr>
        <p:txBody>
          <a:bodyPr vert="horz"/>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484" y="3886888"/>
            <a:ext cx="8535035" cy="1752194"/>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984087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4" y="274576"/>
            <a:ext cx="10973012" cy="1142735"/>
          </a:xfrm>
          <a:prstGeom prst="rect">
            <a:avLst/>
          </a:prstGeom>
        </p:spPr>
        <p:txBody>
          <a:bodyPr vert="horz"/>
          <a:lstStyle/>
          <a:p>
            <a:r>
              <a:rPr lang="zh-CN" altLang="en-US" smtClean="0"/>
              <a:t>单击此处编辑母版标题样式</a:t>
            </a:r>
            <a:endParaRPr lang="zh-CN" altLang="en-US"/>
          </a:p>
        </p:txBody>
      </p:sp>
      <p:sp>
        <p:nvSpPr>
          <p:cNvPr id="3" name="内容占位符 2"/>
          <p:cNvSpPr>
            <a:spLocks noGrp="1"/>
          </p:cNvSpPr>
          <p:nvPr>
            <p:ph idx="1"/>
          </p:nvPr>
        </p:nvSpPr>
        <p:spPr>
          <a:xfrm>
            <a:off x="609494" y="1599829"/>
            <a:ext cx="10973012" cy="4526502"/>
          </a:xfrm>
          <a:prstGeom prst="rect">
            <a:avLst/>
          </a:prstGeom>
        </p:spPr>
        <p:txBody>
          <a:bodyPr vert="horz"/>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3409353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469"/>
            <a:ext cx="10363516" cy="1361760"/>
          </a:xfrm>
          <a:prstGeom prst="rect">
            <a:avLst/>
          </a:prstGeom>
        </p:spPr>
        <p:txBody>
          <a:bodyPr vert="horz"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919" y="2906042"/>
            <a:ext cx="10363516" cy="150142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382154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4" y="274576"/>
            <a:ext cx="10973012" cy="1142735"/>
          </a:xfrm>
          <a:prstGeom prst="rect">
            <a:avLst/>
          </a:prstGeom>
        </p:spPr>
        <p:txBody>
          <a:bodyPr vert="horz"/>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494" y="1599829"/>
            <a:ext cx="5383865" cy="452650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6196524" y="1599829"/>
            <a:ext cx="5385982" cy="452650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2909260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94" y="274576"/>
            <a:ext cx="10973012" cy="1142735"/>
          </a:xfrm>
          <a:prstGeom prst="rect">
            <a:avLst/>
          </a:prstGeom>
        </p:spPr>
        <p:txBody>
          <a:bodyPr vert="horz"/>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94" y="1534758"/>
            <a:ext cx="5385982" cy="639614"/>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494" y="2174373"/>
            <a:ext cx="5385982" cy="395196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6194410" y="1534758"/>
            <a:ext cx="5388098" cy="639614"/>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4410" y="2174373"/>
            <a:ext cx="5388098" cy="395196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2538015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4" y="274576"/>
            <a:ext cx="10973012" cy="1142735"/>
          </a:xfrm>
          <a:prstGeom prst="rect">
            <a:avLst/>
          </a:prstGeom>
        </p:spPr>
        <p:txBody>
          <a:bodyPr vert="horz"/>
          <a:lstStyle/>
          <a:p>
            <a:r>
              <a:rPr lang="zh-CN" altLang="en-US" smtClean="0"/>
              <a:t>单击此处编辑母版标题样式</a:t>
            </a:r>
            <a:endParaRPr lang="zh-CN" altLang="en-US"/>
          </a:p>
        </p:txBody>
      </p:sp>
    </p:spTree>
    <p:extLst>
      <p:ext uri="{BB962C8B-B14F-4D97-AF65-F5344CB8AC3E}">
        <p14:creationId xmlns:p14="http://schemas.microsoft.com/office/powerpoint/2010/main" val="311255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0005135" y="240130"/>
            <a:ext cx="1917578" cy="51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2"/>
          <p:cNvSpPr txBox="1"/>
          <p:nvPr userDrawn="1"/>
        </p:nvSpPr>
        <p:spPr>
          <a:xfrm>
            <a:off x="11361174" y="317806"/>
            <a:ext cx="517152" cy="276999"/>
          </a:xfrm>
          <a:prstGeom prst="rect">
            <a:avLst/>
          </a:prstGeom>
          <a:noFill/>
        </p:spPr>
        <p:txBody>
          <a:bodyPr wrap="square" rtlCol="0">
            <a:spAutoFit/>
          </a:bodyPr>
          <a:lstStyle/>
          <a:p>
            <a:pPr algn="ctr"/>
            <a:fld id="{D582A0A7-D2E8-4468-BF31-3ED6607AC4C6}" type="slidenum">
              <a:rPr lang="en-US" altLang="zh-CN" sz="1200" b="1" smtClean="0">
                <a:solidFill>
                  <a:schemeClr val="bg1"/>
                </a:solidFill>
                <a:latin typeface="微软雅黑" pitchFamily="34" charset="-122"/>
                <a:ea typeface="微软雅黑" pitchFamily="34" charset="-122"/>
              </a:rPr>
              <a:pPr algn="ctr"/>
              <a:t>‹#›</a:t>
            </a:fld>
            <a:endParaRPr lang="zh-CN" altLang="en-US" sz="12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6665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47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6" y="272988"/>
            <a:ext cx="4010388" cy="1161781"/>
          </a:xfrm>
          <a:prstGeom prst="rect">
            <a:avLst/>
          </a:prstGeom>
        </p:spPr>
        <p:txBody>
          <a:bodyPr vert="horz"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5906" y="272988"/>
            <a:ext cx="6816600" cy="585334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609496" y="1434768"/>
            <a:ext cx="4010388" cy="4691564"/>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747986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5" y="4801078"/>
            <a:ext cx="7316045" cy="566606"/>
          </a:xfrm>
          <a:prstGeom prst="rect">
            <a:avLst/>
          </a:prstGeom>
        </p:spPr>
        <p:txBody>
          <a:bodyPr vert="horz"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305" y="612633"/>
            <a:ext cx="7316045" cy="411543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305" y="5367683"/>
            <a:ext cx="7316045" cy="80467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2273829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609494" y="274576"/>
            <a:ext cx="10973012" cy="1142735"/>
          </a:xfrm>
          <a:prstGeom prst="rect">
            <a:avLst/>
          </a:prstGeom>
        </p:spPr>
        <p:txBody>
          <a:bodyPr vert="horz"/>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609494" y="1599829"/>
            <a:ext cx="10973012" cy="4526502"/>
          </a:xfrm>
          <a:prstGeom prst="rect">
            <a:avLst/>
          </a:prstGeo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952167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2" y="274574"/>
            <a:ext cx="2742724" cy="5851757"/>
          </a:xfrm>
          <a:prstGeom prst="rect">
            <a:avLst/>
          </a:prstGeo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609494" y="274574"/>
            <a:ext cx="8027123" cy="5851757"/>
          </a:xfrm>
          <a:prstGeom prst="rect">
            <a:avLst/>
          </a:prstGeo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30375842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41" y="2129932"/>
            <a:ext cx="10363518" cy="1471272"/>
          </a:xfrm>
          <a:prstGeom prst="rect">
            <a:avLst/>
          </a:prstGeom>
        </p:spPr>
        <p:txBody>
          <a:bodyPr vert="horz"/>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484" y="3886888"/>
            <a:ext cx="8535035" cy="1752194"/>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428243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4" y="274576"/>
            <a:ext cx="10973012" cy="1142735"/>
          </a:xfrm>
          <a:prstGeom prst="rect">
            <a:avLst/>
          </a:prstGeom>
        </p:spPr>
        <p:txBody>
          <a:bodyPr vert="horz"/>
          <a:lstStyle/>
          <a:p>
            <a:r>
              <a:rPr lang="zh-CN" altLang="en-US" smtClean="0"/>
              <a:t>单击此处编辑母版标题样式</a:t>
            </a:r>
            <a:endParaRPr lang="zh-CN" altLang="en-US"/>
          </a:p>
        </p:txBody>
      </p:sp>
      <p:sp>
        <p:nvSpPr>
          <p:cNvPr id="3" name="内容占位符 2"/>
          <p:cNvSpPr>
            <a:spLocks noGrp="1"/>
          </p:cNvSpPr>
          <p:nvPr>
            <p:ph idx="1"/>
          </p:nvPr>
        </p:nvSpPr>
        <p:spPr>
          <a:xfrm>
            <a:off x="609494" y="1599829"/>
            <a:ext cx="10973012" cy="4526502"/>
          </a:xfrm>
          <a:prstGeom prst="rect">
            <a:avLst/>
          </a:prstGeom>
        </p:spPr>
        <p:txBody>
          <a:bodyPr vert="horz"/>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1782211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469"/>
            <a:ext cx="10363516" cy="1361760"/>
          </a:xfrm>
          <a:prstGeom prst="rect">
            <a:avLst/>
          </a:prstGeom>
        </p:spPr>
        <p:txBody>
          <a:bodyPr vert="horz"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919" y="2906042"/>
            <a:ext cx="10363516" cy="150142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960326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4" y="274576"/>
            <a:ext cx="10973012" cy="1142735"/>
          </a:xfrm>
          <a:prstGeom prst="rect">
            <a:avLst/>
          </a:prstGeom>
        </p:spPr>
        <p:txBody>
          <a:bodyPr vert="horz"/>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494" y="1599829"/>
            <a:ext cx="5383865" cy="452650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6196524" y="1599829"/>
            <a:ext cx="5385982" cy="452650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28080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94" y="274576"/>
            <a:ext cx="10973012" cy="1142735"/>
          </a:xfrm>
          <a:prstGeom prst="rect">
            <a:avLst/>
          </a:prstGeom>
        </p:spPr>
        <p:txBody>
          <a:bodyPr vert="horz"/>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94" y="1534758"/>
            <a:ext cx="5385982" cy="639614"/>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494" y="2174373"/>
            <a:ext cx="5385982" cy="395196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6194410" y="1534758"/>
            <a:ext cx="5388098" cy="639614"/>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4410" y="2174373"/>
            <a:ext cx="5388098" cy="395196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220943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36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4" y="274576"/>
            <a:ext cx="10973012" cy="1142735"/>
          </a:xfrm>
          <a:prstGeom prst="rect">
            <a:avLst/>
          </a:prstGeom>
        </p:spPr>
        <p:txBody>
          <a:bodyPr vert="horz"/>
          <a:lstStyle/>
          <a:p>
            <a:r>
              <a:rPr lang="zh-CN" altLang="en-US" smtClean="0"/>
              <a:t>单击此处编辑母版标题样式</a:t>
            </a:r>
            <a:endParaRPr lang="zh-CN" altLang="en-US"/>
          </a:p>
        </p:txBody>
      </p:sp>
    </p:spTree>
    <p:extLst>
      <p:ext uri="{BB962C8B-B14F-4D97-AF65-F5344CB8AC3E}">
        <p14:creationId xmlns:p14="http://schemas.microsoft.com/office/powerpoint/2010/main" val="6284520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404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6" y="272988"/>
            <a:ext cx="4010388" cy="1161781"/>
          </a:xfrm>
          <a:prstGeom prst="rect">
            <a:avLst/>
          </a:prstGeom>
        </p:spPr>
        <p:txBody>
          <a:bodyPr vert="horz"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5906" y="272988"/>
            <a:ext cx="6816600" cy="585334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609496" y="1434768"/>
            <a:ext cx="4010388" cy="4691564"/>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41828380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5" y="4801078"/>
            <a:ext cx="7316045" cy="566606"/>
          </a:xfrm>
          <a:prstGeom prst="rect">
            <a:avLst/>
          </a:prstGeom>
        </p:spPr>
        <p:txBody>
          <a:bodyPr vert="horz"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305" y="612633"/>
            <a:ext cx="7316045" cy="411543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305" y="5367683"/>
            <a:ext cx="7316045" cy="80467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1036537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609494" y="274576"/>
            <a:ext cx="10973012" cy="1142735"/>
          </a:xfrm>
          <a:prstGeom prst="rect">
            <a:avLst/>
          </a:prstGeom>
        </p:spPr>
        <p:txBody>
          <a:bodyPr vert="horz"/>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609494" y="1599829"/>
            <a:ext cx="10973012" cy="4526502"/>
          </a:xfrm>
          <a:prstGeom prst="rect">
            <a:avLst/>
          </a:prstGeo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98268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2" y="274574"/>
            <a:ext cx="2742724" cy="5851757"/>
          </a:xfrm>
          <a:prstGeom prst="rect">
            <a:avLst/>
          </a:prstGeo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609494" y="274574"/>
            <a:ext cx="8027123" cy="5851757"/>
          </a:xfrm>
          <a:prstGeom prst="rect">
            <a:avLst/>
          </a:prstGeo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2504547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矩形 1"/>
          <p:cNvSpPr/>
          <p:nvPr userDrawn="1"/>
        </p:nvSpPr>
        <p:spPr bwMode="auto">
          <a:xfrm>
            <a:off x="334739" y="4676804"/>
            <a:ext cx="11537315" cy="2087495"/>
          </a:xfrm>
          <a:prstGeom prst="rect">
            <a:avLst/>
          </a:prstGeom>
          <a:solidFill>
            <a:srgbClr val="B01F24"/>
          </a:solidFill>
          <a:ln>
            <a:noFill/>
          </a:ln>
          <a:extLst/>
        </p:spPr>
        <p:txBody>
          <a:bodyPr vert="horz" wrap="square" lIns="91296" tIns="45657" rIns="91296" bIns="45657" numCol="1" rtlCol="0" anchor="t" anchorCtr="0" compatLnSpc="1">
            <a:prstTxWarp prst="textNoShape">
              <a:avLst/>
            </a:prstTxWarp>
          </a:bodyPr>
          <a:lstStyle/>
          <a:p>
            <a:pPr algn="ctr"/>
            <a:endParaRPr lang="zh-CN" altLang="en-US"/>
          </a:p>
        </p:txBody>
      </p:sp>
      <p:sp>
        <p:nvSpPr>
          <p:cNvPr id="3" name="矩形 2"/>
          <p:cNvSpPr/>
          <p:nvPr userDrawn="1"/>
        </p:nvSpPr>
        <p:spPr>
          <a:xfrm>
            <a:off x="3376559" y="4800234"/>
            <a:ext cx="6343828" cy="1840633"/>
          </a:xfrm>
          <a:prstGeom prst="rect">
            <a:avLst/>
          </a:prstGeom>
        </p:spPr>
        <p:txBody>
          <a:bodyPr wrap="square" lIns="91296" tIns="45657" rIns="91296" bIns="45657">
            <a:spAutoFit/>
          </a:bodyPr>
          <a:lstStyle/>
          <a:p>
            <a:pPr>
              <a:lnSpc>
                <a:spcPct val="150000"/>
              </a:lnSpc>
            </a:pPr>
            <a:r>
              <a:rPr lang="en-US" altLang="zh-CN" sz="1100" b="1" spc="100" dirty="0">
                <a:solidFill>
                  <a:schemeClr val="bg1"/>
                </a:solidFill>
                <a:latin typeface="微软雅黑" pitchFamily="34" charset="-122"/>
                <a:ea typeface="微软雅黑" pitchFamily="34" charset="-122"/>
              </a:rPr>
              <a:t>ADDRESS</a:t>
            </a:r>
            <a:r>
              <a:rPr lang="zh-CN" altLang="en-US" sz="1100" spc="100" dirty="0">
                <a:solidFill>
                  <a:schemeClr val="bg1"/>
                </a:solidFill>
                <a:latin typeface="微软雅黑" pitchFamily="34" charset="-122"/>
                <a:ea typeface="微软雅黑" pitchFamily="34" charset="-122"/>
              </a:rPr>
              <a:t>：</a:t>
            </a:r>
            <a:endParaRPr lang="en-US" altLang="zh-CN" sz="1100" spc="100" dirty="0">
              <a:solidFill>
                <a:schemeClr val="bg1"/>
              </a:solidFill>
              <a:latin typeface="微软雅黑" pitchFamily="34" charset="-122"/>
              <a:ea typeface="微软雅黑" pitchFamily="34" charset="-122"/>
            </a:endParaRPr>
          </a:p>
          <a:p>
            <a:pPr>
              <a:lnSpc>
                <a:spcPct val="150000"/>
              </a:lnSpc>
            </a:pPr>
            <a:r>
              <a:rPr lang="en-US" altLang="zh-CN" sz="1100" spc="100" dirty="0">
                <a:solidFill>
                  <a:schemeClr val="bg1"/>
                </a:solidFill>
                <a:latin typeface="微软雅黑" pitchFamily="34" charset="-122"/>
                <a:ea typeface="微软雅黑" pitchFamily="34" charset="-122"/>
              </a:rPr>
              <a:t>Sugon Building, No. 36 Zhongguancun Software Park,</a:t>
            </a:r>
          </a:p>
          <a:p>
            <a:pPr>
              <a:lnSpc>
                <a:spcPct val="150000"/>
              </a:lnSpc>
            </a:pPr>
            <a:r>
              <a:rPr lang="en-US" altLang="zh-CN" sz="1100" spc="100" dirty="0">
                <a:solidFill>
                  <a:schemeClr val="bg1"/>
                </a:solidFill>
                <a:latin typeface="微软雅黑" pitchFamily="34" charset="-122"/>
                <a:ea typeface="微软雅黑" pitchFamily="34" charset="-122"/>
              </a:rPr>
              <a:t>No.8 Dongbeiwang West Road</a:t>
            </a:r>
          </a:p>
          <a:p>
            <a:pPr>
              <a:lnSpc>
                <a:spcPct val="150000"/>
              </a:lnSpc>
            </a:pPr>
            <a:r>
              <a:rPr lang="en-US" altLang="zh-CN" sz="1100" spc="100" dirty="0">
                <a:solidFill>
                  <a:schemeClr val="bg1"/>
                </a:solidFill>
                <a:latin typeface="微软雅黑" pitchFamily="34" charset="-122"/>
                <a:ea typeface="微软雅黑" pitchFamily="34" charset="-122"/>
              </a:rPr>
              <a:t>Haidian District, 100094, Beijing, P.R.China</a:t>
            </a:r>
          </a:p>
          <a:p>
            <a:pPr>
              <a:lnSpc>
                <a:spcPct val="150000"/>
              </a:lnSpc>
            </a:pPr>
            <a:endParaRPr lang="en-US" altLang="zh-CN" sz="1100" spc="100" dirty="0">
              <a:solidFill>
                <a:schemeClr val="bg1"/>
              </a:solidFill>
              <a:latin typeface="微软雅黑" pitchFamily="34" charset="-122"/>
              <a:ea typeface="微软雅黑" pitchFamily="34" charset="-122"/>
            </a:endParaRPr>
          </a:p>
          <a:p>
            <a:pPr>
              <a:lnSpc>
                <a:spcPct val="150000"/>
              </a:lnSpc>
            </a:pPr>
            <a:r>
              <a:rPr lang="en-US" altLang="zh-CN" sz="1100" b="1" spc="100" dirty="0">
                <a:solidFill>
                  <a:schemeClr val="bg1"/>
                </a:solidFill>
                <a:latin typeface="微软雅黑" pitchFamily="34" charset="-122"/>
                <a:ea typeface="微软雅黑" pitchFamily="34" charset="-122"/>
              </a:rPr>
              <a:t>TELEPHONE</a:t>
            </a:r>
            <a:r>
              <a:rPr lang="zh-CN" altLang="en-US" sz="1100" spc="100" dirty="0">
                <a:solidFill>
                  <a:schemeClr val="bg1"/>
                </a:solidFill>
              </a:rPr>
              <a:t>：</a:t>
            </a:r>
            <a:r>
              <a:rPr lang="en-US" altLang="zh-CN" sz="1100" spc="100" dirty="0">
                <a:solidFill>
                  <a:schemeClr val="bg1"/>
                </a:solidFill>
              </a:rPr>
              <a:t>86-10-56308000   </a:t>
            </a:r>
            <a:r>
              <a:rPr lang="en-US" altLang="zh-CN" sz="1100" b="1" spc="100" dirty="0">
                <a:solidFill>
                  <a:schemeClr val="bg1"/>
                </a:solidFill>
                <a:latin typeface="微软雅黑" pitchFamily="34" charset="-122"/>
                <a:ea typeface="微软雅黑" pitchFamily="34" charset="-122"/>
              </a:rPr>
              <a:t>Weibo</a:t>
            </a:r>
            <a:r>
              <a:rPr lang="zh-CN" altLang="en-US" sz="1100" spc="100" dirty="0">
                <a:solidFill>
                  <a:schemeClr val="bg1"/>
                </a:solidFill>
              </a:rPr>
              <a:t>：</a:t>
            </a:r>
            <a:r>
              <a:rPr lang="en-US" altLang="zh-CN" sz="1100" spc="100" dirty="0">
                <a:solidFill>
                  <a:schemeClr val="bg1"/>
                </a:solidFill>
              </a:rPr>
              <a:t>http://weibo.com/zksugon      </a:t>
            </a:r>
          </a:p>
          <a:p>
            <a:pPr>
              <a:lnSpc>
                <a:spcPct val="150000"/>
              </a:lnSpc>
            </a:pPr>
            <a:r>
              <a:rPr lang="en-US" altLang="zh-CN" sz="1100" b="1" spc="100" dirty="0">
                <a:solidFill>
                  <a:schemeClr val="bg1"/>
                </a:solidFill>
                <a:latin typeface="微软雅黑" pitchFamily="34" charset="-122"/>
                <a:ea typeface="微软雅黑" pitchFamily="34" charset="-122"/>
              </a:rPr>
              <a:t>WWW</a:t>
            </a:r>
            <a:r>
              <a:rPr lang="zh-CN" altLang="en-US" sz="1100" spc="100" dirty="0">
                <a:solidFill>
                  <a:schemeClr val="bg1"/>
                </a:solidFill>
              </a:rPr>
              <a:t>：</a:t>
            </a:r>
            <a:r>
              <a:rPr lang="en-US" altLang="zh-CN" sz="1100" spc="100" dirty="0">
                <a:solidFill>
                  <a:schemeClr val="bg1"/>
                </a:solidFill>
              </a:rPr>
              <a:t>http://</a:t>
            </a:r>
            <a:r>
              <a:rPr lang="en-US" altLang="zh-CN" sz="1100" spc="100" dirty="0" err="1">
                <a:solidFill>
                  <a:schemeClr val="bg1"/>
                </a:solidFill>
              </a:rPr>
              <a:t>www.sugon.com</a:t>
            </a:r>
            <a:endParaRPr lang="zh-CN" altLang="en-US" sz="1100" spc="100" dirty="0">
              <a:solidFill>
                <a:schemeClr val="bg1"/>
              </a:solidFill>
              <a:latin typeface="微软雅黑" pitchFamily="34" charset="-122"/>
              <a:ea typeface="微软雅黑" pitchFamily="34" charset="-122"/>
            </a:endParaRPr>
          </a:p>
        </p:txBody>
      </p:sp>
      <p:sp>
        <p:nvSpPr>
          <p:cNvPr id="4" name="TextBox 11"/>
          <p:cNvSpPr txBox="1"/>
          <p:nvPr userDrawn="1"/>
        </p:nvSpPr>
        <p:spPr>
          <a:xfrm>
            <a:off x="4538188" y="2547260"/>
            <a:ext cx="3330259" cy="1015535"/>
          </a:xfrm>
          <a:prstGeom prst="rect">
            <a:avLst/>
          </a:prstGeom>
          <a:noFill/>
        </p:spPr>
        <p:txBody>
          <a:bodyPr wrap="square" lIns="91296" tIns="45657" rIns="91296" bIns="45657" rtlCol="0">
            <a:spAutoFit/>
          </a:bodyPr>
          <a:lstStyle/>
          <a:p>
            <a:r>
              <a:rPr lang="en-US" altLang="zh-CN" sz="6000" dirty="0">
                <a:gradFill>
                  <a:gsLst>
                    <a:gs pos="96230">
                      <a:schemeClr val="bg1"/>
                    </a:gs>
                    <a:gs pos="52000">
                      <a:schemeClr val="bg1">
                        <a:lumMod val="85000"/>
                      </a:schemeClr>
                    </a:gs>
                    <a:gs pos="100000">
                      <a:schemeClr val="bg1">
                        <a:lumMod val="65000"/>
                      </a:schemeClr>
                    </a:gs>
                    <a:gs pos="0">
                      <a:schemeClr val="bg1"/>
                    </a:gs>
                  </a:gsLst>
                  <a:lin ang="5400000" scaled="0"/>
                </a:gradFill>
                <a:effectLst>
                  <a:glow rad="63500">
                    <a:schemeClr val="tx1">
                      <a:alpha val="30000"/>
                    </a:schemeClr>
                  </a:glow>
                  <a:outerShdw blurRad="50800" dist="50800" dir="5400000" algn="ctr" rotWithShape="0">
                    <a:srgbClr val="000000">
                      <a:alpha val="52000"/>
                    </a:srgbClr>
                  </a:outerShdw>
                </a:effectLst>
                <a:latin typeface="微软雅黑" panose="020B0503020204020204" pitchFamily="34" charset="-122"/>
                <a:ea typeface="微软雅黑" panose="020B0503020204020204" pitchFamily="34" charset="-122"/>
              </a:rPr>
              <a:t>THANKS</a:t>
            </a:r>
            <a:endParaRPr lang="zh-CN" altLang="en-US" sz="6000" dirty="0">
              <a:gradFill>
                <a:gsLst>
                  <a:gs pos="96230">
                    <a:schemeClr val="bg1"/>
                  </a:gs>
                  <a:gs pos="52000">
                    <a:schemeClr val="bg1">
                      <a:lumMod val="85000"/>
                    </a:schemeClr>
                  </a:gs>
                  <a:gs pos="100000">
                    <a:schemeClr val="bg1">
                      <a:lumMod val="65000"/>
                    </a:schemeClr>
                  </a:gs>
                  <a:gs pos="0">
                    <a:schemeClr val="bg1"/>
                  </a:gs>
                </a:gsLst>
                <a:lin ang="5400000" scaled="0"/>
              </a:gradFill>
              <a:effectLst>
                <a:glow rad="63500">
                  <a:schemeClr val="tx1">
                    <a:alpha val="30000"/>
                  </a:schemeClr>
                </a:glow>
                <a:outerShdw blurRad="50800" dist="50800" dir="5400000" algn="ctr" rotWithShape="0">
                  <a:srgbClr val="000000">
                    <a:alpha val="52000"/>
                  </a:srgbClr>
                </a:outerShdw>
              </a:effectLst>
              <a:latin typeface="微软雅黑" panose="020B0503020204020204" pitchFamily="34" charset="-122"/>
              <a:ea typeface="微软雅黑" panose="020B0503020204020204" pitchFamily="34" charset="-122"/>
            </a:endParaRPr>
          </a:p>
        </p:txBody>
      </p:sp>
      <p:sp>
        <p:nvSpPr>
          <p:cNvPr id="6" name="矩形 5"/>
          <p:cNvSpPr/>
          <p:nvPr userDrawn="1"/>
        </p:nvSpPr>
        <p:spPr bwMode="auto">
          <a:xfrm>
            <a:off x="318407" y="137241"/>
            <a:ext cx="3763577" cy="2154232"/>
          </a:xfrm>
          <a:prstGeom prst="rect">
            <a:avLst/>
          </a:prstGeom>
          <a:solidFill>
            <a:srgbClr val="B01F24"/>
          </a:solidFill>
          <a:ln>
            <a:noFill/>
          </a:ln>
          <a:extLst/>
        </p:spPr>
        <p:txBody>
          <a:bodyPr vert="horz" wrap="square" lIns="91296" tIns="45657" rIns="91296" bIns="45657" numCol="1" rtlCol="0" anchor="t" anchorCtr="0" compatLnSpc="1">
            <a:prstTxWarp prst="textNoShape">
              <a:avLst/>
            </a:prstTxWarp>
          </a:bodyPr>
          <a:lstStyle/>
          <a:p>
            <a:pPr algn="ctr"/>
            <a:endParaRPr lang="zh-CN" altLang="en-US"/>
          </a:p>
        </p:txBody>
      </p:sp>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5578" b="5578"/>
          <a:stretch/>
        </p:blipFill>
        <p:spPr bwMode="auto">
          <a:xfrm>
            <a:off x="8138023" y="2393415"/>
            <a:ext cx="3750361" cy="215409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985" t="7926" r="4985"/>
          <a:stretch/>
        </p:blipFill>
        <p:spPr bwMode="auto">
          <a:xfrm>
            <a:off x="334738" y="2406777"/>
            <a:ext cx="3747247" cy="214073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5096" t="10577" r="5096" b="-385"/>
          <a:stretch/>
        </p:blipFill>
        <p:spPr bwMode="auto">
          <a:xfrm>
            <a:off x="4237264" y="150738"/>
            <a:ext cx="3732261" cy="214073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0" name="矩形 9"/>
          <p:cNvSpPr/>
          <p:nvPr userDrawn="1"/>
        </p:nvSpPr>
        <p:spPr>
          <a:xfrm>
            <a:off x="3077693" y="5866038"/>
            <a:ext cx="184375" cy="276872"/>
          </a:xfrm>
          <a:prstGeom prst="rect">
            <a:avLst/>
          </a:prstGeom>
        </p:spPr>
        <p:txBody>
          <a:bodyPr wrap="none" lIns="91296" tIns="45657" rIns="91296" bIns="45657">
            <a:spAutoFit/>
          </a:bodyPr>
          <a:lstStyle/>
          <a:p>
            <a:pPr algn="ctr"/>
            <a:endParaRPr lang="zh-CN" altLang="en-US" sz="1200" b="1" spc="100" dirty="0">
              <a:solidFill>
                <a:schemeClr val="bg1"/>
              </a:solidFill>
              <a:latin typeface="微软雅黑" pitchFamily="34" charset="-122"/>
              <a:ea typeface="微软雅黑" pitchFamily="34" charset="-122"/>
            </a:endParaRPr>
          </a:p>
        </p:txBody>
      </p:sp>
      <p:pic>
        <p:nvPicPr>
          <p:cNvPr id="11" name="Picture 2" descr="E:\2.2011换标\2011新VI\曙光VI系统-2011版\logo\计算决定未来字体.jpg"/>
          <p:cNvPicPr>
            <a:picLocks noChangeAspect="1" noChangeArrowheads="1"/>
          </p:cNvPicPr>
          <p:nvPr userDrawn="1"/>
        </p:nvPicPr>
        <p:blipFill>
          <a:blip r:embed="rId5" cstate="print"/>
          <a:srcRect/>
          <a:stretch>
            <a:fillRect/>
          </a:stretch>
        </p:blipFill>
        <p:spPr bwMode="auto">
          <a:xfrm>
            <a:off x="4852227" y="3914431"/>
            <a:ext cx="2502335" cy="504667"/>
          </a:xfrm>
          <a:prstGeom prst="rect">
            <a:avLst/>
          </a:prstGeom>
          <a:noFill/>
        </p:spPr>
      </p:pic>
      <p:sp>
        <p:nvSpPr>
          <p:cNvPr id="12" name="矩形 11"/>
          <p:cNvSpPr/>
          <p:nvPr userDrawn="1"/>
        </p:nvSpPr>
        <p:spPr bwMode="auto">
          <a:xfrm>
            <a:off x="8124810" y="143989"/>
            <a:ext cx="3763577" cy="2154232"/>
          </a:xfrm>
          <a:prstGeom prst="rect">
            <a:avLst/>
          </a:prstGeom>
          <a:solidFill>
            <a:srgbClr val="B01F24"/>
          </a:solidFill>
          <a:ln>
            <a:noFill/>
          </a:ln>
          <a:extLst/>
        </p:spPr>
        <p:txBody>
          <a:bodyPr vert="horz" wrap="square" lIns="91296" tIns="45657" rIns="91296" bIns="45657" numCol="1" rtlCol="0" anchor="t" anchorCtr="0" compatLnSpc="1">
            <a:prstTxWarp prst="textNoShape">
              <a:avLst/>
            </a:prstTxWarp>
          </a:bodyPr>
          <a:lstStyle/>
          <a:p>
            <a:pPr algn="ctr"/>
            <a:endParaRPr lang="zh-CN" altLang="en-US"/>
          </a:p>
        </p:txBody>
      </p:sp>
    </p:spTree>
    <p:extLst>
      <p:ext uri="{BB962C8B-B14F-4D97-AF65-F5344CB8AC3E}">
        <p14:creationId xmlns:p14="http://schemas.microsoft.com/office/powerpoint/2010/main" val="43571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819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16" y="0"/>
            <a:ext cx="122396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430912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列表内容幻灯片">
    <p:spTree>
      <p:nvGrpSpPr>
        <p:cNvPr id="1" name=""/>
        <p:cNvGrpSpPr/>
        <p:nvPr/>
      </p:nvGrpSpPr>
      <p:grpSpPr>
        <a:xfrm>
          <a:off x="0" y="0"/>
          <a:ext cx="0" cy="0"/>
          <a:chOff x="0" y="0"/>
          <a:chExt cx="0" cy="0"/>
        </a:xfrm>
      </p:grpSpPr>
      <p:sp>
        <p:nvSpPr>
          <p:cNvPr id="6" name="内容占位符 5"/>
          <p:cNvSpPr>
            <a:spLocks noGrp="1"/>
          </p:cNvSpPr>
          <p:nvPr>
            <p:ph sz="quarter" idx="12"/>
          </p:nvPr>
        </p:nvSpPr>
        <p:spPr>
          <a:xfrm>
            <a:off x="623398" y="1196752"/>
            <a:ext cx="10945215" cy="5039910"/>
          </a:xfrm>
          <a:prstGeom prst="rect">
            <a:avLst/>
          </a:prstGeom>
        </p:spPr>
        <p:txBody>
          <a:bodyPr lIns="78439" tIns="39218" rIns="78439" bIns="39218"/>
          <a:lstStyle>
            <a:lvl1pPr marL="294146" indent="-294146">
              <a:buFont typeface="Arial" pitchFamily="34" charset="0"/>
              <a:buChar char="•"/>
              <a:defRPr sz="2400">
                <a:solidFill>
                  <a:schemeClr val="tx1"/>
                </a:solidFill>
                <a:latin typeface="微软雅黑" pitchFamily="34" charset="-122"/>
                <a:ea typeface="微软雅黑" pitchFamily="34" charset="-122"/>
              </a:defRPr>
            </a:lvl1pPr>
            <a:lvl2pPr marL="636583" indent="-244000">
              <a:buFont typeface="Arial" pitchFamily="34" charset="0"/>
              <a:buChar char="•"/>
              <a:defRPr sz="2000">
                <a:solidFill>
                  <a:schemeClr val="tx1"/>
                </a:solidFill>
                <a:latin typeface="微软雅黑" pitchFamily="34" charset="-122"/>
                <a:ea typeface="微软雅黑" pitchFamily="34" charset="-122"/>
              </a:defRPr>
            </a:lvl2pPr>
            <a:lvl3pPr marL="980091" indent="-194928">
              <a:buFont typeface="Arial" pitchFamily="34" charset="0"/>
              <a:buChar char="•"/>
              <a:defRPr sz="1800">
                <a:solidFill>
                  <a:schemeClr val="tx1"/>
                </a:solidFill>
                <a:latin typeface="微软雅黑" pitchFamily="34" charset="-122"/>
                <a:ea typeface="微软雅黑" pitchFamily="34" charset="-122"/>
              </a:defRPr>
            </a:lvl3pPr>
            <a:lvl4pPr>
              <a:defRPr sz="1500">
                <a:solidFill>
                  <a:schemeClr val="tx1"/>
                </a:solidFill>
                <a:latin typeface="微软雅黑" pitchFamily="34" charset="-122"/>
                <a:ea typeface="微软雅黑" pitchFamily="34" charset="-122"/>
              </a:defRPr>
            </a:lvl4pPr>
            <a:lvl5pPr>
              <a:defRPr sz="1500">
                <a:solidFill>
                  <a:schemeClr val="tx1"/>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8" name="文本占位符 7"/>
          <p:cNvSpPr>
            <a:spLocks noGrp="1"/>
          </p:cNvSpPr>
          <p:nvPr>
            <p:ph type="body" sz="quarter" idx="13"/>
          </p:nvPr>
        </p:nvSpPr>
        <p:spPr>
          <a:xfrm>
            <a:off x="528349" y="334104"/>
            <a:ext cx="7487868" cy="571483"/>
          </a:xfrm>
          <a:prstGeom prst="rect">
            <a:avLst/>
          </a:prstGeom>
        </p:spPr>
        <p:txBody>
          <a:bodyPr lIns="78439" tIns="39218" rIns="78439" bIns="39218"/>
          <a:lstStyle>
            <a:lvl1pPr marL="342900" indent="-342900" algn="l" rtl="0" eaLnBrk="1" fontAlgn="base" hangingPunct="1">
              <a:spcBef>
                <a:spcPct val="20000"/>
              </a:spcBef>
              <a:spcAft>
                <a:spcPct val="0"/>
              </a:spcAft>
              <a:buFont typeface="Arial" pitchFamily="34" charset="0"/>
              <a:buNone/>
              <a:defRPr lang="zh-CN" altLang="en-US" sz="3200" b="1" kern="120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微软雅黑" pitchFamily="34" charset="-122"/>
                <a:ea typeface="微软雅黑" pitchFamily="34" charset="-122"/>
                <a:cs typeface="+mn-cs"/>
              </a:defRPr>
            </a:lvl1pPr>
          </a:lstStyle>
          <a:p>
            <a:pPr lvl="0"/>
            <a:r>
              <a:rPr lang="zh-CN" altLang="en-US" dirty="0" smtClean="0"/>
              <a:t>单击此处编辑母版文本样式</a:t>
            </a: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79827" y="282181"/>
            <a:ext cx="3137876" cy="62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21" y="6446537"/>
            <a:ext cx="12241091" cy="438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userDrawn="1"/>
        </p:nvSpPr>
        <p:spPr>
          <a:xfrm>
            <a:off x="-29422" y="6502827"/>
            <a:ext cx="2256251" cy="325469"/>
          </a:xfrm>
          <a:prstGeom prst="rect">
            <a:avLst/>
          </a:prstGeom>
          <a:noFill/>
        </p:spPr>
        <p:txBody>
          <a:bodyPr wrap="square" lIns="78555" tIns="39278" rIns="78555" bIns="39278" rtlCol="0">
            <a:spAutoFit/>
          </a:bodyPr>
          <a:lstStyle/>
          <a:p>
            <a:pPr algn="r" defTabSz="785164"/>
            <a:r>
              <a:rPr lang="zh-CN" altLang="en-US" sz="1600" dirty="0" smtClean="0">
                <a:solidFill>
                  <a:prstClr val="white"/>
                </a:solidFill>
                <a:latin typeface="华文行楷" pitchFamily="2" charset="-122"/>
                <a:ea typeface="华文行楷" pitchFamily="2" charset="-122"/>
              </a:rPr>
              <a:t>计算  决定未来</a:t>
            </a:r>
            <a:endParaRPr lang="zh-CN" altLang="en-US" sz="1600" dirty="0">
              <a:solidFill>
                <a:prstClr val="white"/>
              </a:solidFill>
              <a:latin typeface="华文行楷" pitchFamily="2" charset="-122"/>
              <a:ea typeface="华文行楷" pitchFamily="2" charset="-122"/>
            </a:endParaRPr>
          </a:p>
        </p:txBody>
      </p:sp>
      <p:sp>
        <p:nvSpPr>
          <p:cNvPr id="3" name="TextBox 2"/>
          <p:cNvSpPr txBox="1"/>
          <p:nvPr userDrawn="1"/>
        </p:nvSpPr>
        <p:spPr>
          <a:xfrm>
            <a:off x="11183683" y="405366"/>
            <a:ext cx="671959" cy="323090"/>
          </a:xfrm>
          <a:prstGeom prst="rect">
            <a:avLst/>
          </a:prstGeom>
          <a:noFill/>
        </p:spPr>
        <p:txBody>
          <a:bodyPr wrap="square" rtlCol="0">
            <a:spAutoFit/>
          </a:bodyPr>
          <a:lstStyle/>
          <a:p>
            <a:pPr algn="ctr" defTabSz="785164"/>
            <a:fld id="{D582A0A7-D2E8-4468-BF31-3ED6607AC4C6}" type="slidenum">
              <a:rPr lang="en-US" altLang="zh-CN" sz="1500" b="1" smtClean="0">
                <a:solidFill>
                  <a:prstClr val="white"/>
                </a:solidFill>
                <a:latin typeface="微软雅黑" pitchFamily="34" charset="-122"/>
                <a:ea typeface="微软雅黑" pitchFamily="34" charset="-122"/>
              </a:rPr>
              <a:pPr algn="ctr" defTabSz="785164"/>
              <a:t>‹#›</a:t>
            </a:fld>
            <a:endParaRPr lang="zh-CN" altLang="en-US" sz="1500" b="1" dirty="0">
              <a:solidFill>
                <a:prstClr val="white"/>
              </a:solidFill>
              <a:latin typeface="微软雅黑" pitchFamily="34" charset="-122"/>
              <a:ea typeface="微软雅黑" pitchFamily="34" charset="-122"/>
            </a:endParaRPr>
          </a:p>
        </p:txBody>
      </p:sp>
      <p:sp>
        <p:nvSpPr>
          <p:cNvPr id="9" name="矩形 8"/>
          <p:cNvSpPr/>
          <p:nvPr userDrawn="1"/>
        </p:nvSpPr>
        <p:spPr>
          <a:xfrm flipV="1">
            <a:off x="-2405" y="935586"/>
            <a:ext cx="5906417" cy="457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164"/>
            <a:endParaRPr lang="zh-CN" altLang="en-US" sz="1500">
              <a:solidFill>
                <a:prstClr val="white"/>
              </a:solidFill>
              <a:latin typeface="Century Schoolbook"/>
              <a:ea typeface="宋体"/>
            </a:endParaRPr>
          </a:p>
        </p:txBody>
      </p:sp>
    </p:spTree>
    <p:extLst>
      <p:ext uri="{BB962C8B-B14F-4D97-AF65-F5344CB8AC3E}">
        <p14:creationId xmlns:p14="http://schemas.microsoft.com/office/powerpoint/2010/main" val="1945527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1+#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自定义版式">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矩形 3"/>
          <p:cNvSpPr/>
          <p:nvPr userDrawn="1"/>
        </p:nvSpPr>
        <p:spPr bwMode="auto">
          <a:xfrm>
            <a:off x="203172" y="4590276"/>
            <a:ext cx="11783555" cy="2086529"/>
          </a:xfrm>
          <a:prstGeom prst="rect">
            <a:avLst/>
          </a:prstGeom>
          <a:solidFill>
            <a:srgbClr val="B01F24"/>
          </a:solidFill>
          <a:ln>
            <a:noFill/>
          </a:ln>
          <a:extLst/>
        </p:spPr>
        <p:txBody>
          <a:bodyPr vert="horz" wrap="square" lIns="91422" tIns="45712" rIns="91422" bIns="45712" numCol="1" rtlCol="0" anchor="t" anchorCtr="0" compatLnSpc="1">
            <a:prstTxWarp prst="textNoShape">
              <a:avLst/>
            </a:prstTxWarp>
          </a:bodyPr>
          <a:lstStyle/>
          <a:p>
            <a:pPr algn="ctr" defTabSz="914041"/>
            <a:endParaRPr lang="zh-CN" altLang="en-US" sz="1500">
              <a:solidFill>
                <a:prstClr val="black"/>
              </a:solidFill>
              <a:latin typeface="Century Schoolbook"/>
              <a:ea typeface="宋体"/>
            </a:endParaRPr>
          </a:p>
        </p:txBody>
      </p:sp>
      <p:sp>
        <p:nvSpPr>
          <p:cNvPr id="5" name="矩形 4"/>
          <p:cNvSpPr/>
          <p:nvPr userDrawn="1"/>
        </p:nvSpPr>
        <p:spPr>
          <a:xfrm>
            <a:off x="1190601" y="5763265"/>
            <a:ext cx="9808683" cy="784648"/>
          </a:xfrm>
          <a:prstGeom prst="rect">
            <a:avLst/>
          </a:prstGeom>
        </p:spPr>
        <p:txBody>
          <a:bodyPr wrap="square" lIns="91422" tIns="45712" rIns="91422" bIns="45712">
            <a:spAutoFit/>
          </a:bodyPr>
          <a:lstStyle/>
          <a:p>
            <a:pPr algn="ctr" defTabSz="914041">
              <a:lnSpc>
                <a:spcPct val="150000"/>
              </a:lnSpc>
            </a:pPr>
            <a:r>
              <a:rPr lang="zh-CN" altLang="en-US" sz="1000" spc="100" dirty="0" smtClean="0">
                <a:solidFill>
                  <a:prstClr val="white"/>
                </a:solidFill>
                <a:latin typeface="微软雅黑" pitchFamily="34" charset="-122"/>
                <a:ea typeface="微软雅黑" pitchFamily="34" charset="-122"/>
              </a:rPr>
              <a:t>通讯地址：北京市海淀区东北旺西路</a:t>
            </a:r>
            <a:r>
              <a:rPr lang="en-US" altLang="zh-CN" sz="1000" spc="100" dirty="0" smtClean="0">
                <a:solidFill>
                  <a:prstClr val="white"/>
                </a:solidFill>
                <a:latin typeface="微软雅黑" pitchFamily="34" charset="-122"/>
                <a:ea typeface="微软雅黑" pitchFamily="34" charset="-122"/>
              </a:rPr>
              <a:t>8</a:t>
            </a:r>
            <a:r>
              <a:rPr lang="zh-CN" altLang="en-US" sz="1000" spc="100" dirty="0" smtClean="0">
                <a:solidFill>
                  <a:prstClr val="white"/>
                </a:solidFill>
                <a:latin typeface="微软雅黑" pitchFamily="34" charset="-122"/>
                <a:ea typeface="微软雅黑" pitchFamily="34" charset="-122"/>
              </a:rPr>
              <a:t>号中关村软件园</a:t>
            </a:r>
            <a:r>
              <a:rPr lang="en-US" altLang="zh-CN" sz="1000" spc="100" dirty="0" smtClean="0">
                <a:solidFill>
                  <a:prstClr val="white"/>
                </a:solidFill>
                <a:latin typeface="微软雅黑" pitchFamily="34" charset="-122"/>
                <a:ea typeface="微软雅黑" pitchFamily="34" charset="-122"/>
              </a:rPr>
              <a:t>36</a:t>
            </a:r>
            <a:r>
              <a:rPr lang="zh-CN" altLang="en-US" sz="1000" spc="100" dirty="0" smtClean="0">
                <a:solidFill>
                  <a:prstClr val="white"/>
                </a:solidFill>
                <a:latin typeface="微软雅黑" pitchFamily="34" charset="-122"/>
                <a:ea typeface="微软雅黑" pitchFamily="34" charset="-122"/>
              </a:rPr>
              <a:t>号 </a:t>
            </a:r>
            <a:endParaRPr lang="en-US" altLang="zh-CN" sz="1000" spc="100" dirty="0" smtClean="0">
              <a:solidFill>
                <a:prstClr val="white"/>
              </a:solidFill>
              <a:latin typeface="微软雅黑" pitchFamily="34" charset="-122"/>
              <a:ea typeface="微软雅黑" pitchFamily="34" charset="-122"/>
            </a:endParaRPr>
          </a:p>
          <a:p>
            <a:pPr algn="ctr" defTabSz="914041">
              <a:lnSpc>
                <a:spcPct val="150000"/>
              </a:lnSpc>
            </a:pPr>
            <a:r>
              <a:rPr lang="zh-CN" altLang="en-US" sz="1000" spc="100" dirty="0" smtClean="0">
                <a:solidFill>
                  <a:prstClr val="white"/>
                </a:solidFill>
                <a:latin typeface="微软雅黑" pitchFamily="34" charset="-122"/>
                <a:ea typeface="微软雅黑" pitchFamily="34" charset="-122"/>
              </a:rPr>
              <a:t>邮政编码</a:t>
            </a:r>
            <a:r>
              <a:rPr lang="zh-CN" altLang="en-US" sz="1000" spc="100" dirty="0" smtClean="0">
                <a:solidFill>
                  <a:prstClr val="white"/>
                </a:solidFill>
                <a:latin typeface="Century Schoolbook"/>
                <a:ea typeface="宋体"/>
              </a:rPr>
              <a:t>：</a:t>
            </a:r>
            <a:r>
              <a:rPr lang="en-US" altLang="zh-CN" sz="1000" spc="100" dirty="0" smtClean="0">
                <a:solidFill>
                  <a:prstClr val="white"/>
                </a:solidFill>
                <a:latin typeface="Century Schoolbook"/>
                <a:ea typeface="宋体"/>
              </a:rPr>
              <a:t>100094    </a:t>
            </a:r>
            <a:r>
              <a:rPr lang="zh-CN" altLang="en-US" sz="1000" spc="100" dirty="0" smtClean="0">
                <a:solidFill>
                  <a:prstClr val="white"/>
                </a:solidFill>
                <a:latin typeface="微软雅黑" pitchFamily="34" charset="-122"/>
                <a:ea typeface="微软雅黑" pitchFamily="34" charset="-122"/>
              </a:rPr>
              <a:t>联系</a:t>
            </a:r>
            <a:r>
              <a:rPr lang="zh-CN" altLang="en-US" sz="1000" spc="100" dirty="0">
                <a:solidFill>
                  <a:prstClr val="white"/>
                </a:solidFill>
                <a:latin typeface="微软雅黑" pitchFamily="34" charset="-122"/>
                <a:ea typeface="微软雅黑" pitchFamily="34" charset="-122"/>
              </a:rPr>
              <a:t>电话</a:t>
            </a:r>
            <a:r>
              <a:rPr lang="zh-CN" altLang="en-US" sz="1000" spc="100" dirty="0" smtClean="0">
                <a:solidFill>
                  <a:prstClr val="white"/>
                </a:solidFill>
                <a:latin typeface="Century Schoolbook"/>
                <a:ea typeface="宋体"/>
              </a:rPr>
              <a:t>：</a:t>
            </a:r>
            <a:r>
              <a:rPr lang="en-US" altLang="zh-CN" sz="1000" spc="100" dirty="0" smtClean="0">
                <a:solidFill>
                  <a:prstClr val="white"/>
                </a:solidFill>
                <a:latin typeface="Century Schoolbook"/>
                <a:ea typeface="宋体"/>
              </a:rPr>
              <a:t>010-56308000   </a:t>
            </a:r>
            <a:r>
              <a:rPr lang="zh-CN" altLang="en-US" sz="1000" spc="100" dirty="0">
                <a:solidFill>
                  <a:prstClr val="white"/>
                </a:solidFill>
                <a:latin typeface="微软雅黑" pitchFamily="34" charset="-122"/>
                <a:ea typeface="微软雅黑" pitchFamily="34" charset="-122"/>
              </a:rPr>
              <a:t>微博</a:t>
            </a:r>
            <a:r>
              <a:rPr lang="zh-CN" altLang="en-US" sz="1000" spc="100" dirty="0" smtClean="0">
                <a:solidFill>
                  <a:prstClr val="white"/>
                </a:solidFill>
                <a:latin typeface="Century Schoolbook"/>
                <a:ea typeface="宋体"/>
              </a:rPr>
              <a:t>：</a:t>
            </a:r>
            <a:r>
              <a:rPr lang="en-US" altLang="zh-CN" sz="1000" spc="100" dirty="0">
                <a:solidFill>
                  <a:prstClr val="white"/>
                </a:solidFill>
                <a:latin typeface="Century Schoolbook"/>
                <a:ea typeface="宋体"/>
              </a:rPr>
              <a:t>http://weibo.com/zksugon      </a:t>
            </a:r>
            <a:endParaRPr lang="en-US" altLang="zh-CN" sz="1000" spc="100" dirty="0" smtClean="0">
              <a:solidFill>
                <a:prstClr val="white"/>
              </a:solidFill>
              <a:latin typeface="Century Schoolbook"/>
              <a:ea typeface="宋体"/>
            </a:endParaRPr>
          </a:p>
          <a:p>
            <a:pPr algn="ctr" defTabSz="914041">
              <a:lnSpc>
                <a:spcPct val="150000"/>
              </a:lnSpc>
            </a:pPr>
            <a:r>
              <a:rPr lang="en-US" altLang="zh-CN" sz="1000" spc="100" dirty="0" smtClean="0">
                <a:solidFill>
                  <a:prstClr val="white"/>
                </a:solidFill>
                <a:latin typeface="Century Schoolbook"/>
                <a:ea typeface="宋体"/>
              </a:rPr>
              <a:t>EMAIL:MARKET@SUGON.COM   </a:t>
            </a:r>
            <a:r>
              <a:rPr lang="zh-CN" altLang="en-US" sz="1000" spc="100" dirty="0" smtClean="0">
                <a:solidFill>
                  <a:prstClr val="white"/>
                </a:solidFill>
                <a:latin typeface="微软雅黑" pitchFamily="34" charset="-122"/>
                <a:ea typeface="微软雅黑" pitchFamily="34" charset="-122"/>
              </a:rPr>
              <a:t>网站</a:t>
            </a:r>
            <a:r>
              <a:rPr lang="en-US" altLang="zh-CN" sz="1000" spc="100" dirty="0" smtClean="0">
                <a:solidFill>
                  <a:prstClr val="white"/>
                </a:solidFill>
                <a:latin typeface="微软雅黑" pitchFamily="34" charset="-122"/>
                <a:ea typeface="微软雅黑" pitchFamily="34" charset="-122"/>
              </a:rPr>
              <a:t>(web)</a:t>
            </a:r>
            <a:r>
              <a:rPr lang="zh-CN" altLang="en-US" sz="1000" spc="100" dirty="0" smtClean="0">
                <a:solidFill>
                  <a:prstClr val="white"/>
                </a:solidFill>
                <a:latin typeface="Century Schoolbook"/>
                <a:ea typeface="宋体"/>
              </a:rPr>
              <a:t>：</a:t>
            </a:r>
            <a:r>
              <a:rPr lang="en-US" altLang="zh-CN" sz="1000" spc="100" dirty="0" smtClean="0">
                <a:solidFill>
                  <a:prstClr val="white"/>
                </a:solidFill>
                <a:latin typeface="Century Schoolbook"/>
                <a:ea typeface="宋体"/>
              </a:rPr>
              <a:t>Http://www.sugon.com</a:t>
            </a:r>
            <a:endParaRPr lang="zh-CN" altLang="en-US" sz="1000" spc="100" dirty="0">
              <a:solidFill>
                <a:prstClr val="white"/>
              </a:solidFill>
              <a:latin typeface="微软雅黑" pitchFamily="34" charset="-122"/>
              <a:ea typeface="微软雅黑" pitchFamily="34" charset="-122"/>
            </a:endParaRPr>
          </a:p>
        </p:txBody>
      </p:sp>
      <p:sp>
        <p:nvSpPr>
          <p:cNvPr id="6" name="TextBox 5"/>
          <p:cNvSpPr txBox="1"/>
          <p:nvPr userDrawn="1"/>
        </p:nvSpPr>
        <p:spPr>
          <a:xfrm>
            <a:off x="3131826" y="4542914"/>
            <a:ext cx="4345925" cy="1323423"/>
          </a:xfrm>
          <a:prstGeom prst="rect">
            <a:avLst/>
          </a:prstGeom>
          <a:noFill/>
        </p:spPr>
        <p:txBody>
          <a:bodyPr wrap="none" lIns="91422" tIns="45712" rIns="91422" bIns="45712" rtlCol="0">
            <a:spAutoFit/>
          </a:bodyPr>
          <a:lstStyle/>
          <a:p>
            <a:pPr defTabSz="914041"/>
            <a:r>
              <a:rPr lang="en-US" altLang="zh-CN" sz="8000" dirty="0" smtClean="0">
                <a:gradFill>
                  <a:gsLst>
                    <a:gs pos="96230">
                      <a:prstClr val="white"/>
                    </a:gs>
                    <a:gs pos="52000">
                      <a:prstClr val="white">
                        <a:lumMod val="85000"/>
                      </a:prstClr>
                    </a:gs>
                    <a:gs pos="100000">
                      <a:prstClr val="white">
                        <a:lumMod val="65000"/>
                      </a:prstClr>
                    </a:gs>
                    <a:gs pos="0">
                      <a:prstClr val="white"/>
                    </a:gs>
                  </a:gsLst>
                  <a:lin ang="5400000" scaled="0"/>
                </a:gradFill>
                <a:effectLst>
                  <a:glow rad="63500">
                    <a:prstClr val="black">
                      <a:alpha val="30000"/>
                    </a:prstClr>
                  </a:glow>
                  <a:outerShdw blurRad="50800" dist="50800" dir="5400000" algn="ctr" rotWithShape="0">
                    <a:srgbClr val="000000">
                      <a:alpha val="52000"/>
                    </a:srgbClr>
                  </a:outerShdw>
                </a:effectLst>
                <a:latin typeface="方正大黑简体" pitchFamily="65" charset="-122"/>
                <a:ea typeface="方正大黑简体" pitchFamily="65" charset="-122"/>
              </a:rPr>
              <a:t>THANKS</a:t>
            </a:r>
            <a:endParaRPr lang="zh-CN" altLang="en-US" sz="8000" dirty="0">
              <a:gradFill>
                <a:gsLst>
                  <a:gs pos="96230">
                    <a:prstClr val="white"/>
                  </a:gs>
                  <a:gs pos="52000">
                    <a:prstClr val="white">
                      <a:lumMod val="85000"/>
                    </a:prstClr>
                  </a:gs>
                  <a:gs pos="100000">
                    <a:prstClr val="white">
                      <a:lumMod val="65000"/>
                    </a:prstClr>
                  </a:gs>
                  <a:gs pos="0">
                    <a:prstClr val="white"/>
                  </a:gs>
                </a:gsLst>
                <a:lin ang="5400000" scaled="0"/>
              </a:gradFill>
              <a:effectLst>
                <a:glow rad="63500">
                  <a:prstClr val="black">
                    <a:alpha val="30000"/>
                  </a:prstClr>
                </a:glow>
                <a:outerShdw blurRad="50800" dist="50800" dir="5400000" algn="ctr" rotWithShape="0">
                  <a:srgbClr val="000000">
                    <a:alpha val="52000"/>
                  </a:srgbClr>
                </a:outerShdw>
              </a:effectLst>
              <a:latin typeface="方正大黑简体" pitchFamily="65" charset="-122"/>
              <a:ea typeface="方正大黑简体" pitchFamily="65" charset="-122"/>
            </a:endParaRPr>
          </a:p>
        </p:txBody>
      </p:sp>
      <p:sp>
        <p:nvSpPr>
          <p:cNvPr id="7" name="矩形 6"/>
          <p:cNvSpPr/>
          <p:nvPr userDrawn="1"/>
        </p:nvSpPr>
        <p:spPr bwMode="auto">
          <a:xfrm>
            <a:off x="8198708" y="179611"/>
            <a:ext cx="3788015" cy="2086529"/>
          </a:xfrm>
          <a:prstGeom prst="rect">
            <a:avLst/>
          </a:prstGeom>
          <a:solidFill>
            <a:srgbClr val="B01F24"/>
          </a:solidFill>
          <a:ln>
            <a:noFill/>
          </a:ln>
          <a:extLst/>
        </p:spPr>
        <p:txBody>
          <a:bodyPr vert="horz" wrap="square" lIns="91422" tIns="45712" rIns="91422" bIns="45712" numCol="1" rtlCol="0" anchor="t" anchorCtr="0" compatLnSpc="1">
            <a:prstTxWarp prst="textNoShape">
              <a:avLst/>
            </a:prstTxWarp>
          </a:bodyPr>
          <a:lstStyle/>
          <a:p>
            <a:pPr algn="ctr" defTabSz="914041"/>
            <a:endParaRPr lang="zh-CN" altLang="en-US" sz="1500">
              <a:solidFill>
                <a:prstClr val="black"/>
              </a:solidFill>
              <a:latin typeface="Century Schoolbook"/>
              <a:ea typeface="宋体"/>
            </a:endParaRPr>
          </a:p>
        </p:txBody>
      </p:sp>
      <p:sp>
        <p:nvSpPr>
          <p:cNvPr id="8" name="矩形 7"/>
          <p:cNvSpPr/>
          <p:nvPr userDrawn="1"/>
        </p:nvSpPr>
        <p:spPr bwMode="auto">
          <a:xfrm>
            <a:off x="203175" y="179612"/>
            <a:ext cx="3788015" cy="2086529"/>
          </a:xfrm>
          <a:prstGeom prst="rect">
            <a:avLst/>
          </a:prstGeom>
          <a:solidFill>
            <a:srgbClr val="B01F24"/>
          </a:solidFill>
          <a:ln>
            <a:noFill/>
          </a:ln>
          <a:extLst/>
        </p:spPr>
        <p:txBody>
          <a:bodyPr vert="horz" wrap="square" lIns="91422" tIns="45712" rIns="91422" bIns="45712" numCol="1" rtlCol="0" anchor="t" anchorCtr="0" compatLnSpc="1">
            <a:prstTxWarp prst="textNoShape">
              <a:avLst/>
            </a:prstTxWarp>
          </a:bodyPr>
          <a:lstStyle/>
          <a:p>
            <a:pPr algn="ctr" defTabSz="914041"/>
            <a:endParaRPr lang="zh-CN" altLang="en-US" sz="1500">
              <a:solidFill>
                <a:prstClr val="black"/>
              </a:solidFill>
              <a:latin typeface="Century Schoolbook"/>
              <a:ea typeface="宋体"/>
            </a:endParaRPr>
          </a:p>
        </p:txBody>
      </p:sp>
      <p:pic>
        <p:nvPicPr>
          <p:cNvPr id="9"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5578" b="5578"/>
          <a:stretch/>
        </p:blipFill>
        <p:spPr bwMode="auto">
          <a:xfrm>
            <a:off x="8198711" y="2481256"/>
            <a:ext cx="3766207" cy="190480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4985" t="7926" r="4985"/>
          <a:stretch/>
        </p:blipFill>
        <p:spPr bwMode="auto">
          <a:xfrm>
            <a:off x="4200943" y="179613"/>
            <a:ext cx="3788015" cy="208652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5096" t="10577" r="5096" b="-385"/>
          <a:stretch/>
        </p:blipFill>
        <p:spPr bwMode="auto">
          <a:xfrm>
            <a:off x="203175" y="2470351"/>
            <a:ext cx="3788015" cy="191570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2" name="矩形 11"/>
          <p:cNvSpPr/>
          <p:nvPr userDrawn="1"/>
        </p:nvSpPr>
        <p:spPr>
          <a:xfrm>
            <a:off x="2554846" y="5789865"/>
            <a:ext cx="184630" cy="276983"/>
          </a:xfrm>
          <a:prstGeom prst="rect">
            <a:avLst/>
          </a:prstGeom>
        </p:spPr>
        <p:txBody>
          <a:bodyPr wrap="none" lIns="91422" tIns="45712" rIns="91422" bIns="45712">
            <a:spAutoFit/>
          </a:bodyPr>
          <a:lstStyle/>
          <a:p>
            <a:pPr algn="ctr" defTabSz="914041"/>
            <a:endParaRPr lang="zh-CN" altLang="en-US" sz="1200" b="1" spc="100" dirty="0">
              <a:solidFill>
                <a:prstClr val="white"/>
              </a:solidFill>
              <a:latin typeface="微软雅黑" pitchFamily="34" charset="-122"/>
              <a:ea typeface="微软雅黑" pitchFamily="34" charset="-122"/>
            </a:endParaRPr>
          </a:p>
        </p:txBody>
      </p:sp>
      <p:pic>
        <p:nvPicPr>
          <p:cNvPr id="13" name="Picture 2" descr="E:\2.2011换标\2011新VI\曙光VI系统-2011版\logo\计算决定未来字体.jpg"/>
          <p:cNvPicPr>
            <a:picLocks noChangeAspect="1" noChangeArrowheads="1"/>
          </p:cNvPicPr>
          <p:nvPr userDrawn="1"/>
        </p:nvPicPr>
        <p:blipFill>
          <a:blip r:embed="rId6" cstate="print"/>
          <a:srcRect/>
          <a:stretch>
            <a:fillRect/>
          </a:stretch>
        </p:blipFill>
        <p:spPr bwMode="auto">
          <a:xfrm>
            <a:off x="4463046" y="3139749"/>
            <a:ext cx="3335287" cy="504433"/>
          </a:xfrm>
          <a:prstGeom prst="rect">
            <a:avLst/>
          </a:prstGeom>
          <a:noFill/>
        </p:spPr>
      </p:pic>
    </p:spTree>
    <p:extLst>
      <p:ext uri="{BB962C8B-B14F-4D97-AF65-F5344CB8AC3E}">
        <p14:creationId xmlns:p14="http://schemas.microsoft.com/office/powerpoint/2010/main" val="694318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12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theme" Target="../theme/theme2.xml"/><Relationship Id="rId5"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theme" Target="../theme/theme3.xml"/><Relationship Id="rId15" Type="http://schemas.openxmlformats.org/officeDocument/2006/relationships/image" Target="../media/image8.jpeg"/><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4.xml"/><Relationship Id="rId13" Type="http://schemas.openxmlformats.org/officeDocument/2006/relationships/image" Target="../media/image8.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5.xml"/><Relationship Id="rId13" Type="http://schemas.openxmlformats.org/officeDocument/2006/relationships/image" Target="../media/image13.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6.xml"/><Relationship Id="rId13" Type="http://schemas.openxmlformats.org/officeDocument/2006/relationships/image" Target="../media/image13.jpeg"/><Relationship Id="rId14" Type="http://schemas.openxmlformats.org/officeDocument/2006/relationships/image" Target="../media/image3.png"/><Relationship Id="rId15" Type="http://schemas.openxmlformats.org/officeDocument/2006/relationships/image" Target="../media/image11.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30857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4" r:id="rId3"/>
    <p:sldLayoutId id="2147483655" r:id="rId4"/>
    <p:sldLayoutId id="2147483653" r:id="rId5"/>
    <p:sldLayoutId id="2147483656" r:id="rId6"/>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02593"/>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800" kern="1200">
          <a:solidFill>
            <a:schemeClr val="tx1"/>
          </a:solidFill>
          <a:latin typeface="+mj-lt"/>
          <a:ea typeface="+mj-ea"/>
          <a:cs typeface="+mj-cs"/>
        </a:defRPr>
      </a:lvl1pPr>
      <a:lvl2pPr algn="ctr" rtl="0" eaLnBrk="0" fontAlgn="base" hangingPunct="0">
        <a:spcBef>
          <a:spcPct val="0"/>
        </a:spcBef>
        <a:spcAft>
          <a:spcPct val="0"/>
        </a:spcAft>
        <a:defRPr sz="3800">
          <a:solidFill>
            <a:schemeClr val="tx1"/>
          </a:solidFill>
          <a:latin typeface="Calibri" pitchFamily="34" charset="0"/>
          <a:ea typeface="宋体" charset="-122"/>
        </a:defRPr>
      </a:lvl2pPr>
      <a:lvl3pPr algn="ctr" rtl="0" eaLnBrk="0" fontAlgn="base" hangingPunct="0">
        <a:spcBef>
          <a:spcPct val="0"/>
        </a:spcBef>
        <a:spcAft>
          <a:spcPct val="0"/>
        </a:spcAft>
        <a:defRPr sz="3800">
          <a:solidFill>
            <a:schemeClr val="tx1"/>
          </a:solidFill>
          <a:latin typeface="Calibri" pitchFamily="34" charset="0"/>
          <a:ea typeface="宋体" charset="-122"/>
        </a:defRPr>
      </a:lvl3pPr>
      <a:lvl4pPr algn="ctr" rtl="0" eaLnBrk="0" fontAlgn="base" hangingPunct="0">
        <a:spcBef>
          <a:spcPct val="0"/>
        </a:spcBef>
        <a:spcAft>
          <a:spcPct val="0"/>
        </a:spcAft>
        <a:defRPr sz="3800">
          <a:solidFill>
            <a:schemeClr val="tx1"/>
          </a:solidFill>
          <a:latin typeface="Calibri" pitchFamily="34" charset="0"/>
          <a:ea typeface="宋体" charset="-122"/>
        </a:defRPr>
      </a:lvl4pPr>
      <a:lvl5pPr algn="ctr" rtl="0" eaLnBrk="0" fontAlgn="base" hangingPunct="0">
        <a:spcBef>
          <a:spcPct val="0"/>
        </a:spcBef>
        <a:spcAft>
          <a:spcPct val="0"/>
        </a:spcAft>
        <a:defRPr sz="3800">
          <a:solidFill>
            <a:schemeClr val="tx1"/>
          </a:solidFill>
          <a:latin typeface="Calibri" pitchFamily="34" charset="0"/>
          <a:ea typeface="宋体" charset="-122"/>
        </a:defRPr>
      </a:lvl5pPr>
      <a:lvl6pPr marL="392195" algn="ctr" rtl="0" fontAlgn="base">
        <a:spcBef>
          <a:spcPct val="0"/>
        </a:spcBef>
        <a:spcAft>
          <a:spcPct val="0"/>
        </a:spcAft>
        <a:defRPr sz="3800">
          <a:solidFill>
            <a:schemeClr val="tx1"/>
          </a:solidFill>
          <a:latin typeface="Calibri" pitchFamily="34" charset="0"/>
          <a:ea typeface="宋体" charset="-122"/>
        </a:defRPr>
      </a:lvl6pPr>
      <a:lvl7pPr marL="784390" algn="ctr" rtl="0" fontAlgn="base">
        <a:spcBef>
          <a:spcPct val="0"/>
        </a:spcBef>
        <a:spcAft>
          <a:spcPct val="0"/>
        </a:spcAft>
        <a:defRPr sz="3800">
          <a:solidFill>
            <a:schemeClr val="tx1"/>
          </a:solidFill>
          <a:latin typeface="Calibri" pitchFamily="34" charset="0"/>
          <a:ea typeface="宋体" charset="-122"/>
        </a:defRPr>
      </a:lvl7pPr>
      <a:lvl8pPr marL="1176584" algn="ctr" rtl="0" fontAlgn="base">
        <a:spcBef>
          <a:spcPct val="0"/>
        </a:spcBef>
        <a:spcAft>
          <a:spcPct val="0"/>
        </a:spcAft>
        <a:defRPr sz="3800">
          <a:solidFill>
            <a:schemeClr val="tx1"/>
          </a:solidFill>
          <a:latin typeface="Calibri" pitchFamily="34" charset="0"/>
          <a:ea typeface="宋体" charset="-122"/>
        </a:defRPr>
      </a:lvl8pPr>
      <a:lvl9pPr marL="1568782" algn="ctr" rtl="0" fontAlgn="base">
        <a:spcBef>
          <a:spcPct val="0"/>
        </a:spcBef>
        <a:spcAft>
          <a:spcPct val="0"/>
        </a:spcAft>
        <a:defRPr sz="3800">
          <a:solidFill>
            <a:schemeClr val="tx1"/>
          </a:solidFill>
          <a:latin typeface="Calibri" pitchFamily="34" charset="0"/>
          <a:ea typeface="宋体" charset="-122"/>
        </a:defRPr>
      </a:lvl9pPr>
    </p:titleStyle>
    <p:bodyStyle>
      <a:lvl1pPr marL="293074" indent="-29307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36583" indent="-244000" algn="l" rtl="0" eaLnBrk="0" fontAlgn="base" hangingPunct="0">
        <a:spcBef>
          <a:spcPct val="20000"/>
        </a:spcBef>
        <a:spcAft>
          <a:spcPct val="0"/>
        </a:spcAft>
        <a:buFont typeface="Arial" charset="0"/>
        <a:buChar char="–"/>
        <a:defRPr sz="2300" kern="1200">
          <a:solidFill>
            <a:schemeClr val="tx1"/>
          </a:solidFill>
          <a:latin typeface="+mn-lt"/>
          <a:ea typeface="+mn-ea"/>
          <a:cs typeface="+mn-cs"/>
        </a:defRPr>
      </a:lvl2pPr>
      <a:lvl3pPr marL="980091" indent="-194928"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3pPr>
      <a:lvl4pPr marL="1372673" indent="-194928"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763891" indent="-194928"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157071" indent="-196096" algn="l" defTabSz="78439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549266" indent="-196096" algn="l" defTabSz="78439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2941462" indent="-196096" algn="l" defTabSz="78439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333660" indent="-196096" algn="l" defTabSz="78439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784390" rtl="0" eaLnBrk="1" latinLnBrk="0" hangingPunct="1">
        <a:defRPr sz="1500" kern="1200">
          <a:solidFill>
            <a:schemeClr val="tx1"/>
          </a:solidFill>
          <a:latin typeface="+mn-lt"/>
          <a:ea typeface="+mn-ea"/>
          <a:cs typeface="+mn-cs"/>
        </a:defRPr>
      </a:lvl1pPr>
      <a:lvl2pPr marL="392195" algn="l" defTabSz="784390" rtl="0" eaLnBrk="1" latinLnBrk="0" hangingPunct="1">
        <a:defRPr sz="1500" kern="1200">
          <a:solidFill>
            <a:schemeClr val="tx1"/>
          </a:solidFill>
          <a:latin typeface="+mn-lt"/>
          <a:ea typeface="+mn-ea"/>
          <a:cs typeface="+mn-cs"/>
        </a:defRPr>
      </a:lvl2pPr>
      <a:lvl3pPr marL="784390" algn="l" defTabSz="784390" rtl="0" eaLnBrk="1" latinLnBrk="0" hangingPunct="1">
        <a:defRPr sz="1500" kern="1200">
          <a:solidFill>
            <a:schemeClr val="tx1"/>
          </a:solidFill>
          <a:latin typeface="+mn-lt"/>
          <a:ea typeface="+mn-ea"/>
          <a:cs typeface="+mn-cs"/>
        </a:defRPr>
      </a:lvl3pPr>
      <a:lvl4pPr marL="1176584" algn="l" defTabSz="784390" rtl="0" eaLnBrk="1" latinLnBrk="0" hangingPunct="1">
        <a:defRPr sz="1500" kern="1200">
          <a:solidFill>
            <a:schemeClr val="tx1"/>
          </a:solidFill>
          <a:latin typeface="+mn-lt"/>
          <a:ea typeface="+mn-ea"/>
          <a:cs typeface="+mn-cs"/>
        </a:defRPr>
      </a:lvl4pPr>
      <a:lvl5pPr marL="1568782" algn="l" defTabSz="784390" rtl="0" eaLnBrk="1" latinLnBrk="0" hangingPunct="1">
        <a:defRPr sz="1500" kern="1200">
          <a:solidFill>
            <a:schemeClr val="tx1"/>
          </a:solidFill>
          <a:latin typeface="+mn-lt"/>
          <a:ea typeface="+mn-ea"/>
          <a:cs typeface="+mn-cs"/>
        </a:defRPr>
      </a:lvl5pPr>
      <a:lvl6pPr marL="1960974" algn="l" defTabSz="784390" rtl="0" eaLnBrk="1" latinLnBrk="0" hangingPunct="1">
        <a:defRPr sz="1500" kern="1200">
          <a:solidFill>
            <a:schemeClr val="tx1"/>
          </a:solidFill>
          <a:latin typeface="+mn-lt"/>
          <a:ea typeface="+mn-ea"/>
          <a:cs typeface="+mn-cs"/>
        </a:defRPr>
      </a:lvl6pPr>
      <a:lvl7pPr marL="2353169" algn="l" defTabSz="784390" rtl="0" eaLnBrk="1" latinLnBrk="0" hangingPunct="1">
        <a:defRPr sz="1500" kern="1200">
          <a:solidFill>
            <a:schemeClr val="tx1"/>
          </a:solidFill>
          <a:latin typeface="+mn-lt"/>
          <a:ea typeface="+mn-ea"/>
          <a:cs typeface="+mn-cs"/>
        </a:defRPr>
      </a:lvl7pPr>
      <a:lvl8pPr marL="2745365" algn="l" defTabSz="784390" rtl="0" eaLnBrk="1" latinLnBrk="0" hangingPunct="1">
        <a:defRPr sz="1500" kern="1200">
          <a:solidFill>
            <a:schemeClr val="tx1"/>
          </a:solidFill>
          <a:latin typeface="+mn-lt"/>
          <a:ea typeface="+mn-ea"/>
          <a:cs typeface="+mn-cs"/>
        </a:defRPr>
      </a:lvl8pPr>
      <a:lvl9pPr marL="3137560" algn="l" defTabSz="78439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9163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6" r:id="rId13"/>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500" kern="1200">
          <a:solidFill>
            <a:schemeClr val="tx1"/>
          </a:solidFill>
          <a:latin typeface="+mj-lt"/>
          <a:ea typeface="+mj-ea"/>
          <a:cs typeface="+mj-cs"/>
        </a:defRPr>
      </a:lvl1pPr>
      <a:lvl2pPr algn="ctr" rtl="0" eaLnBrk="1" fontAlgn="base" hangingPunct="1">
        <a:spcBef>
          <a:spcPct val="0"/>
        </a:spcBef>
        <a:spcAft>
          <a:spcPct val="0"/>
        </a:spcAft>
        <a:defRPr sz="4500">
          <a:solidFill>
            <a:schemeClr val="tx1"/>
          </a:solidFill>
          <a:latin typeface="Calibri" pitchFamily="34" charset="0"/>
          <a:ea typeface="宋体" charset="-122"/>
        </a:defRPr>
      </a:lvl2pPr>
      <a:lvl3pPr algn="ctr" rtl="0" eaLnBrk="1" fontAlgn="base" hangingPunct="1">
        <a:spcBef>
          <a:spcPct val="0"/>
        </a:spcBef>
        <a:spcAft>
          <a:spcPct val="0"/>
        </a:spcAft>
        <a:defRPr sz="4500">
          <a:solidFill>
            <a:schemeClr val="tx1"/>
          </a:solidFill>
          <a:latin typeface="Calibri" pitchFamily="34" charset="0"/>
          <a:ea typeface="宋体" charset="-122"/>
        </a:defRPr>
      </a:lvl3pPr>
      <a:lvl4pPr algn="ctr" rtl="0" eaLnBrk="1" fontAlgn="base" hangingPunct="1">
        <a:spcBef>
          <a:spcPct val="0"/>
        </a:spcBef>
        <a:spcAft>
          <a:spcPct val="0"/>
        </a:spcAft>
        <a:defRPr sz="4500">
          <a:solidFill>
            <a:schemeClr val="tx1"/>
          </a:solidFill>
          <a:latin typeface="Calibri" pitchFamily="34" charset="0"/>
          <a:ea typeface="宋体" charset="-122"/>
        </a:defRPr>
      </a:lvl4pPr>
      <a:lvl5pPr algn="ctr" rtl="0" eaLnBrk="1" fontAlgn="base" hangingPunct="1">
        <a:spcBef>
          <a:spcPct val="0"/>
        </a:spcBef>
        <a:spcAft>
          <a:spcPct val="0"/>
        </a:spcAft>
        <a:defRPr sz="4500">
          <a:solidFill>
            <a:schemeClr val="tx1"/>
          </a:solidFill>
          <a:latin typeface="Calibri" pitchFamily="34" charset="0"/>
          <a:ea typeface="宋体" charset="-122"/>
        </a:defRPr>
      </a:lvl5pPr>
      <a:lvl6pPr marL="466784" algn="ctr" rtl="0" eaLnBrk="1" fontAlgn="base" hangingPunct="1">
        <a:spcBef>
          <a:spcPct val="0"/>
        </a:spcBef>
        <a:spcAft>
          <a:spcPct val="0"/>
        </a:spcAft>
        <a:defRPr sz="4500">
          <a:solidFill>
            <a:schemeClr val="tx1"/>
          </a:solidFill>
          <a:latin typeface="Calibri" pitchFamily="34" charset="0"/>
          <a:ea typeface="宋体" charset="-122"/>
        </a:defRPr>
      </a:lvl6pPr>
      <a:lvl7pPr marL="933563" algn="ctr" rtl="0" eaLnBrk="1" fontAlgn="base" hangingPunct="1">
        <a:spcBef>
          <a:spcPct val="0"/>
        </a:spcBef>
        <a:spcAft>
          <a:spcPct val="0"/>
        </a:spcAft>
        <a:defRPr sz="4500">
          <a:solidFill>
            <a:schemeClr val="tx1"/>
          </a:solidFill>
          <a:latin typeface="Calibri" pitchFamily="34" charset="0"/>
          <a:ea typeface="宋体" charset="-122"/>
        </a:defRPr>
      </a:lvl7pPr>
      <a:lvl8pPr marL="1400346" algn="ctr" rtl="0" eaLnBrk="1" fontAlgn="base" hangingPunct="1">
        <a:spcBef>
          <a:spcPct val="0"/>
        </a:spcBef>
        <a:spcAft>
          <a:spcPct val="0"/>
        </a:spcAft>
        <a:defRPr sz="4500">
          <a:solidFill>
            <a:schemeClr val="tx1"/>
          </a:solidFill>
          <a:latin typeface="Calibri" pitchFamily="34" charset="0"/>
          <a:ea typeface="宋体" charset="-122"/>
        </a:defRPr>
      </a:lvl8pPr>
      <a:lvl9pPr marL="1867128" algn="ctr" rtl="0" eaLnBrk="1" fontAlgn="base" hangingPunct="1">
        <a:spcBef>
          <a:spcPct val="0"/>
        </a:spcBef>
        <a:spcAft>
          <a:spcPct val="0"/>
        </a:spcAft>
        <a:defRPr sz="4500">
          <a:solidFill>
            <a:schemeClr val="tx1"/>
          </a:solidFill>
          <a:latin typeface="Calibri" pitchFamily="34" charset="0"/>
          <a:ea typeface="宋体" charset="-122"/>
        </a:defRPr>
      </a:lvl9pPr>
    </p:titleStyle>
    <p:bodyStyle>
      <a:lvl1pPr marL="348811" indent="-348811" algn="l" rtl="0" eaLnBrk="1" fontAlgn="base" hangingPunct="1">
        <a:spcBef>
          <a:spcPct val="20000"/>
        </a:spcBef>
        <a:spcAft>
          <a:spcPct val="0"/>
        </a:spcAft>
        <a:buFont typeface="Arial" charset="0"/>
        <a:buChar char="•"/>
        <a:defRPr sz="3300" kern="1200">
          <a:solidFill>
            <a:schemeClr val="tx1"/>
          </a:solidFill>
          <a:latin typeface="+mn-lt"/>
          <a:ea typeface="+mn-ea"/>
          <a:cs typeface="+mn-cs"/>
        </a:defRPr>
      </a:lvl1pPr>
      <a:lvl2pPr marL="757648" indent="-290403"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2pPr>
      <a:lvl3pPr marL="1166481" indent="-231998" algn="l" rtl="0" eaLnBrk="1" fontAlgn="base" hangingPunct="1">
        <a:spcBef>
          <a:spcPct val="20000"/>
        </a:spcBef>
        <a:spcAft>
          <a:spcPct val="0"/>
        </a:spcAft>
        <a:buFont typeface="Arial" charset="0"/>
        <a:buChar char="•"/>
        <a:defRPr sz="2500" kern="1200">
          <a:solidFill>
            <a:schemeClr val="tx1"/>
          </a:solidFill>
          <a:latin typeface="+mn-lt"/>
          <a:ea typeface="+mn-ea"/>
          <a:cs typeface="+mn-cs"/>
        </a:defRPr>
      </a:lvl3pPr>
      <a:lvl4pPr marL="1633725" indent="-231998"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4pPr>
      <a:lvl5pPr marL="2099347" indent="-231998"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5pPr>
      <a:lvl6pPr marL="2567299" indent="-233389" algn="l" defTabSz="933563"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34078" indent="-233389" algn="l" defTabSz="933563"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00863" indent="-233389" algn="l" defTabSz="933563"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967647" indent="-233389" algn="l" defTabSz="933563"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zh-CN"/>
      </a:defPPr>
      <a:lvl1pPr marL="0" algn="l" defTabSz="933563" rtl="0" eaLnBrk="1" latinLnBrk="0" hangingPunct="1">
        <a:defRPr sz="1800" kern="1200">
          <a:solidFill>
            <a:schemeClr val="tx1"/>
          </a:solidFill>
          <a:latin typeface="+mn-lt"/>
          <a:ea typeface="+mn-ea"/>
          <a:cs typeface="+mn-cs"/>
        </a:defRPr>
      </a:lvl1pPr>
      <a:lvl2pPr marL="466784" algn="l" defTabSz="933563" rtl="0" eaLnBrk="1" latinLnBrk="0" hangingPunct="1">
        <a:defRPr sz="1800" kern="1200">
          <a:solidFill>
            <a:schemeClr val="tx1"/>
          </a:solidFill>
          <a:latin typeface="+mn-lt"/>
          <a:ea typeface="+mn-ea"/>
          <a:cs typeface="+mn-cs"/>
        </a:defRPr>
      </a:lvl2pPr>
      <a:lvl3pPr marL="933563" algn="l" defTabSz="933563" rtl="0" eaLnBrk="1" latinLnBrk="0" hangingPunct="1">
        <a:defRPr sz="1800" kern="1200">
          <a:solidFill>
            <a:schemeClr val="tx1"/>
          </a:solidFill>
          <a:latin typeface="+mn-lt"/>
          <a:ea typeface="+mn-ea"/>
          <a:cs typeface="+mn-cs"/>
        </a:defRPr>
      </a:lvl3pPr>
      <a:lvl4pPr marL="1400346" algn="l" defTabSz="933563" rtl="0" eaLnBrk="1" latinLnBrk="0" hangingPunct="1">
        <a:defRPr sz="1800" kern="1200">
          <a:solidFill>
            <a:schemeClr val="tx1"/>
          </a:solidFill>
          <a:latin typeface="+mn-lt"/>
          <a:ea typeface="+mn-ea"/>
          <a:cs typeface="+mn-cs"/>
        </a:defRPr>
      </a:lvl4pPr>
      <a:lvl5pPr marL="1867128" algn="l" defTabSz="933563" rtl="0" eaLnBrk="1" latinLnBrk="0" hangingPunct="1">
        <a:defRPr sz="1800" kern="1200">
          <a:solidFill>
            <a:schemeClr val="tx1"/>
          </a:solidFill>
          <a:latin typeface="+mn-lt"/>
          <a:ea typeface="+mn-ea"/>
          <a:cs typeface="+mn-cs"/>
        </a:defRPr>
      </a:lvl5pPr>
      <a:lvl6pPr marL="2333910" algn="l" defTabSz="933563" rtl="0" eaLnBrk="1" latinLnBrk="0" hangingPunct="1">
        <a:defRPr sz="1800" kern="1200">
          <a:solidFill>
            <a:schemeClr val="tx1"/>
          </a:solidFill>
          <a:latin typeface="+mn-lt"/>
          <a:ea typeface="+mn-ea"/>
          <a:cs typeface="+mn-cs"/>
        </a:defRPr>
      </a:lvl6pPr>
      <a:lvl7pPr marL="2800689" algn="l" defTabSz="933563" rtl="0" eaLnBrk="1" latinLnBrk="0" hangingPunct="1">
        <a:defRPr sz="1800" kern="1200">
          <a:solidFill>
            <a:schemeClr val="tx1"/>
          </a:solidFill>
          <a:latin typeface="+mn-lt"/>
          <a:ea typeface="+mn-ea"/>
          <a:cs typeface="+mn-cs"/>
        </a:defRPr>
      </a:lvl7pPr>
      <a:lvl8pPr marL="3267473" algn="l" defTabSz="933563" rtl="0" eaLnBrk="1" latinLnBrk="0" hangingPunct="1">
        <a:defRPr sz="1800" kern="1200">
          <a:solidFill>
            <a:schemeClr val="tx1"/>
          </a:solidFill>
          <a:latin typeface="+mn-lt"/>
          <a:ea typeface="+mn-ea"/>
          <a:cs typeface="+mn-cs"/>
        </a:defRPr>
      </a:lvl8pPr>
      <a:lvl9pPr marL="3734252" algn="l" defTabSz="9335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746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3799" kern="1200">
          <a:solidFill>
            <a:schemeClr val="tx1"/>
          </a:solidFill>
          <a:latin typeface="+mj-lt"/>
          <a:ea typeface="+mj-ea"/>
          <a:cs typeface="+mj-cs"/>
        </a:defRPr>
      </a:lvl1pPr>
      <a:lvl2pPr algn="ctr" rtl="0" eaLnBrk="1" fontAlgn="base" hangingPunct="1">
        <a:spcBef>
          <a:spcPct val="0"/>
        </a:spcBef>
        <a:spcAft>
          <a:spcPct val="0"/>
        </a:spcAft>
        <a:defRPr sz="3799">
          <a:solidFill>
            <a:schemeClr val="tx1"/>
          </a:solidFill>
          <a:latin typeface="Calibri" pitchFamily="34" charset="0"/>
          <a:ea typeface="宋体" charset="-122"/>
        </a:defRPr>
      </a:lvl2pPr>
      <a:lvl3pPr algn="ctr" rtl="0" eaLnBrk="1" fontAlgn="base" hangingPunct="1">
        <a:spcBef>
          <a:spcPct val="0"/>
        </a:spcBef>
        <a:spcAft>
          <a:spcPct val="0"/>
        </a:spcAft>
        <a:defRPr sz="3799">
          <a:solidFill>
            <a:schemeClr val="tx1"/>
          </a:solidFill>
          <a:latin typeface="Calibri" pitchFamily="34" charset="0"/>
          <a:ea typeface="宋体" charset="-122"/>
        </a:defRPr>
      </a:lvl3pPr>
      <a:lvl4pPr algn="ctr" rtl="0" eaLnBrk="1" fontAlgn="base" hangingPunct="1">
        <a:spcBef>
          <a:spcPct val="0"/>
        </a:spcBef>
        <a:spcAft>
          <a:spcPct val="0"/>
        </a:spcAft>
        <a:defRPr sz="3799">
          <a:solidFill>
            <a:schemeClr val="tx1"/>
          </a:solidFill>
          <a:latin typeface="Calibri" pitchFamily="34" charset="0"/>
          <a:ea typeface="宋体" charset="-122"/>
        </a:defRPr>
      </a:lvl4pPr>
      <a:lvl5pPr algn="ctr" rtl="0" eaLnBrk="1" fontAlgn="base" hangingPunct="1">
        <a:spcBef>
          <a:spcPct val="0"/>
        </a:spcBef>
        <a:spcAft>
          <a:spcPct val="0"/>
        </a:spcAft>
        <a:defRPr sz="3799">
          <a:solidFill>
            <a:schemeClr val="tx1"/>
          </a:solidFill>
          <a:latin typeface="Calibri" pitchFamily="34" charset="0"/>
          <a:ea typeface="宋体" charset="-122"/>
        </a:defRPr>
      </a:lvl5pPr>
      <a:lvl6pPr marL="392108" algn="ctr" rtl="0" eaLnBrk="1" fontAlgn="base" hangingPunct="1">
        <a:spcBef>
          <a:spcPct val="0"/>
        </a:spcBef>
        <a:spcAft>
          <a:spcPct val="0"/>
        </a:spcAft>
        <a:defRPr sz="3799">
          <a:solidFill>
            <a:schemeClr val="tx1"/>
          </a:solidFill>
          <a:latin typeface="Calibri" pitchFamily="34" charset="0"/>
          <a:ea typeface="宋体" charset="-122"/>
        </a:defRPr>
      </a:lvl6pPr>
      <a:lvl7pPr marL="784214" algn="ctr" rtl="0" eaLnBrk="1" fontAlgn="base" hangingPunct="1">
        <a:spcBef>
          <a:spcPct val="0"/>
        </a:spcBef>
        <a:spcAft>
          <a:spcPct val="0"/>
        </a:spcAft>
        <a:defRPr sz="3799">
          <a:solidFill>
            <a:schemeClr val="tx1"/>
          </a:solidFill>
          <a:latin typeface="Calibri" pitchFamily="34" charset="0"/>
          <a:ea typeface="宋体" charset="-122"/>
        </a:defRPr>
      </a:lvl7pPr>
      <a:lvl8pPr marL="1176320" algn="ctr" rtl="0" eaLnBrk="1" fontAlgn="base" hangingPunct="1">
        <a:spcBef>
          <a:spcPct val="0"/>
        </a:spcBef>
        <a:spcAft>
          <a:spcPct val="0"/>
        </a:spcAft>
        <a:defRPr sz="3799">
          <a:solidFill>
            <a:schemeClr val="tx1"/>
          </a:solidFill>
          <a:latin typeface="Calibri" pitchFamily="34" charset="0"/>
          <a:ea typeface="宋体" charset="-122"/>
        </a:defRPr>
      </a:lvl8pPr>
      <a:lvl9pPr marL="1568429" algn="ctr" rtl="0" eaLnBrk="1" fontAlgn="base" hangingPunct="1">
        <a:spcBef>
          <a:spcPct val="0"/>
        </a:spcBef>
        <a:spcAft>
          <a:spcPct val="0"/>
        </a:spcAft>
        <a:defRPr sz="3799">
          <a:solidFill>
            <a:schemeClr val="tx1"/>
          </a:solidFill>
          <a:latin typeface="Calibri" pitchFamily="34" charset="0"/>
          <a:ea typeface="宋体" charset="-122"/>
        </a:defRPr>
      </a:lvl9pPr>
    </p:titleStyle>
    <p:bodyStyle>
      <a:lvl1pPr marL="293007" indent="-293007" algn="l" rtl="0" eaLnBrk="1" fontAlgn="base" hangingPunct="1">
        <a:spcBef>
          <a:spcPct val="20000"/>
        </a:spcBef>
        <a:spcAft>
          <a:spcPct val="0"/>
        </a:spcAft>
        <a:buFont typeface="Arial" charset="0"/>
        <a:buChar char="•"/>
        <a:defRPr sz="2799" kern="1200">
          <a:solidFill>
            <a:schemeClr val="tx1"/>
          </a:solidFill>
          <a:latin typeface="+mn-lt"/>
          <a:ea typeface="+mn-ea"/>
          <a:cs typeface="+mn-cs"/>
        </a:defRPr>
      </a:lvl1pPr>
      <a:lvl2pPr marL="636440" indent="-243945" algn="l" rtl="0" eaLnBrk="1" fontAlgn="base" hangingPunct="1">
        <a:spcBef>
          <a:spcPct val="20000"/>
        </a:spcBef>
        <a:spcAft>
          <a:spcPct val="0"/>
        </a:spcAft>
        <a:buFont typeface="Arial" charset="0"/>
        <a:buChar char="–"/>
        <a:defRPr sz="2300" kern="1200">
          <a:solidFill>
            <a:schemeClr val="tx1"/>
          </a:solidFill>
          <a:latin typeface="+mn-lt"/>
          <a:ea typeface="+mn-ea"/>
          <a:cs typeface="+mn-cs"/>
        </a:defRPr>
      </a:lvl2pPr>
      <a:lvl3pPr marL="979870" indent="-194884"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3pPr>
      <a:lvl4pPr marL="1372364" indent="-194884"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1763495" indent="-194884"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156586" indent="-196052" algn="l" defTabSz="78421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548692" indent="-196052" algn="l" defTabSz="78421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2940801" indent="-196052" algn="l" defTabSz="78421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332910" indent="-196052" algn="l" defTabSz="784214"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784214" rtl="0" eaLnBrk="1" latinLnBrk="0" hangingPunct="1">
        <a:defRPr sz="1500" kern="1200">
          <a:solidFill>
            <a:schemeClr val="tx1"/>
          </a:solidFill>
          <a:latin typeface="+mn-lt"/>
          <a:ea typeface="+mn-ea"/>
          <a:cs typeface="+mn-cs"/>
        </a:defRPr>
      </a:lvl1pPr>
      <a:lvl2pPr marL="392108" algn="l" defTabSz="784214" rtl="0" eaLnBrk="1" latinLnBrk="0" hangingPunct="1">
        <a:defRPr sz="1500" kern="1200">
          <a:solidFill>
            <a:schemeClr val="tx1"/>
          </a:solidFill>
          <a:latin typeface="+mn-lt"/>
          <a:ea typeface="+mn-ea"/>
          <a:cs typeface="+mn-cs"/>
        </a:defRPr>
      </a:lvl2pPr>
      <a:lvl3pPr marL="784214" algn="l" defTabSz="784214" rtl="0" eaLnBrk="1" latinLnBrk="0" hangingPunct="1">
        <a:defRPr sz="1500" kern="1200">
          <a:solidFill>
            <a:schemeClr val="tx1"/>
          </a:solidFill>
          <a:latin typeface="+mn-lt"/>
          <a:ea typeface="+mn-ea"/>
          <a:cs typeface="+mn-cs"/>
        </a:defRPr>
      </a:lvl3pPr>
      <a:lvl4pPr marL="1176320" algn="l" defTabSz="784214" rtl="0" eaLnBrk="1" latinLnBrk="0" hangingPunct="1">
        <a:defRPr sz="1500" kern="1200">
          <a:solidFill>
            <a:schemeClr val="tx1"/>
          </a:solidFill>
          <a:latin typeface="+mn-lt"/>
          <a:ea typeface="+mn-ea"/>
          <a:cs typeface="+mn-cs"/>
        </a:defRPr>
      </a:lvl4pPr>
      <a:lvl5pPr marL="1568429" algn="l" defTabSz="784214" rtl="0" eaLnBrk="1" latinLnBrk="0" hangingPunct="1">
        <a:defRPr sz="1500" kern="1200">
          <a:solidFill>
            <a:schemeClr val="tx1"/>
          </a:solidFill>
          <a:latin typeface="+mn-lt"/>
          <a:ea typeface="+mn-ea"/>
          <a:cs typeface="+mn-cs"/>
        </a:defRPr>
      </a:lvl5pPr>
      <a:lvl6pPr marL="1960534" algn="l" defTabSz="784214" rtl="0" eaLnBrk="1" latinLnBrk="0" hangingPunct="1">
        <a:defRPr sz="1500" kern="1200">
          <a:solidFill>
            <a:schemeClr val="tx1"/>
          </a:solidFill>
          <a:latin typeface="+mn-lt"/>
          <a:ea typeface="+mn-ea"/>
          <a:cs typeface="+mn-cs"/>
        </a:defRPr>
      </a:lvl6pPr>
      <a:lvl7pPr marL="2352640" algn="l" defTabSz="784214" rtl="0" eaLnBrk="1" latinLnBrk="0" hangingPunct="1">
        <a:defRPr sz="1500" kern="1200">
          <a:solidFill>
            <a:schemeClr val="tx1"/>
          </a:solidFill>
          <a:latin typeface="+mn-lt"/>
          <a:ea typeface="+mn-ea"/>
          <a:cs typeface="+mn-cs"/>
        </a:defRPr>
      </a:lvl7pPr>
      <a:lvl8pPr marL="2744747" algn="l" defTabSz="784214" rtl="0" eaLnBrk="1" latinLnBrk="0" hangingPunct="1">
        <a:defRPr sz="1500" kern="1200">
          <a:solidFill>
            <a:schemeClr val="tx1"/>
          </a:solidFill>
          <a:latin typeface="+mn-lt"/>
          <a:ea typeface="+mn-ea"/>
          <a:cs typeface="+mn-cs"/>
        </a:defRPr>
      </a:lvl8pPr>
      <a:lvl9pPr marL="3136854" algn="l" defTabSz="784214"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4810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3800">
          <a:solidFill>
            <a:schemeClr val="tx1"/>
          </a:solidFill>
          <a:latin typeface="+mj-lt"/>
          <a:ea typeface="+mj-ea"/>
          <a:cs typeface="+mj-cs"/>
          <a:sym typeface="Century Schoolbook" charset="0"/>
        </a:defRPr>
      </a:lvl1pPr>
      <a:lvl2pPr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2pPr>
      <a:lvl3pPr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3pPr>
      <a:lvl4pPr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4pPr>
      <a:lvl5pPr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5pPr>
      <a:lvl6pPr marL="457200"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6pPr>
      <a:lvl7pPr marL="914400"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7pPr>
      <a:lvl8pPr marL="1371600"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8pPr>
      <a:lvl9pPr marL="1828800"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9pPr>
    </p:titleStyle>
    <p:bodyStyle>
      <a:lvl1pPr marL="293688" indent="-293688" algn="l" defTabSz="0" rtl="0" eaLnBrk="0" fontAlgn="base" hangingPunct="0">
        <a:spcBef>
          <a:spcPct val="20000"/>
        </a:spcBef>
        <a:spcAft>
          <a:spcPct val="0"/>
        </a:spcAft>
        <a:buFont typeface="Arial" charset="0"/>
        <a:buChar char="•"/>
        <a:defRPr sz="2800">
          <a:solidFill>
            <a:schemeClr val="tx1"/>
          </a:solidFill>
          <a:latin typeface="+mn-lt"/>
          <a:ea typeface="+mn-ea"/>
          <a:cs typeface="+mn-cs"/>
          <a:sym typeface="Century Schoolbook" charset="0"/>
        </a:defRPr>
      </a:lvl1pPr>
      <a:lvl2pPr marL="636588" indent="-242888" algn="l" defTabSz="0" rtl="0" eaLnBrk="0" fontAlgn="base" hangingPunct="0">
        <a:spcBef>
          <a:spcPct val="20000"/>
        </a:spcBef>
        <a:spcAft>
          <a:spcPct val="0"/>
        </a:spcAft>
        <a:buFont typeface="Arial" charset="0"/>
        <a:buChar char="–"/>
        <a:defRPr sz="2300">
          <a:solidFill>
            <a:schemeClr val="tx1"/>
          </a:solidFill>
          <a:latin typeface="+mn-lt"/>
          <a:ea typeface="+mn-ea"/>
          <a:sym typeface="Century Schoolbook" charset="0"/>
        </a:defRPr>
      </a:lvl2pPr>
      <a:lvl3pPr marL="979488" indent="-193675" algn="l" defTabSz="0" rtl="0" eaLnBrk="0" fontAlgn="base" hangingPunct="0">
        <a:spcBef>
          <a:spcPct val="20000"/>
        </a:spcBef>
        <a:spcAft>
          <a:spcPct val="0"/>
        </a:spcAft>
        <a:buFont typeface="Arial" charset="0"/>
        <a:buChar char="•"/>
        <a:defRPr sz="2100">
          <a:solidFill>
            <a:schemeClr val="tx1"/>
          </a:solidFill>
          <a:latin typeface="+mn-lt"/>
          <a:ea typeface="+mn-ea"/>
          <a:sym typeface="Century Schoolbook" charset="0"/>
        </a:defRPr>
      </a:lvl3pPr>
      <a:lvl4pPr marL="1373188" indent="-195263"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4pPr>
      <a:lvl5pPr marL="1763713" indent="-193675"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5pPr>
      <a:lvl6pPr marL="2220913" indent="-193675"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6pPr>
      <a:lvl7pPr marL="2678113" indent="-193675"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7pPr>
      <a:lvl8pPr marL="3135313" indent="-193675"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8pPr>
      <a:lvl9pPr marL="3592513" indent="-193675"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9628" y="6446933"/>
            <a:ext cx="12240674" cy="438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p:cNvSpPr txBox="1">
            <a:spLocks noChangeArrowheads="1"/>
          </p:cNvSpPr>
          <p:nvPr userDrawn="1"/>
        </p:nvSpPr>
        <p:spPr bwMode="auto">
          <a:xfrm>
            <a:off x="-29626" y="6500896"/>
            <a:ext cx="2255975" cy="32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r" defTabSz="784225" eaLnBrk="1" fontAlgn="base" hangingPunct="1">
              <a:spcBef>
                <a:spcPct val="0"/>
              </a:spcBef>
              <a:spcAft>
                <a:spcPct val="0"/>
              </a:spcAft>
              <a:buFont typeface="Arial" charset="0"/>
              <a:buNone/>
            </a:pPr>
            <a:r>
              <a:rPr lang="zh-CN" altLang="en-US" sz="1600" smtClean="0">
                <a:solidFill>
                  <a:srgbClr val="FFFFFF"/>
                </a:solidFill>
                <a:latin typeface="华文行楷" charset="0"/>
                <a:ea typeface="华文行楷" charset="0"/>
                <a:cs typeface="华文行楷" charset="0"/>
              </a:rPr>
              <a:t>计算  决定未来</a:t>
            </a:r>
          </a:p>
        </p:txBody>
      </p:sp>
      <p:sp>
        <p:nvSpPr>
          <p:cNvPr id="2053" name="TextBox 4"/>
          <p:cNvSpPr txBox="1">
            <a:spLocks noChangeArrowheads="1"/>
          </p:cNvSpPr>
          <p:nvPr userDrawn="1"/>
        </p:nvSpPr>
        <p:spPr bwMode="auto">
          <a:xfrm>
            <a:off x="11184642" y="404721"/>
            <a:ext cx="670866"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ctr" defTabSz="784225" eaLnBrk="1" fontAlgn="base" hangingPunct="1">
              <a:spcBef>
                <a:spcPct val="0"/>
              </a:spcBef>
              <a:spcAft>
                <a:spcPct val="0"/>
              </a:spcAft>
              <a:buFont typeface="Arial" charset="0"/>
              <a:buNone/>
            </a:pPr>
            <a:fld id="{9CA6808E-9BD8-B348-A87B-C2B5FD25EA36}" type="slidenum">
              <a:rPr lang="en-US" b="1" smtClean="0">
                <a:solidFill>
                  <a:srgbClr val="FFFFFF"/>
                </a:solidFill>
                <a:latin typeface="微软雅黑" charset="0"/>
                <a:ea typeface="微软雅黑" charset="0"/>
                <a:cs typeface="微软雅黑" charset="0"/>
              </a:rPr>
              <a:pPr algn="ctr" defTabSz="784225" eaLnBrk="1" fontAlgn="base" hangingPunct="1">
                <a:spcBef>
                  <a:spcPct val="0"/>
                </a:spcBef>
                <a:spcAft>
                  <a:spcPct val="0"/>
                </a:spcAft>
                <a:buFont typeface="Arial" charset="0"/>
                <a:buNone/>
              </a:pPr>
              <a:t>‹#›</a:t>
            </a:fld>
            <a:endParaRPr lang="zh-CN" altLang="en-US" b="1" smtClean="0">
              <a:solidFill>
                <a:srgbClr val="FFFFFF"/>
              </a:solidFill>
              <a:latin typeface="微软雅黑" charset="0"/>
              <a:ea typeface="微软雅黑" charset="0"/>
              <a:cs typeface="微软雅黑" charset="0"/>
            </a:endParaRPr>
          </a:p>
        </p:txBody>
      </p:sp>
    </p:spTree>
    <p:extLst>
      <p:ext uri="{BB962C8B-B14F-4D97-AF65-F5344CB8AC3E}">
        <p14:creationId xmlns:p14="http://schemas.microsoft.com/office/powerpoint/2010/main" val="2382385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3800">
          <a:solidFill>
            <a:schemeClr val="tx1"/>
          </a:solidFill>
          <a:latin typeface="+mj-lt"/>
          <a:ea typeface="+mj-ea"/>
          <a:cs typeface="+mj-cs"/>
          <a:sym typeface="Century Schoolbook" charset="0"/>
        </a:defRPr>
      </a:lvl1pPr>
      <a:lvl2pPr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2pPr>
      <a:lvl3pPr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3pPr>
      <a:lvl4pPr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4pPr>
      <a:lvl5pPr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5pPr>
      <a:lvl6pPr marL="457200"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6pPr>
      <a:lvl7pPr marL="914400"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7pPr>
      <a:lvl8pPr marL="1371600"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8pPr>
      <a:lvl9pPr marL="1828800" algn="ctr" rtl="0" eaLnBrk="0" fontAlgn="base" hangingPunct="0">
        <a:spcBef>
          <a:spcPct val="0"/>
        </a:spcBef>
        <a:spcAft>
          <a:spcPct val="0"/>
        </a:spcAft>
        <a:defRPr sz="3800">
          <a:solidFill>
            <a:schemeClr val="tx1"/>
          </a:solidFill>
          <a:latin typeface="Century Schoolbook" charset="0"/>
          <a:ea typeface="华文楷体" charset="0"/>
          <a:cs typeface="华文楷体" charset="0"/>
          <a:sym typeface="Century Schoolbook" charset="0"/>
        </a:defRPr>
      </a:lvl9pPr>
    </p:titleStyle>
    <p:bodyStyle>
      <a:lvl1pPr marL="293688" indent="-293688" algn="l" defTabSz="0" rtl="0" eaLnBrk="0" fontAlgn="base" hangingPunct="0">
        <a:spcBef>
          <a:spcPct val="20000"/>
        </a:spcBef>
        <a:spcAft>
          <a:spcPct val="0"/>
        </a:spcAft>
        <a:buFont typeface="Arial" charset="0"/>
        <a:buChar char="•"/>
        <a:defRPr sz="2800">
          <a:solidFill>
            <a:schemeClr val="tx1"/>
          </a:solidFill>
          <a:latin typeface="+mn-lt"/>
          <a:ea typeface="+mn-ea"/>
          <a:cs typeface="+mn-cs"/>
          <a:sym typeface="Century Schoolbook" charset="0"/>
        </a:defRPr>
      </a:lvl1pPr>
      <a:lvl2pPr marL="636588" indent="-242888" algn="l" defTabSz="0" rtl="0" eaLnBrk="0" fontAlgn="base" hangingPunct="0">
        <a:spcBef>
          <a:spcPct val="20000"/>
        </a:spcBef>
        <a:spcAft>
          <a:spcPct val="0"/>
        </a:spcAft>
        <a:buFont typeface="Arial" charset="0"/>
        <a:buChar char="–"/>
        <a:defRPr sz="2300">
          <a:solidFill>
            <a:schemeClr val="tx1"/>
          </a:solidFill>
          <a:latin typeface="+mn-lt"/>
          <a:ea typeface="+mn-ea"/>
          <a:sym typeface="Century Schoolbook" charset="0"/>
        </a:defRPr>
      </a:lvl2pPr>
      <a:lvl3pPr marL="979488" indent="-193675" algn="l" defTabSz="0" rtl="0" eaLnBrk="0" fontAlgn="base" hangingPunct="0">
        <a:spcBef>
          <a:spcPct val="20000"/>
        </a:spcBef>
        <a:spcAft>
          <a:spcPct val="0"/>
        </a:spcAft>
        <a:buFont typeface="Arial" charset="0"/>
        <a:buChar char="•"/>
        <a:defRPr sz="2100">
          <a:solidFill>
            <a:schemeClr val="tx1"/>
          </a:solidFill>
          <a:latin typeface="+mn-lt"/>
          <a:ea typeface="+mn-ea"/>
          <a:sym typeface="Century Schoolbook" charset="0"/>
        </a:defRPr>
      </a:lvl3pPr>
      <a:lvl4pPr marL="1373188" indent="-195263"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4pPr>
      <a:lvl5pPr marL="1763713" indent="-193675"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5pPr>
      <a:lvl6pPr marL="2220913" indent="-193675"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6pPr>
      <a:lvl7pPr marL="2678113" indent="-193675"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7pPr>
      <a:lvl8pPr marL="3135313" indent="-193675"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8pPr>
      <a:lvl9pPr marL="3592513" indent="-193675" algn="l" defTabSz="0" rtl="0" eaLnBrk="0" fontAlgn="base" hangingPunct="0">
        <a:spcBef>
          <a:spcPct val="20000"/>
        </a:spcBef>
        <a:spcAft>
          <a:spcPct val="0"/>
        </a:spcAft>
        <a:buFont typeface="Arial" charset="0"/>
        <a:buChar char="»"/>
        <a:defRPr>
          <a:solidFill>
            <a:schemeClr val="tx1"/>
          </a:solidFill>
          <a:latin typeface="+mn-lt"/>
          <a:ea typeface="+mn-ea"/>
          <a:sym typeface="Century Schoolbook" charset="0"/>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1" Type="http://schemas.openxmlformats.org/officeDocument/2006/relationships/slideLayout" Target="../slideLayouts/slideLayout40.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26.png"/><Relationship Id="rId1" Type="http://schemas.openxmlformats.org/officeDocument/2006/relationships/slideLayout" Target="../slideLayouts/slideLayout40.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40.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1" Type="http://schemas.openxmlformats.org/officeDocument/2006/relationships/slideLayout" Target="../slideLayouts/slideLayout40.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1" Type="http://schemas.openxmlformats.org/officeDocument/2006/relationships/slideLayout" Target="../slideLayouts/slideLayout40.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png"/><Relationship Id="rId5" Type="http://schemas.openxmlformats.org/officeDocument/2006/relationships/image" Target="../media/image11.png"/><Relationship Id="rId1" Type="http://schemas.openxmlformats.org/officeDocument/2006/relationships/slideLayout" Target="../slideLayouts/slideLayout40.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40.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5.png"/><Relationship Id="rId1" Type="http://schemas.openxmlformats.org/officeDocument/2006/relationships/slideLayout" Target="../slideLayouts/slideLayout40.xml"/><Relationship Id="rId2"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40.xml"/><Relationship Id="rId2"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40.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1" Type="http://schemas.openxmlformats.org/officeDocument/2006/relationships/slideLayout" Target="../slideLayouts/slideLayout40.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9.png"/><Relationship Id="rId1" Type="http://schemas.openxmlformats.org/officeDocument/2006/relationships/slideLayout" Target="../slideLayouts/slideLayout40.xml"/><Relationship Id="rId2"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40.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54.png"/><Relationship Id="rId1" Type="http://schemas.openxmlformats.org/officeDocument/2006/relationships/slideLayout" Target="../slideLayouts/slideLayout40.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2.png"/><Relationship Id="rId1" Type="http://schemas.openxmlformats.org/officeDocument/2006/relationships/slideLayout" Target="../slideLayouts/slideLayout40.xml"/><Relationship Id="rId2"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40.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7.png"/><Relationship Id="rId1" Type="http://schemas.openxmlformats.org/officeDocument/2006/relationships/slideLayout" Target="../slideLayouts/slideLayout40.xml"/><Relationship Id="rId2"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58.jpeg"/><Relationship Id="rId5" Type="http://schemas.openxmlformats.org/officeDocument/2006/relationships/image" Target="../media/image59.png"/><Relationship Id="rId1" Type="http://schemas.openxmlformats.org/officeDocument/2006/relationships/slideLayout" Target="../slideLayouts/slideLayout40.xml"/><Relationship Id="rId2"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0.png"/><Relationship Id="rId1" Type="http://schemas.openxmlformats.org/officeDocument/2006/relationships/slideLayout" Target="../slideLayouts/slideLayout40.xml"/><Relationship Id="rId2"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s>
</file>

<file path=ppt/slides/_rels/slide38.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 Type="http://schemas.openxmlformats.org/officeDocument/2006/relationships/slideLayout" Target="../slideLayouts/slideLayout40.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40.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jpe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2.emf"/><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 Type="http://schemas.openxmlformats.org/officeDocument/2006/relationships/slideLayout" Target="../slideLayouts/slideLayout40.xml"/><Relationship Id="rId2"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jpeg"/><Relationship Id="rId7" Type="http://schemas.openxmlformats.org/officeDocument/2006/relationships/image" Target="../media/image83.png"/><Relationship Id="rId8" Type="http://schemas.openxmlformats.org/officeDocument/2006/relationships/image" Target="../media/image84.bmp"/><Relationship Id="rId1" Type="http://schemas.openxmlformats.org/officeDocument/2006/relationships/slideLayout" Target="../slideLayouts/slideLayout51.xml"/><Relationship Id="rId2" Type="http://schemas.openxmlformats.org/officeDocument/2006/relationships/image" Target="../media/image78.png"/></Relationships>
</file>

<file path=ppt/slides/_rels/slide42.xml.rels><?xml version="1.0" encoding="UTF-8" standalone="yes"?>
<Relationships xmlns="http://schemas.openxmlformats.org/package/2006/relationships"><Relationship Id="rId11" Type="http://schemas.openxmlformats.org/officeDocument/2006/relationships/image" Target="../media/image91.png"/><Relationship Id="rId12" Type="http://schemas.openxmlformats.org/officeDocument/2006/relationships/image" Target="../media/image92.png"/><Relationship Id="rId13" Type="http://schemas.openxmlformats.org/officeDocument/2006/relationships/image" Target="../media/image93.emf"/><Relationship Id="rId14" Type="http://schemas.openxmlformats.org/officeDocument/2006/relationships/image" Target="../media/image94.png"/><Relationship Id="rId15" Type="http://schemas.openxmlformats.org/officeDocument/2006/relationships/image" Target="../media/image95.jpeg"/><Relationship Id="rId1" Type="http://schemas.openxmlformats.org/officeDocument/2006/relationships/slideLayout" Target="../slideLayouts/slideLayout40.xml"/><Relationship Id="rId2" Type="http://schemas.openxmlformats.org/officeDocument/2006/relationships/notesSlide" Target="../notesSlides/notesSlide20.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1" Type="http://schemas.openxmlformats.org/officeDocument/2006/relationships/slideLayout" Target="../slideLayouts/slideLayout40.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1" Type="http://schemas.openxmlformats.org/officeDocument/2006/relationships/slideLayout" Target="../slideLayouts/slideLayout40.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40.xml"/><Relationship Id="rId2" Type="http://schemas.openxmlformats.org/officeDocument/2006/relationships/image" Target="../media/image3.png"/></Relationships>
</file>

<file path=ppt/slides/_rels/slide46.xml.rels><?xml version="1.0" encoding="UTF-8" standalone="yes"?>
<Relationships xmlns="http://schemas.openxmlformats.org/package/2006/relationships"><Relationship Id="rId11" Type="http://schemas.openxmlformats.org/officeDocument/2006/relationships/image" Target="../media/image111.png"/><Relationship Id="rId12" Type="http://schemas.openxmlformats.org/officeDocument/2006/relationships/image" Target="../media/image112.png"/><Relationship Id="rId1" Type="http://schemas.openxmlformats.org/officeDocument/2006/relationships/slideLayout" Target="../slideLayouts/slideLayout40.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10.png"/></Relationships>
</file>

<file path=ppt/slides/_rels/slide47.xml.rels><?xml version="1.0" encoding="UTF-8" standalone="yes"?>
<Relationships xmlns="http://schemas.openxmlformats.org/package/2006/relationships"><Relationship Id="rId11" Type="http://schemas.openxmlformats.org/officeDocument/2006/relationships/image" Target="../media/image117.png"/><Relationship Id="rId12" Type="http://schemas.openxmlformats.org/officeDocument/2006/relationships/image" Target="../media/image118.png"/><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113.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9.png"/><Relationship Id="rId8" Type="http://schemas.openxmlformats.org/officeDocument/2006/relationships/image" Target="../media/image114.png"/><Relationship Id="rId9" Type="http://schemas.openxmlformats.org/officeDocument/2006/relationships/image" Target="../media/image115.png"/><Relationship Id="rId10" Type="http://schemas.openxmlformats.org/officeDocument/2006/relationships/image" Target="../media/image1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1" Type="http://schemas.openxmlformats.org/officeDocument/2006/relationships/slideLayout" Target="../slideLayouts/slideLayout40.xml"/><Relationship Id="rId2" Type="http://schemas.openxmlformats.org/officeDocument/2006/relationships/notesSlide" Target="../notesSlides/notesSlide2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png"/><Relationship Id="rId3"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jpeg"/><Relationship Id="rId8" Type="http://schemas.openxmlformats.org/officeDocument/2006/relationships/image" Target="../media/image126.png"/><Relationship Id="rId1" Type="http://schemas.openxmlformats.org/officeDocument/2006/relationships/slideLayout" Target="../slideLayouts/slideLayout40.xml"/><Relationship Id="rId2"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1" Type="http://schemas.openxmlformats.org/officeDocument/2006/relationships/slideLayout" Target="../slideLayouts/slideLayout40.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1" Type="http://schemas.openxmlformats.org/officeDocument/2006/relationships/slideLayout" Target="../slideLayouts/slideLayout40.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1" Type="http://schemas.openxmlformats.org/officeDocument/2006/relationships/slideLayout" Target="../slideLayouts/slideLayout40.xml"/><Relationship Id="rId2" Type="http://schemas.openxmlformats.org/officeDocument/2006/relationships/notesSlide" Target="../notesSlides/notesSlide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s>
</file>

<file path=ppt/slides/_rels/slide56.xml.rels><?xml version="1.0" encoding="UTF-8" standalone="yes"?>
<Relationships xmlns="http://schemas.openxmlformats.org/package/2006/relationships"><Relationship Id="rId3" Type="http://schemas.openxmlformats.org/officeDocument/2006/relationships/image" Target="../media/image127.jp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emf"/><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9.png"/></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23.png"/><Relationship Id="rId5" Type="http://schemas.openxmlformats.org/officeDocument/2006/relationships/image" Target="../media/image130.png"/><Relationship Id="rId6" Type="http://schemas.openxmlformats.org/officeDocument/2006/relationships/image" Target="../media/image131.emf"/><Relationship Id="rId1" Type="http://schemas.openxmlformats.org/officeDocument/2006/relationships/slideLayout" Target="../slideLayouts/slideLayout8.xml"/><Relationship Id="rId2" Type="http://schemas.openxmlformats.org/officeDocument/2006/relationships/image" Target="../media/image132.jpeg"/></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1" Type="http://schemas.openxmlformats.org/officeDocument/2006/relationships/slideLayout" Target="../slideLayouts/slideLayout8.xml"/><Relationship Id="rId2"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30.png"/><Relationship Id="rId6" Type="http://schemas.openxmlformats.org/officeDocument/2006/relationships/image" Target="../media/image131.emf"/><Relationship Id="rId1" Type="http://schemas.openxmlformats.org/officeDocument/2006/relationships/slideLayout" Target="../slideLayouts/slideLayout8.xml"/><Relationship Id="rId2" Type="http://schemas.openxmlformats.org/officeDocument/2006/relationships/image" Target="../media/image137.jpeg"/></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jpeg"/><Relationship Id="rId7" Type="http://schemas.openxmlformats.org/officeDocument/2006/relationships/image" Target="../media/image145.png"/><Relationship Id="rId8" Type="http://schemas.openxmlformats.org/officeDocument/2006/relationships/image" Target="../media/image146.png"/><Relationship Id="rId1" Type="http://schemas.openxmlformats.org/officeDocument/2006/relationships/slideLayout" Target="../slideLayouts/slideLayout8.xml"/><Relationship Id="rId2" Type="http://schemas.openxmlformats.org/officeDocument/2006/relationships/image" Target="../media/image140.png"/></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jpg"/><Relationship Id="rId1" Type="http://schemas.openxmlformats.org/officeDocument/2006/relationships/slideLayout" Target="../slideLayouts/slideLayout8.xml"/><Relationship Id="rId2" Type="http://schemas.openxmlformats.org/officeDocument/2006/relationships/image" Target="../media/image147.png"/></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4.xml"/><Relationship Id="rId2" Type="http://schemas.openxmlformats.org/officeDocument/2006/relationships/diagramData" Target="../diagrams/data1.xml"/></Relationships>
</file>

<file path=ppt/slides/_rels/slide64.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jpeg"/><Relationship Id="rId6" Type="http://schemas.openxmlformats.org/officeDocument/2006/relationships/image" Target="../media/image156.jpeg"/><Relationship Id="rId7" Type="http://schemas.openxmlformats.org/officeDocument/2006/relationships/image" Target="../media/image157.jpg"/><Relationship Id="rId1" Type="http://schemas.openxmlformats.org/officeDocument/2006/relationships/slideLayout" Target="../slideLayouts/slideLayout24.xml"/><Relationship Id="rId2" Type="http://schemas.openxmlformats.org/officeDocument/2006/relationships/image" Target="../media/image152.png"/></Relationships>
</file>

<file path=ppt/slides/_rels/slide65.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160.jpeg"/><Relationship Id="rId5" Type="http://schemas.openxmlformats.org/officeDocument/2006/relationships/image" Target="../media/image161.jpeg"/><Relationship Id="rId6" Type="http://schemas.openxmlformats.org/officeDocument/2006/relationships/image" Target="../media/image162.jpeg"/><Relationship Id="rId7" Type="http://schemas.openxmlformats.org/officeDocument/2006/relationships/image" Target="../media/image163.jpeg"/><Relationship Id="rId8" Type="http://schemas.openxmlformats.org/officeDocument/2006/relationships/image" Target="../media/image164.jpeg"/><Relationship Id="rId9" Type="http://schemas.openxmlformats.org/officeDocument/2006/relationships/image" Target="../media/image165.jpeg"/><Relationship Id="rId10" Type="http://schemas.openxmlformats.org/officeDocument/2006/relationships/image" Target="../media/image166.jpeg"/><Relationship Id="rId11" Type="http://schemas.openxmlformats.org/officeDocument/2006/relationships/image" Target="../media/image167.jpeg"/><Relationship Id="rId1" Type="http://schemas.openxmlformats.org/officeDocument/2006/relationships/slideLayout" Target="../slideLayouts/slideLayout24.xml"/><Relationship Id="rId2" Type="http://schemas.openxmlformats.org/officeDocument/2006/relationships/image" Target="../media/image158.jpeg"/></Relationships>
</file>

<file path=ppt/slides/_rels/slide66.xml.rels><?xml version="1.0" encoding="UTF-8" standalone="yes"?>
<Relationships xmlns="http://schemas.openxmlformats.org/package/2006/relationships"><Relationship Id="rId11" Type="http://schemas.openxmlformats.org/officeDocument/2006/relationships/image" Target="../media/image176.gif"/><Relationship Id="rId12" Type="http://schemas.openxmlformats.org/officeDocument/2006/relationships/image" Target="../media/image177.gif"/><Relationship Id="rId13" Type="http://schemas.openxmlformats.org/officeDocument/2006/relationships/image" Target="../media/image178.png"/><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168.png"/><Relationship Id="rId4" Type="http://schemas.openxmlformats.org/officeDocument/2006/relationships/image" Target="../media/image169.gif"/><Relationship Id="rId5" Type="http://schemas.openxmlformats.org/officeDocument/2006/relationships/image" Target="../media/image170.gif"/><Relationship Id="rId6" Type="http://schemas.openxmlformats.org/officeDocument/2006/relationships/image" Target="../media/image171.gif"/><Relationship Id="rId7" Type="http://schemas.openxmlformats.org/officeDocument/2006/relationships/image" Target="../media/image172.gif"/><Relationship Id="rId8" Type="http://schemas.openxmlformats.org/officeDocument/2006/relationships/image" Target="../media/image173.gif"/><Relationship Id="rId9" Type="http://schemas.openxmlformats.org/officeDocument/2006/relationships/image" Target="../media/image174.gif"/><Relationship Id="rId10" Type="http://schemas.openxmlformats.org/officeDocument/2006/relationships/image" Target="../media/image175.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68.xml.rels><?xml version="1.0" encoding="UTF-8" standalone="yes"?>
<Relationships xmlns="http://schemas.openxmlformats.org/package/2006/relationships"><Relationship Id="rId3" Type="http://schemas.openxmlformats.org/officeDocument/2006/relationships/image" Target="../media/image180.jpeg"/><Relationship Id="rId4" Type="http://schemas.openxmlformats.org/officeDocument/2006/relationships/image" Target="../media/image181.jpg"/><Relationship Id="rId1" Type="http://schemas.openxmlformats.org/officeDocument/2006/relationships/slideLayout" Target="../slideLayouts/slideLayout24.xml"/><Relationship Id="rId2" Type="http://schemas.openxmlformats.org/officeDocument/2006/relationships/image" Target="../media/image17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4.xml"/><Relationship Id="rId2" Type="http://schemas.openxmlformats.org/officeDocument/2006/relationships/diagramData" Target="../diagrams/data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72.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image" Target="../media/image183.png"/><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package" Target="../embeddings/Microsoft_Visio___11.vsdx"/><Relationship Id="rId5" Type="http://schemas.openxmlformats.org/officeDocument/2006/relationships/image" Target="../media/image184.emf"/><Relationship Id="rId1" Type="http://schemas.openxmlformats.org/officeDocument/2006/relationships/vmlDrawing" Target="../drawings/vmlDrawing1.vml"/><Relationship Id="rId2"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package" Target="../embeddings/Microsoft_Visio___22.vsdx"/><Relationship Id="rId5" Type="http://schemas.openxmlformats.org/officeDocument/2006/relationships/image" Target="../media/image185.emf"/><Relationship Id="rId1" Type="http://schemas.openxmlformats.org/officeDocument/2006/relationships/vmlDrawing" Target="../drawings/vmlDrawing2.vml"/><Relationship Id="rId2"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package" Target="../embeddings/Microsoft_Visio___33.vsdx"/><Relationship Id="rId5" Type="http://schemas.openxmlformats.org/officeDocument/2006/relationships/image" Target="../media/image191.emf"/><Relationship Id="rId1" Type="http://schemas.openxmlformats.org/officeDocument/2006/relationships/vmlDrawing" Target="../drawings/vmlDrawing3.vml"/><Relationship Id="rId2"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4.xml"/><Relationship Id="rId2" Type="http://schemas.openxmlformats.org/officeDocument/2006/relationships/diagramData" Target="../diagrams/data6.xml"/></Relationships>
</file>

<file path=ppt/slides/_rels/slide78.xml.rels><?xml version="1.0" encoding="UTF-8" standalone="yes"?>
<Relationships xmlns="http://schemas.openxmlformats.org/package/2006/relationships"><Relationship Id="rId11" Type="http://schemas.openxmlformats.org/officeDocument/2006/relationships/diagramColors" Target="../diagrams/colors8.xml"/><Relationship Id="rId12" Type="http://schemas.microsoft.com/office/2007/relationships/diagramDrawing" Target="../diagrams/drawing8.xml"/><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diagramData" Target="../diagrams/data8.xml"/><Relationship Id="rId9" Type="http://schemas.openxmlformats.org/officeDocument/2006/relationships/diagramLayout" Target="../diagrams/layout8.xml"/><Relationship Id="rId10" Type="http://schemas.openxmlformats.org/officeDocument/2006/relationships/diagramQuickStyle" Target="../diagrams/quickStyle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19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194.png"/></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24.xml"/><Relationship Id="rId2" Type="http://schemas.openxmlformats.org/officeDocument/2006/relationships/notesSlide" Target="../notesSlides/notesSlide4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package" Target="../embeddings/Microsoft_Visio___44.vsdx"/><Relationship Id="rId5" Type="http://schemas.openxmlformats.org/officeDocument/2006/relationships/image" Target="../media/image195.emf"/><Relationship Id="rId1" Type="http://schemas.openxmlformats.org/officeDocument/2006/relationships/vmlDrawing" Target="../drawings/vmlDrawing4.vml"/><Relationship Id="rId2"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46" Type="http://schemas.microsoft.com/office/2007/relationships/diagramDrawing" Target="../diagrams/drawing18.xml"/><Relationship Id="rId47" Type="http://schemas.openxmlformats.org/officeDocument/2006/relationships/diagramData" Target="../diagrams/data19.xml"/><Relationship Id="rId48" Type="http://schemas.openxmlformats.org/officeDocument/2006/relationships/diagramLayout" Target="../diagrams/layout19.xml"/><Relationship Id="rId49" Type="http://schemas.openxmlformats.org/officeDocument/2006/relationships/diagramQuickStyle" Target="../diagrams/quickStyle19.xml"/><Relationship Id="rId20" Type="http://schemas.openxmlformats.org/officeDocument/2006/relationships/diagramColors" Target="../diagrams/colors13.xml"/><Relationship Id="rId21" Type="http://schemas.microsoft.com/office/2007/relationships/diagramDrawing" Target="../diagrams/drawing13.xml"/><Relationship Id="rId22" Type="http://schemas.openxmlformats.org/officeDocument/2006/relationships/diagramData" Target="../diagrams/data14.xml"/><Relationship Id="rId23" Type="http://schemas.openxmlformats.org/officeDocument/2006/relationships/diagramLayout" Target="../diagrams/layout14.xml"/><Relationship Id="rId24" Type="http://schemas.openxmlformats.org/officeDocument/2006/relationships/diagramQuickStyle" Target="../diagrams/quickStyle14.xml"/><Relationship Id="rId25" Type="http://schemas.openxmlformats.org/officeDocument/2006/relationships/diagramColors" Target="../diagrams/colors14.xml"/><Relationship Id="rId26" Type="http://schemas.microsoft.com/office/2007/relationships/diagramDrawing" Target="../diagrams/drawing14.xml"/><Relationship Id="rId27" Type="http://schemas.openxmlformats.org/officeDocument/2006/relationships/diagramData" Target="../diagrams/data15.xml"/><Relationship Id="rId28" Type="http://schemas.openxmlformats.org/officeDocument/2006/relationships/diagramLayout" Target="../diagrams/layout15.xml"/><Relationship Id="rId29" Type="http://schemas.openxmlformats.org/officeDocument/2006/relationships/diagramQuickStyle" Target="../diagrams/quickStyle15.xml"/><Relationship Id="rId50" Type="http://schemas.openxmlformats.org/officeDocument/2006/relationships/diagramColors" Target="../diagrams/colors19.xml"/><Relationship Id="rId51" Type="http://schemas.microsoft.com/office/2007/relationships/diagramDrawing" Target="../diagrams/drawing19.xml"/><Relationship Id="rId1" Type="http://schemas.openxmlformats.org/officeDocument/2006/relationships/slideLayout" Target="../slideLayouts/slideLayout24.xml"/><Relationship Id="rId2" Type="http://schemas.openxmlformats.org/officeDocument/2006/relationships/diagramData" Target="../diagrams/data10.xml"/><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30" Type="http://schemas.openxmlformats.org/officeDocument/2006/relationships/diagramColors" Target="../diagrams/colors15.xml"/><Relationship Id="rId31" Type="http://schemas.microsoft.com/office/2007/relationships/diagramDrawing" Target="../diagrams/drawing15.xml"/><Relationship Id="rId32" Type="http://schemas.openxmlformats.org/officeDocument/2006/relationships/diagramData" Target="../diagrams/data16.xml"/><Relationship Id="rId9" Type="http://schemas.openxmlformats.org/officeDocument/2006/relationships/diagramQuickStyle" Target="../diagrams/quickStyle11.xml"/><Relationship Id="rId6" Type="http://schemas.microsoft.com/office/2007/relationships/diagramDrawing" Target="../diagrams/drawing10.xml"/><Relationship Id="rId7" Type="http://schemas.openxmlformats.org/officeDocument/2006/relationships/diagramData" Target="../diagrams/data11.xml"/><Relationship Id="rId8" Type="http://schemas.openxmlformats.org/officeDocument/2006/relationships/diagramLayout" Target="../diagrams/layout11.xml"/><Relationship Id="rId33" Type="http://schemas.openxmlformats.org/officeDocument/2006/relationships/diagramLayout" Target="../diagrams/layout16.xml"/><Relationship Id="rId34" Type="http://schemas.openxmlformats.org/officeDocument/2006/relationships/diagramQuickStyle" Target="../diagrams/quickStyle16.xml"/><Relationship Id="rId35" Type="http://schemas.openxmlformats.org/officeDocument/2006/relationships/diagramColors" Target="../diagrams/colors16.xml"/><Relationship Id="rId36" Type="http://schemas.microsoft.com/office/2007/relationships/diagramDrawing" Target="../diagrams/drawing16.xml"/><Relationship Id="rId10" Type="http://schemas.openxmlformats.org/officeDocument/2006/relationships/diagramColors" Target="../diagrams/colors11.xml"/><Relationship Id="rId11" Type="http://schemas.microsoft.com/office/2007/relationships/diagramDrawing" Target="../diagrams/drawing11.xml"/><Relationship Id="rId12" Type="http://schemas.openxmlformats.org/officeDocument/2006/relationships/diagramData" Target="../diagrams/data12.xml"/><Relationship Id="rId13" Type="http://schemas.openxmlformats.org/officeDocument/2006/relationships/diagramLayout" Target="../diagrams/layout12.xml"/><Relationship Id="rId14" Type="http://schemas.openxmlformats.org/officeDocument/2006/relationships/diagramQuickStyle" Target="../diagrams/quickStyle12.xml"/><Relationship Id="rId15" Type="http://schemas.openxmlformats.org/officeDocument/2006/relationships/diagramColors" Target="../diagrams/colors12.xml"/><Relationship Id="rId16" Type="http://schemas.microsoft.com/office/2007/relationships/diagramDrawing" Target="../diagrams/drawing12.xml"/><Relationship Id="rId17" Type="http://schemas.openxmlformats.org/officeDocument/2006/relationships/diagramData" Target="../diagrams/data13.xml"/><Relationship Id="rId18" Type="http://schemas.openxmlformats.org/officeDocument/2006/relationships/diagramLayout" Target="../diagrams/layout13.xml"/><Relationship Id="rId19" Type="http://schemas.openxmlformats.org/officeDocument/2006/relationships/diagramQuickStyle" Target="../diagrams/quickStyle13.xml"/><Relationship Id="rId37" Type="http://schemas.openxmlformats.org/officeDocument/2006/relationships/diagramData" Target="../diagrams/data17.xml"/><Relationship Id="rId38" Type="http://schemas.openxmlformats.org/officeDocument/2006/relationships/diagramLayout" Target="../diagrams/layout17.xml"/><Relationship Id="rId39" Type="http://schemas.openxmlformats.org/officeDocument/2006/relationships/diagramQuickStyle" Target="../diagrams/quickStyle17.xml"/><Relationship Id="rId40" Type="http://schemas.openxmlformats.org/officeDocument/2006/relationships/diagramColors" Target="../diagrams/colors17.xml"/><Relationship Id="rId41" Type="http://schemas.microsoft.com/office/2007/relationships/diagramDrawing" Target="../diagrams/drawing17.xml"/><Relationship Id="rId42" Type="http://schemas.openxmlformats.org/officeDocument/2006/relationships/diagramData" Target="../diagrams/data18.xml"/><Relationship Id="rId43" Type="http://schemas.openxmlformats.org/officeDocument/2006/relationships/diagramLayout" Target="../diagrams/layout18.xml"/><Relationship Id="rId44" Type="http://schemas.openxmlformats.org/officeDocument/2006/relationships/diagramQuickStyle" Target="../diagrams/quickStyle18.xml"/><Relationship Id="rId45" Type="http://schemas.openxmlformats.org/officeDocument/2006/relationships/diagramColors" Target="../diagrams/colors18.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24.xml"/><Relationship Id="rId2" Type="http://schemas.openxmlformats.org/officeDocument/2006/relationships/diagramData" Target="../diagrams/data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9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197.jpeg"/><Relationship Id="rId4" Type="http://schemas.openxmlformats.org/officeDocument/2006/relationships/image" Target="../media/image198.png"/><Relationship Id="rId5" Type="http://schemas.openxmlformats.org/officeDocument/2006/relationships/image" Target="../media/image199.png"/><Relationship Id="rId6" Type="http://schemas.openxmlformats.org/officeDocument/2006/relationships/image" Target="../media/image200.jpeg"/><Relationship Id="rId7" Type="http://schemas.openxmlformats.org/officeDocument/2006/relationships/image" Target="../media/image201.jpeg"/><Relationship Id="rId8" Type="http://schemas.openxmlformats.org/officeDocument/2006/relationships/image" Target="../media/image202.jpeg"/><Relationship Id="rId1" Type="http://schemas.openxmlformats.org/officeDocument/2006/relationships/slideLayout" Target="../slideLayouts/slideLayout24.xml"/><Relationship Id="rId2" Type="http://schemas.openxmlformats.org/officeDocument/2006/relationships/notesSlide" Target="../notesSlides/notesSlide44.xml"/></Relationships>
</file>

<file path=ppt/slides/_rels/slide89.xml.rels><?xml version="1.0" encoding="UTF-8" standalone="yes"?>
<Relationships xmlns="http://schemas.openxmlformats.org/package/2006/relationships"><Relationship Id="rId3" Type="http://schemas.openxmlformats.org/officeDocument/2006/relationships/image" Target="../media/image204.jpeg"/><Relationship Id="rId4" Type="http://schemas.openxmlformats.org/officeDocument/2006/relationships/image" Target="../media/image205.jpeg"/><Relationship Id="rId5" Type="http://schemas.openxmlformats.org/officeDocument/2006/relationships/image" Target="../media/image206.jpeg"/><Relationship Id="rId6" Type="http://schemas.openxmlformats.org/officeDocument/2006/relationships/image" Target="../media/image207.jpeg"/><Relationship Id="rId1" Type="http://schemas.openxmlformats.org/officeDocument/2006/relationships/slideLayout" Target="../slideLayouts/slideLayout24.xml"/><Relationship Id="rId2" Type="http://schemas.openxmlformats.org/officeDocument/2006/relationships/image" Target="../media/image20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210.png"/><Relationship Id="rId5" Type="http://schemas.openxmlformats.org/officeDocument/2006/relationships/oleObject" Target="../embeddings/oleObject1.bin"/><Relationship Id="rId6" Type="http://schemas.openxmlformats.org/officeDocument/2006/relationships/image" Target="../media/image208.png"/><Relationship Id="rId7" Type="http://schemas.openxmlformats.org/officeDocument/2006/relationships/oleObject" Target="../embeddings/oleObject2.bin"/><Relationship Id="rId8" Type="http://schemas.openxmlformats.org/officeDocument/2006/relationships/image" Target="../media/image209.png"/><Relationship Id="rId9" Type="http://schemas.openxmlformats.org/officeDocument/2006/relationships/image" Target="../media/image211.png"/><Relationship Id="rId1" Type="http://schemas.openxmlformats.org/officeDocument/2006/relationships/vmlDrawing" Target="../drawings/vmlDrawing5.vml"/><Relationship Id="rId2"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3.bin"/><Relationship Id="rId5" Type="http://schemas.openxmlformats.org/officeDocument/2006/relationships/image" Target="../media/image208.png"/><Relationship Id="rId6" Type="http://schemas.openxmlformats.org/officeDocument/2006/relationships/oleObject" Target="../embeddings/oleObject4.bin"/><Relationship Id="rId7" Type="http://schemas.openxmlformats.org/officeDocument/2006/relationships/image" Target="../media/image209.png"/><Relationship Id="rId1" Type="http://schemas.openxmlformats.org/officeDocument/2006/relationships/vmlDrawing" Target="../drawings/vmlDrawing6.vml"/><Relationship Id="rId2"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7378707" y="3909057"/>
            <a:ext cx="4669956" cy="484903"/>
          </a:xfrm>
        </p:spPr>
        <p:txBody>
          <a:bodyPr/>
          <a:lstStyle/>
          <a:p>
            <a:pPr algn="ctr"/>
            <a:r>
              <a:rPr lang="zh-CN" altLang="zh-CN" sz="2400" dirty="0" smtClean="0"/>
              <a:t>B</a:t>
            </a:r>
            <a:r>
              <a:rPr lang="en-US" altLang="zh-CN" sz="2400" dirty="0" err="1" smtClean="0"/>
              <a:t>eijing</a:t>
            </a:r>
            <a:r>
              <a:rPr lang="en-US" altLang="zh-CN" sz="2400" dirty="0" smtClean="0"/>
              <a:t>,</a:t>
            </a:r>
            <a:r>
              <a:rPr lang="zh-CN" altLang="en-US" sz="2400" dirty="0" smtClean="0"/>
              <a:t> </a:t>
            </a:r>
            <a:r>
              <a:rPr lang="en-US" altLang="zh-CN" sz="2400" dirty="0" smtClean="0"/>
              <a:t>05/2015</a:t>
            </a:r>
            <a:endParaRPr lang="zh-CN" altLang="en-US" sz="2400" dirty="0"/>
          </a:p>
        </p:txBody>
      </p:sp>
      <p:sp>
        <p:nvSpPr>
          <p:cNvPr id="5" name="文本占位符 4"/>
          <p:cNvSpPr>
            <a:spLocks noGrp="1"/>
          </p:cNvSpPr>
          <p:nvPr>
            <p:ph type="body" sz="quarter" idx="11"/>
          </p:nvPr>
        </p:nvSpPr>
        <p:spPr>
          <a:xfrm>
            <a:off x="764757" y="2127098"/>
            <a:ext cx="10020976" cy="960967"/>
          </a:xfrm>
        </p:spPr>
        <p:txBody>
          <a:bodyPr/>
          <a:lstStyle/>
          <a:p>
            <a:r>
              <a:rPr lang="en-US" altLang="zh-CN" dirty="0" err="1" smtClean="0"/>
              <a:t>Sugon</a:t>
            </a:r>
            <a:r>
              <a:rPr lang="en-US" altLang="zh-CN" dirty="0" smtClean="0"/>
              <a:t> Storage:</a:t>
            </a:r>
            <a:r>
              <a:rPr lang="en-US" altLang="zh-CN" sz="2800" dirty="0" smtClean="0"/>
              <a:t> Fundamental</a:t>
            </a:r>
            <a:r>
              <a:rPr lang="zh-CN" altLang="en-US" sz="2800" dirty="0" smtClean="0"/>
              <a:t> </a:t>
            </a:r>
            <a:r>
              <a:rPr lang="en-US" altLang="zh-CN" sz="2800" dirty="0" smtClean="0"/>
              <a:t>Products</a:t>
            </a:r>
            <a:endParaRPr lang="zh-CN" altLang="en-US" sz="2800" dirty="0"/>
          </a:p>
        </p:txBody>
      </p:sp>
    </p:spTree>
    <p:extLst>
      <p:ext uri="{BB962C8B-B14F-4D97-AF65-F5344CB8AC3E}">
        <p14:creationId xmlns:p14="http://schemas.microsoft.com/office/powerpoint/2010/main" val="216777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5125" name="TextBox 2"/>
          <p:cNvSpPr>
            <a:spLocks noChangeArrowheads="1"/>
          </p:cNvSpPr>
          <p:nvPr/>
        </p:nvSpPr>
        <p:spPr bwMode="auto">
          <a:xfrm>
            <a:off x="11182528" y="406306"/>
            <a:ext cx="6729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fld id="{017F6447-E078-714B-B2EE-F164D2D976BD}"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10</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5126"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5127" name="矩形 9"/>
          <p:cNvSpPr>
            <a:spLocks noChangeArrowheads="1"/>
          </p:cNvSpPr>
          <p:nvPr/>
        </p:nvSpPr>
        <p:spPr bwMode="auto">
          <a:xfrm>
            <a:off x="336495" y="333300"/>
            <a:ext cx="8918085" cy="5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微软雅黑" charset="0"/>
              </a:rPr>
              <a:t>目录</a:t>
            </a:r>
            <a:endParaRPr lang="en-US" sz="3200" b="1" smtClean="0">
              <a:solidFill>
                <a:srgbClr val="000000"/>
              </a:solidFill>
              <a:latin typeface="微软雅黑" charset="0"/>
              <a:ea typeface="微软雅黑" charset="0"/>
              <a:cs typeface="微软雅黑" charset="0"/>
              <a:sym typeface="微软雅黑" charset="0"/>
            </a:endParaRPr>
          </a:p>
        </p:txBody>
      </p:sp>
      <p:grpSp>
        <p:nvGrpSpPr>
          <p:cNvPr id="5128" name="组合 2"/>
          <p:cNvGrpSpPr>
            <a:grpSpLocks/>
          </p:cNvGrpSpPr>
          <p:nvPr/>
        </p:nvGrpSpPr>
        <p:grpSpPr bwMode="auto">
          <a:xfrm>
            <a:off x="2641142" y="1353824"/>
            <a:ext cx="408446" cy="303142"/>
            <a:chOff x="0" y="0"/>
            <a:chExt cx="305706" cy="303584"/>
          </a:xfrm>
        </p:grpSpPr>
        <p:sp>
          <p:nvSpPr>
            <p:cNvPr id="5129" name="Freeform 6"/>
            <p:cNvSpPr>
              <a:spLocks/>
            </p:cNvSpPr>
            <p:nvPr/>
          </p:nvSpPr>
          <p:spPr bwMode="auto">
            <a:xfrm>
              <a:off x="0"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30" name="Freeform 6"/>
            <p:cNvSpPr>
              <a:spLocks/>
            </p:cNvSpPr>
            <p:nvPr/>
          </p:nvSpPr>
          <p:spPr bwMode="auto">
            <a:xfrm>
              <a:off x="153244"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sp>
        <p:nvSpPr>
          <p:cNvPr id="5131" name="矩形 64"/>
          <p:cNvSpPr>
            <a:spLocks noChangeArrowheads="1"/>
          </p:cNvSpPr>
          <p:nvPr/>
        </p:nvSpPr>
        <p:spPr bwMode="auto">
          <a:xfrm>
            <a:off x="3216778" y="1274470"/>
            <a:ext cx="3745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云计算趋势与挑战</a:t>
            </a:r>
          </a:p>
        </p:txBody>
      </p:sp>
      <p:sp>
        <p:nvSpPr>
          <p:cNvPr id="5132" name="矩形 65"/>
          <p:cNvSpPr>
            <a:spLocks noChangeArrowheads="1"/>
          </p:cNvSpPr>
          <p:nvPr/>
        </p:nvSpPr>
        <p:spPr bwMode="auto">
          <a:xfrm>
            <a:off x="3216778" y="1861709"/>
            <a:ext cx="53373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en-US" sz="2400" b="1" smtClean="0">
                <a:solidFill>
                  <a:srgbClr val="C00000"/>
                </a:solidFill>
                <a:latin typeface="微软雅黑" charset="0"/>
                <a:ea typeface="微软雅黑" charset="0"/>
                <a:cs typeface="微软雅黑" charset="0"/>
                <a:sym typeface="微软雅黑" charset="0"/>
              </a:rPr>
              <a:t>Cloudview</a:t>
            </a:r>
            <a:r>
              <a:rPr lang="zh-CN" altLang="en-US" sz="2400" b="1" smtClean="0">
                <a:solidFill>
                  <a:srgbClr val="C00000"/>
                </a:solidFill>
                <a:latin typeface="微软雅黑" charset="0"/>
                <a:ea typeface="微软雅黑" charset="0"/>
                <a:cs typeface="微软雅黑" charset="0"/>
                <a:sym typeface="微软雅黑" charset="0"/>
              </a:rPr>
              <a:t>总体介绍</a:t>
            </a:r>
          </a:p>
        </p:txBody>
      </p:sp>
      <p:sp>
        <p:nvSpPr>
          <p:cNvPr id="5133" name="矩形 14"/>
          <p:cNvSpPr>
            <a:spLocks noChangeArrowheads="1"/>
          </p:cNvSpPr>
          <p:nvPr/>
        </p:nvSpPr>
        <p:spPr bwMode="auto">
          <a:xfrm>
            <a:off x="3216775" y="3050471"/>
            <a:ext cx="2446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StackStor</a:t>
            </a:r>
          </a:p>
        </p:txBody>
      </p:sp>
      <p:sp>
        <p:nvSpPr>
          <p:cNvPr id="5134" name="矩形 15"/>
          <p:cNvSpPr>
            <a:spLocks noChangeArrowheads="1"/>
          </p:cNvSpPr>
          <p:nvPr/>
        </p:nvSpPr>
        <p:spPr bwMode="auto">
          <a:xfrm>
            <a:off x="3216778" y="2463232"/>
            <a:ext cx="24252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StackOne</a:t>
            </a:r>
          </a:p>
        </p:txBody>
      </p:sp>
      <p:sp>
        <p:nvSpPr>
          <p:cNvPr id="5135" name="矩形 14"/>
          <p:cNvSpPr>
            <a:spLocks noChangeArrowheads="1"/>
          </p:cNvSpPr>
          <p:nvPr/>
        </p:nvSpPr>
        <p:spPr bwMode="auto">
          <a:xfrm>
            <a:off x="3216778" y="3631359"/>
            <a:ext cx="535423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StackCube &amp; StackRack</a:t>
            </a:r>
            <a:endParaRPr lang="zh-CN" altLang="en-US" sz="1500" smtClean="0">
              <a:solidFill>
                <a:srgbClr val="000000"/>
              </a:solidFill>
              <a:latin typeface="Arial" charset="0"/>
              <a:ea typeface="宋体" charset="0"/>
              <a:cs typeface="宋体" charset="0"/>
            </a:endParaRPr>
          </a:p>
        </p:txBody>
      </p:sp>
      <p:sp>
        <p:nvSpPr>
          <p:cNvPr id="5136" name="矩形 14"/>
          <p:cNvSpPr>
            <a:spLocks noChangeArrowheads="1"/>
          </p:cNvSpPr>
          <p:nvPr/>
        </p:nvSpPr>
        <p:spPr bwMode="auto">
          <a:xfrm>
            <a:off x="3216778" y="4218598"/>
            <a:ext cx="533730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Cloudview功能详细解析</a:t>
            </a:r>
            <a:endParaRPr lang="zh-CN" altLang="en-US" sz="1500" smtClean="0">
              <a:solidFill>
                <a:srgbClr val="000000"/>
              </a:solidFill>
              <a:latin typeface="Arial" charset="0"/>
              <a:ea typeface="宋体" charset="0"/>
              <a:cs typeface="宋体" charset="0"/>
            </a:endParaRPr>
          </a:p>
        </p:txBody>
      </p:sp>
      <p:sp>
        <p:nvSpPr>
          <p:cNvPr id="5137" name="矩形 14"/>
          <p:cNvSpPr>
            <a:spLocks noChangeArrowheads="1"/>
          </p:cNvSpPr>
          <p:nvPr/>
        </p:nvSpPr>
        <p:spPr bwMode="auto">
          <a:xfrm>
            <a:off x="3216778" y="4796314"/>
            <a:ext cx="533730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Cloudview竞争力分析</a:t>
            </a:r>
          </a:p>
        </p:txBody>
      </p:sp>
    </p:spTree>
    <p:extLst>
      <p:ext uri="{BB962C8B-B14F-4D97-AF65-F5344CB8AC3E}">
        <p14:creationId xmlns:p14="http://schemas.microsoft.com/office/powerpoint/2010/main" val="1669583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131"/>
                                        </p:tgtEl>
                                        <p:attrNameLst>
                                          <p:attrName>style.visibility</p:attrName>
                                        </p:attrNameLst>
                                      </p:cBhvr>
                                      <p:to>
                                        <p:strVal val="visible"/>
                                      </p:to>
                                    </p:set>
                                    <p:anim calcmode="lin" valueType="num">
                                      <p:cBhvr>
                                        <p:cTn id="7" dur="500"/>
                                        <p:tgtEl>
                                          <p:spTgt spid="5131"/>
                                        </p:tgtEl>
                                        <p:attrNameLst>
                                          <p:attrName>ppt_x</p:attrName>
                                        </p:attrNameLst>
                                      </p:cBhvr>
                                      <p:tavLst>
                                        <p:tav tm="0">
                                          <p:val>
                                            <p:strVal val="#ppt_x-#ppt_w*1.125000"/>
                                          </p:val>
                                        </p:tav>
                                        <p:tav tm="100000">
                                          <p:val>
                                            <p:strVal val="#ppt_x"/>
                                          </p:val>
                                        </p:tav>
                                      </p:tavLst>
                                    </p:anim>
                                    <p:animEffect>
                                      <p:cBhvr>
                                        <p:cTn id="8" dur="500"/>
                                        <p:tgtEl>
                                          <p:spTgt spid="5131"/>
                                        </p:tgtEl>
                                      </p:cBhvr>
                                    </p:animEffect>
                                  </p:childTnLst>
                                </p:cTn>
                              </p:par>
                            </p:childTnLst>
                          </p:cTn>
                        </p:par>
                        <p:par>
                          <p:cTn id="9" fill="hold" nodeType="afterGroup">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132"/>
                                        </p:tgtEl>
                                        <p:attrNameLst>
                                          <p:attrName>style.visibility</p:attrName>
                                        </p:attrNameLst>
                                      </p:cBhvr>
                                      <p:to>
                                        <p:strVal val="visible"/>
                                      </p:to>
                                    </p:set>
                                    <p:anim calcmode="lin" valueType="num">
                                      <p:cBhvr>
                                        <p:cTn id="12" dur="500"/>
                                        <p:tgtEl>
                                          <p:spTgt spid="5132"/>
                                        </p:tgtEl>
                                        <p:attrNameLst>
                                          <p:attrName>ppt_x</p:attrName>
                                        </p:attrNameLst>
                                      </p:cBhvr>
                                      <p:tavLst>
                                        <p:tav tm="0">
                                          <p:val>
                                            <p:strVal val="#ppt_x-#ppt_w*1.125000"/>
                                          </p:val>
                                        </p:tav>
                                        <p:tav tm="100000">
                                          <p:val>
                                            <p:strVal val="#ppt_x"/>
                                          </p:val>
                                        </p:tav>
                                      </p:tavLst>
                                    </p:anim>
                                    <p:animEffect>
                                      <p:cBhvr>
                                        <p:cTn id="13" dur="500"/>
                                        <p:tgtEl>
                                          <p:spTgt spid="5132"/>
                                        </p:tgtEl>
                                      </p:cBhvr>
                                    </p:animEffect>
                                  </p:childTnLst>
                                </p:cTn>
                              </p:par>
                            </p:childTnLst>
                          </p:cTn>
                        </p:par>
                        <p:par>
                          <p:cTn id="14" fill="hold" nodeType="afterGroup">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5134"/>
                                        </p:tgtEl>
                                        <p:attrNameLst>
                                          <p:attrName>style.visibility</p:attrName>
                                        </p:attrNameLst>
                                      </p:cBhvr>
                                      <p:to>
                                        <p:strVal val="visible"/>
                                      </p:to>
                                    </p:set>
                                    <p:anim calcmode="lin" valueType="num">
                                      <p:cBhvr>
                                        <p:cTn id="17" dur="500"/>
                                        <p:tgtEl>
                                          <p:spTgt spid="5134"/>
                                        </p:tgtEl>
                                        <p:attrNameLst>
                                          <p:attrName>ppt_x</p:attrName>
                                        </p:attrNameLst>
                                      </p:cBhvr>
                                      <p:tavLst>
                                        <p:tav tm="0">
                                          <p:val>
                                            <p:strVal val="#ppt_x-#ppt_w*1.125000"/>
                                          </p:val>
                                        </p:tav>
                                        <p:tav tm="100000">
                                          <p:val>
                                            <p:strVal val="#ppt_x"/>
                                          </p:val>
                                        </p:tav>
                                      </p:tavLst>
                                    </p:anim>
                                    <p:animEffect>
                                      <p:cBhvr>
                                        <p:cTn id="18" dur="500"/>
                                        <p:tgtEl>
                                          <p:spTgt spid="5134"/>
                                        </p:tgtEl>
                                      </p:cBhvr>
                                    </p:animEffect>
                                  </p:childTnLst>
                                </p:cTn>
                              </p:par>
                            </p:childTnLst>
                          </p:cTn>
                        </p:par>
                        <p:par>
                          <p:cTn id="19" fill="hold" nodeType="afterGroup">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5133"/>
                                        </p:tgtEl>
                                        <p:attrNameLst>
                                          <p:attrName>style.visibility</p:attrName>
                                        </p:attrNameLst>
                                      </p:cBhvr>
                                      <p:to>
                                        <p:strVal val="visible"/>
                                      </p:to>
                                    </p:set>
                                    <p:anim calcmode="lin" valueType="num">
                                      <p:cBhvr>
                                        <p:cTn id="22" dur="500"/>
                                        <p:tgtEl>
                                          <p:spTgt spid="5133"/>
                                        </p:tgtEl>
                                        <p:attrNameLst>
                                          <p:attrName>ppt_x</p:attrName>
                                        </p:attrNameLst>
                                      </p:cBhvr>
                                      <p:tavLst>
                                        <p:tav tm="0">
                                          <p:val>
                                            <p:strVal val="#ppt_x-#ppt_w*1.125000"/>
                                          </p:val>
                                        </p:tav>
                                        <p:tav tm="100000">
                                          <p:val>
                                            <p:strVal val="#ppt_x"/>
                                          </p:val>
                                        </p:tav>
                                      </p:tavLst>
                                    </p:anim>
                                    <p:animEffect>
                                      <p:cBhvr>
                                        <p:cTn id="23" dur="500"/>
                                        <p:tgtEl>
                                          <p:spTgt spid="5133"/>
                                        </p:tgtEl>
                                      </p:cBhvr>
                                    </p:animEffect>
                                  </p:childTnLst>
                                </p:cTn>
                              </p:par>
                            </p:childTnLst>
                          </p:cTn>
                        </p:par>
                        <p:par>
                          <p:cTn id="24" fill="hold" nodeType="afterGroup">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5135"/>
                                        </p:tgtEl>
                                        <p:attrNameLst>
                                          <p:attrName>style.visibility</p:attrName>
                                        </p:attrNameLst>
                                      </p:cBhvr>
                                      <p:to>
                                        <p:strVal val="visible"/>
                                      </p:to>
                                    </p:set>
                                    <p:anim calcmode="lin" valueType="num">
                                      <p:cBhvr>
                                        <p:cTn id="27" dur="500"/>
                                        <p:tgtEl>
                                          <p:spTgt spid="5135"/>
                                        </p:tgtEl>
                                        <p:attrNameLst>
                                          <p:attrName>ppt_x</p:attrName>
                                        </p:attrNameLst>
                                      </p:cBhvr>
                                      <p:tavLst>
                                        <p:tav tm="0">
                                          <p:val>
                                            <p:strVal val="#ppt_x-#ppt_w*1.125000"/>
                                          </p:val>
                                        </p:tav>
                                        <p:tav tm="100000">
                                          <p:val>
                                            <p:strVal val="#ppt_x"/>
                                          </p:val>
                                        </p:tav>
                                      </p:tavLst>
                                    </p:anim>
                                    <p:animEffect>
                                      <p:cBhvr>
                                        <p:cTn id="28" dur="500"/>
                                        <p:tgtEl>
                                          <p:spTgt spid="5135"/>
                                        </p:tgtEl>
                                      </p:cBhvr>
                                    </p:animEffect>
                                  </p:childTnLst>
                                </p:cTn>
                              </p:par>
                            </p:childTnLst>
                          </p:cTn>
                        </p:par>
                        <p:par>
                          <p:cTn id="29" fill="hold" nodeType="afterGroup">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5136"/>
                                        </p:tgtEl>
                                        <p:attrNameLst>
                                          <p:attrName>style.visibility</p:attrName>
                                        </p:attrNameLst>
                                      </p:cBhvr>
                                      <p:to>
                                        <p:strVal val="visible"/>
                                      </p:to>
                                    </p:set>
                                    <p:anim calcmode="lin" valueType="num">
                                      <p:cBhvr>
                                        <p:cTn id="32" dur="500"/>
                                        <p:tgtEl>
                                          <p:spTgt spid="5136"/>
                                        </p:tgtEl>
                                        <p:attrNameLst>
                                          <p:attrName>ppt_x</p:attrName>
                                        </p:attrNameLst>
                                      </p:cBhvr>
                                      <p:tavLst>
                                        <p:tav tm="0">
                                          <p:val>
                                            <p:strVal val="#ppt_x-#ppt_w*1.125000"/>
                                          </p:val>
                                        </p:tav>
                                        <p:tav tm="100000">
                                          <p:val>
                                            <p:strVal val="#ppt_x"/>
                                          </p:val>
                                        </p:tav>
                                      </p:tavLst>
                                    </p:anim>
                                    <p:animEffect>
                                      <p:cBhvr>
                                        <p:cTn id="33" dur="500"/>
                                        <p:tgtEl>
                                          <p:spTgt spid="5136"/>
                                        </p:tgtEl>
                                      </p:cBhvr>
                                    </p:animEffect>
                                  </p:childTnLst>
                                </p:cTn>
                              </p:par>
                            </p:childTnLst>
                          </p:cTn>
                        </p:par>
                        <p:par>
                          <p:cTn id="34" fill="hold" nodeType="afterGroup">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5137"/>
                                        </p:tgtEl>
                                        <p:attrNameLst>
                                          <p:attrName>style.visibility</p:attrName>
                                        </p:attrNameLst>
                                      </p:cBhvr>
                                      <p:to>
                                        <p:strVal val="visible"/>
                                      </p:to>
                                    </p:set>
                                    <p:anim calcmode="lin" valueType="num">
                                      <p:cBhvr>
                                        <p:cTn id="37" dur="500"/>
                                        <p:tgtEl>
                                          <p:spTgt spid="5137"/>
                                        </p:tgtEl>
                                        <p:attrNameLst>
                                          <p:attrName>ppt_x</p:attrName>
                                        </p:attrNameLst>
                                      </p:cBhvr>
                                      <p:tavLst>
                                        <p:tav tm="0">
                                          <p:val>
                                            <p:strVal val="#ppt_x-#ppt_w*1.125000"/>
                                          </p:val>
                                        </p:tav>
                                        <p:tav tm="100000">
                                          <p:val>
                                            <p:strVal val="#ppt_x"/>
                                          </p:val>
                                        </p:tav>
                                      </p:tavLst>
                                    </p:anim>
                                    <p:animEffect>
                                      <p:cBhvr>
                                        <p:cTn id="38" dur="500"/>
                                        <p:tgtEl>
                                          <p:spTgt spid="5137"/>
                                        </p:tgtEl>
                                      </p:cBhvr>
                                    </p:animEffect>
                                  </p:childTnLst>
                                </p:cTn>
                              </p:par>
                            </p:childTnLst>
                          </p:cTn>
                        </p:par>
                        <p:par>
                          <p:cTn id="39" fill="hold" nodeType="afterGroup">
                            <p:stCondLst>
                              <p:cond delay="3500"/>
                            </p:stCondLst>
                            <p:childTnLst>
                              <p:par>
                                <p:cTn id="40" presetID="12" presetClass="entr" presetSubtype="8" fill="hold" nodeType="afterEffect">
                                  <p:stCondLst>
                                    <p:cond delay="0"/>
                                  </p:stCondLst>
                                  <p:childTnLst>
                                    <p:set>
                                      <p:cBhvr>
                                        <p:cTn id="41" dur="1" fill="hold">
                                          <p:stCondLst>
                                            <p:cond delay="0"/>
                                          </p:stCondLst>
                                        </p:cTn>
                                        <p:tgtEl>
                                          <p:spTgt spid="5128"/>
                                        </p:tgtEl>
                                        <p:attrNameLst>
                                          <p:attrName>style.visibility</p:attrName>
                                        </p:attrNameLst>
                                      </p:cBhvr>
                                      <p:to>
                                        <p:strVal val="visible"/>
                                      </p:to>
                                    </p:set>
                                    <p:anim calcmode="lin" valueType="num">
                                      <p:cBhvr>
                                        <p:cTn id="42" dur="250"/>
                                        <p:tgtEl>
                                          <p:spTgt spid="5128"/>
                                        </p:tgtEl>
                                        <p:attrNameLst>
                                          <p:attrName>ppt_x</p:attrName>
                                        </p:attrNameLst>
                                      </p:cBhvr>
                                      <p:tavLst>
                                        <p:tav tm="0">
                                          <p:val>
                                            <p:strVal val="#ppt_x-#ppt_w*1.125000"/>
                                          </p:val>
                                        </p:tav>
                                        <p:tav tm="100000">
                                          <p:val>
                                            <p:strVal val="#ppt_x"/>
                                          </p:val>
                                        </p:tav>
                                      </p:tavLst>
                                    </p:anim>
                                    <p:animEffect>
                                      <p:cBhvr>
                                        <p:cTn id="43" dur="250"/>
                                        <p:tgtEl>
                                          <p:spTgt spid="5128"/>
                                        </p:tgtEl>
                                      </p:cBhvr>
                                    </p:animEffect>
                                  </p:childTnLst>
                                </p:cTn>
                              </p:par>
                              <p:par>
                                <p:cTn id="44" presetID="12" presetClass="exit" presetSubtype="2" fill="hold" nodeType="withEffect">
                                  <p:stCondLst>
                                    <p:cond delay="250"/>
                                  </p:stCondLst>
                                  <p:childTnLst>
                                    <p:anim calcmode="lin" valueType="num">
                                      <p:cBhvr>
                                        <p:cTn id="45" dur="250"/>
                                        <p:tgtEl>
                                          <p:spTgt spid="5128"/>
                                        </p:tgtEl>
                                        <p:attrNameLst>
                                          <p:attrName>ppt_x</p:attrName>
                                        </p:attrNameLst>
                                      </p:cBhvr>
                                      <p:tavLst>
                                        <p:tav tm="0">
                                          <p:val>
                                            <p:strVal val="#ppt_x"/>
                                          </p:val>
                                        </p:tav>
                                        <p:tav tm="100000">
                                          <p:val>
                                            <p:strVal val="#ppt_x+#ppt_w*1.125000"/>
                                          </p:val>
                                        </p:tav>
                                      </p:tavLst>
                                    </p:anim>
                                    <p:animEffect>
                                      <p:cBhvr>
                                        <p:cTn id="46" dur="250"/>
                                        <p:tgtEl>
                                          <p:spTgt spid="5128"/>
                                        </p:tgtEl>
                                      </p:cBhvr>
                                    </p:animEffect>
                                    <p:set>
                                      <p:cBhvr>
                                        <p:cTn id="47" dur="1" fill="hold">
                                          <p:stCondLst>
                                            <p:cond delay="249"/>
                                          </p:stCondLst>
                                        </p:cTn>
                                        <p:tgtEl>
                                          <p:spTgt spid="5128"/>
                                        </p:tgtEl>
                                        <p:attrNameLst>
                                          <p:attrName>style.visibility</p:attrName>
                                        </p:attrNameLst>
                                      </p:cBhvr>
                                      <p:to>
                                        <p:strVal val="hidden"/>
                                      </p:to>
                                    </p:set>
                                  </p:childTnLst>
                                </p:cTn>
                              </p:par>
                              <p:par>
                                <p:cTn id="48" presetID="12" presetClass="entr" presetSubtype="8" fill="hold" nodeType="withEffect">
                                  <p:stCondLst>
                                    <p:cond delay="500"/>
                                  </p:stCondLst>
                                  <p:childTnLst>
                                    <p:set>
                                      <p:cBhvr>
                                        <p:cTn id="49" dur="1" fill="hold">
                                          <p:stCondLst>
                                            <p:cond delay="0"/>
                                          </p:stCondLst>
                                        </p:cTn>
                                        <p:tgtEl>
                                          <p:spTgt spid="5128"/>
                                        </p:tgtEl>
                                        <p:attrNameLst>
                                          <p:attrName>style.visibility</p:attrName>
                                        </p:attrNameLst>
                                      </p:cBhvr>
                                      <p:to>
                                        <p:strVal val="visible"/>
                                      </p:to>
                                    </p:set>
                                    <p:anim calcmode="lin" valueType="num">
                                      <p:cBhvr>
                                        <p:cTn id="50" dur="250"/>
                                        <p:tgtEl>
                                          <p:spTgt spid="5128"/>
                                        </p:tgtEl>
                                        <p:attrNameLst>
                                          <p:attrName>ppt_x</p:attrName>
                                        </p:attrNameLst>
                                      </p:cBhvr>
                                      <p:tavLst>
                                        <p:tav tm="0">
                                          <p:val>
                                            <p:strVal val="#ppt_x-#ppt_w*1.125000"/>
                                          </p:val>
                                        </p:tav>
                                        <p:tav tm="100000">
                                          <p:val>
                                            <p:strVal val="#ppt_x"/>
                                          </p:val>
                                        </p:tav>
                                      </p:tavLst>
                                    </p:anim>
                                    <p:animEffect>
                                      <p:cBhvr>
                                        <p:cTn id="51" dur="250"/>
                                        <p:tgtEl>
                                          <p:spTgt spid="5128"/>
                                        </p:tgtEl>
                                      </p:cBhvr>
                                    </p:animEffect>
                                  </p:childTnLst>
                                </p:cTn>
                              </p:par>
                              <p:par>
                                <p:cTn id="52" presetID="35" presetClass="emph" presetSubtype="0" repeatCount="2000" fill="hold" grpId="1" nodeType="withEffect">
                                  <p:stCondLst>
                                    <p:cond delay="750"/>
                                  </p:stCondLst>
                                  <p:childTnLst>
                                    <p:anim calcmode="fmla" valueType="str">
                                      <p:cBhvr>
                                        <p:cTn id="53" dur="300" fill="hold"/>
                                        <p:tgtEl>
                                          <p:spTgt spid="5131"/>
                                        </p:tgtEl>
                                        <p:attrNameLst>
                                          <p:attrName>style.visibility</p:attrName>
                                        </p:attrNameLst>
                                      </p:cBhvr>
                                      <p:tavLst>
                                        <p:tav tm="0">
                                          <p:val>
                                            <p:strVal val="hidden"/>
                                          </p:val>
                                        </p:tav>
                                        <p:tav tm="50000">
                                          <p:val>
                                            <p:strVal val="visible"/>
                                          </p:val>
                                        </p:tav>
                                      </p:tavLst>
                                    </p:anim>
                                  </p:childTnLst>
                                </p:cTn>
                              </p:par>
                              <p:par>
                                <p:cTn id="54" presetID="35" presetClass="emph" presetSubtype="0" repeatCount="2000" fill="hold" nodeType="withEffect">
                                  <p:stCondLst>
                                    <p:cond delay="750"/>
                                  </p:stCondLst>
                                  <p:childTnLst>
                                    <p:anim calcmode="fmla" valueType="str">
                                      <p:cBhvr>
                                        <p:cTn id="55" dur="300" fill="hold"/>
                                        <p:tgtEl>
                                          <p:spTgt spid="512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bldLvl="0" autoUpdateAnimBg="0"/>
      <p:bldP spid="5131" grpId="1" bldLvl="0" autoUpdateAnimBg="0"/>
      <p:bldP spid="5132" grpId="0" bldLvl="0" autoUpdateAnimBg="0"/>
      <p:bldP spid="5133" grpId="0" bldLvl="0" autoUpdateAnimBg="0"/>
      <p:bldP spid="5134" grpId="0" bldLvl="0" autoUpdateAnimBg="0"/>
      <p:bldP spid="5135" grpId="0" bldLvl="0" autoUpdateAnimBg="0"/>
      <p:bldP spid="5136" grpId="0" bldLvl="0" autoUpdateAnimBg="0"/>
      <p:bldP spid="5137" grpId="0" bldLvl="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7173"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7174" name="内容占位符 1"/>
          <p:cNvSpPr>
            <a:spLocks noGrp="1" noChangeArrowheads="1"/>
          </p:cNvSpPr>
          <p:nvPr>
            <p:ph sz="quarter" idx="4294967295"/>
          </p:nvPr>
        </p:nvSpPr>
        <p:spPr bwMode="auto">
          <a:xfrm>
            <a:off x="529075" y="968151"/>
            <a:ext cx="4609300" cy="409956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a:lnSpc>
                <a:spcPct val="140000"/>
              </a:lnSpc>
              <a:buFont typeface="Wingdings" charset="0"/>
              <a:buChar char="Ø"/>
            </a:pPr>
            <a:r>
              <a:rPr lang="zh-CN" altLang="en-US" sz="1800" b="1">
                <a:latin typeface="微软雅黑" charset="0"/>
                <a:ea typeface="微软雅黑" charset="0"/>
                <a:cs typeface="微软雅黑" charset="0"/>
              </a:rPr>
              <a:t>海量的应用、用户、事物</a:t>
            </a:r>
            <a:endParaRPr lang="en-US" sz="1800" b="1">
              <a:latin typeface="微软雅黑" charset="0"/>
              <a:ea typeface="微软雅黑" charset="0"/>
              <a:cs typeface="微软雅黑" charset="0"/>
            </a:endParaRPr>
          </a:p>
          <a:p>
            <a:pPr>
              <a:lnSpc>
                <a:spcPct val="140000"/>
              </a:lnSpc>
              <a:buFont typeface="Wingdings" charset="0"/>
              <a:buChar char="Ø"/>
            </a:pPr>
            <a:r>
              <a:rPr lang="zh-CN" altLang="en-US" sz="1800" b="1">
                <a:latin typeface="微软雅黑" charset="0"/>
                <a:ea typeface="微软雅黑" charset="0"/>
                <a:cs typeface="微软雅黑" charset="0"/>
              </a:rPr>
              <a:t>以</a:t>
            </a:r>
            <a:r>
              <a:rPr lang="zh-CN" altLang="en-US" sz="1800" b="1">
                <a:solidFill>
                  <a:srgbClr val="F43308"/>
                </a:solidFill>
                <a:latin typeface="微软雅黑" charset="0"/>
                <a:ea typeface="微软雅黑" charset="0"/>
                <a:cs typeface="微软雅黑" charset="0"/>
              </a:rPr>
              <a:t>云计算</a:t>
            </a:r>
            <a:r>
              <a:rPr lang="zh-CN" altLang="en-US" sz="1800" b="1">
                <a:latin typeface="微软雅黑" charset="0"/>
                <a:ea typeface="微软雅黑" charset="0"/>
                <a:cs typeface="微软雅黑" charset="0"/>
              </a:rPr>
              <a:t>、大数据、社会化、移动互联为基础</a:t>
            </a:r>
            <a:endParaRPr lang="zh-CN" altLang="en-US" sz="2000" b="1">
              <a:latin typeface="微软雅黑" charset="0"/>
              <a:ea typeface="微软雅黑" charset="0"/>
              <a:cs typeface="微软雅黑" charset="0"/>
            </a:endParaRPr>
          </a:p>
          <a:p>
            <a:pPr>
              <a:lnSpc>
                <a:spcPct val="140000"/>
              </a:lnSpc>
              <a:buFont typeface="Wingdings" charset="0"/>
              <a:buChar char="Ø"/>
            </a:pPr>
            <a:r>
              <a:rPr lang="zh-CN" altLang="en-US" sz="1800" b="1">
                <a:latin typeface="微软雅黑" charset="0"/>
                <a:ea typeface="微软雅黑" charset="0"/>
                <a:cs typeface="微软雅黑" charset="0"/>
              </a:rPr>
              <a:t>机器智能、虚拟现实、</a:t>
            </a:r>
            <a:r>
              <a:rPr lang="en-US" sz="1800" b="1">
                <a:latin typeface="微软雅黑" charset="0"/>
                <a:ea typeface="微软雅黑" charset="0"/>
                <a:cs typeface="微软雅黑" charset="0"/>
              </a:rPr>
              <a:t>3D</a:t>
            </a:r>
            <a:r>
              <a:rPr lang="zh-CN" altLang="en-US" sz="1800" b="1">
                <a:latin typeface="微软雅黑" charset="0"/>
                <a:ea typeface="微软雅黑" charset="0"/>
                <a:cs typeface="微软雅黑" charset="0"/>
              </a:rPr>
              <a:t>打印、物联网、认知系统、下一代的安全等新技术快速发展</a:t>
            </a:r>
            <a:endParaRPr lang="zh-CN" altLang="en-US" sz="2000" b="1">
              <a:latin typeface="微软雅黑" charset="0"/>
              <a:ea typeface="微软雅黑" charset="0"/>
              <a:cs typeface="微软雅黑" charset="0"/>
            </a:endParaRPr>
          </a:p>
          <a:p>
            <a:pPr>
              <a:lnSpc>
                <a:spcPct val="140000"/>
              </a:lnSpc>
              <a:buFont typeface="Wingdings" charset="0"/>
              <a:buChar char="Ø"/>
            </a:pPr>
            <a:r>
              <a:rPr lang="zh-CN" altLang="en-US" sz="1800" b="1">
                <a:latin typeface="微软雅黑" charset="0"/>
                <a:ea typeface="微软雅黑" charset="0"/>
                <a:cs typeface="微软雅黑" charset="0"/>
              </a:rPr>
              <a:t>金融、政务、生活、工业、健康、能源、交通，在各个行业中，</a:t>
            </a:r>
            <a:r>
              <a:rPr lang="en-US" sz="1800" b="1">
                <a:latin typeface="微软雅黑" charset="0"/>
                <a:ea typeface="微软雅黑" charset="0"/>
                <a:cs typeface="微软雅黑" charset="0"/>
              </a:rPr>
              <a:t>IT</a:t>
            </a:r>
            <a:r>
              <a:rPr lang="zh-CN" altLang="en-US" sz="1800" b="1">
                <a:latin typeface="微软雅黑" charset="0"/>
                <a:ea typeface="微软雅黑" charset="0"/>
                <a:cs typeface="微软雅黑" charset="0"/>
              </a:rPr>
              <a:t>的变革都深刻影响着我们的生活</a:t>
            </a:r>
          </a:p>
        </p:txBody>
      </p:sp>
      <p:sp>
        <p:nvSpPr>
          <p:cNvPr id="7175"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IT </a:t>
            </a:r>
            <a:r>
              <a:rPr lang="zh-CN" altLang="en-US" sz="3200" b="1">
                <a:latin typeface="微软雅黑" charset="0"/>
                <a:ea typeface="微软雅黑" charset="0"/>
                <a:cs typeface="微软雅黑" charset="0"/>
                <a:sym typeface="宋体" charset="0"/>
              </a:rPr>
              <a:t>行业的持续变革</a:t>
            </a:r>
          </a:p>
        </p:txBody>
      </p:sp>
      <p:sp>
        <p:nvSpPr>
          <p:cNvPr id="7176"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8A07F96F-61D0-7847-8C4A-D3062248DEFE}"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11</a:t>
            </a:fld>
            <a:endParaRPr lang="zh-CN" altLang="en-US" sz="1500" smtClean="0">
              <a:solidFill>
                <a:srgbClr val="000000"/>
              </a:solidFill>
              <a:latin typeface="Arial" charset="0"/>
              <a:ea typeface="宋体" charset="0"/>
              <a:cs typeface="宋体" charset="0"/>
            </a:endParaRPr>
          </a:p>
        </p:txBody>
      </p:sp>
      <p:pic>
        <p:nvPicPr>
          <p:cNvPr id="717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259" y="1125277"/>
            <a:ext cx="6920298" cy="512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483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9221"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9222" name="内容占位符 1"/>
          <p:cNvSpPr>
            <a:spLocks noGrp="1" noChangeArrowheads="1"/>
          </p:cNvSpPr>
          <p:nvPr>
            <p:ph sz="quarter" idx="4294967295"/>
          </p:nvPr>
        </p:nvSpPr>
        <p:spPr bwMode="auto">
          <a:xfrm>
            <a:off x="433845" y="984025"/>
            <a:ext cx="11421666" cy="53248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0" indent="0">
              <a:lnSpc>
                <a:spcPct val="150000"/>
              </a:lnSpc>
              <a:buFont typeface="Arial" charset="0"/>
              <a:buNone/>
            </a:pPr>
            <a:endParaRPr lang="zh-CN" altLang="en-US" sz="1800" b="1">
              <a:latin typeface="微软雅黑" charset="0"/>
              <a:ea typeface="微软雅黑" charset="0"/>
              <a:cs typeface="微软雅黑" charset="0"/>
            </a:endParaRPr>
          </a:p>
          <a:p>
            <a:pPr marL="0" indent="0">
              <a:lnSpc>
                <a:spcPct val="150000"/>
              </a:lnSpc>
              <a:buFont typeface="Arial" charset="0"/>
              <a:buNone/>
            </a:pPr>
            <a:endParaRPr lang="zh-CN" altLang="en-US" sz="1600" b="1">
              <a:latin typeface="微软雅黑" charset="0"/>
              <a:ea typeface="微软雅黑" charset="0"/>
              <a:cs typeface="微软雅黑" charset="0"/>
            </a:endParaRPr>
          </a:p>
        </p:txBody>
      </p:sp>
      <p:sp>
        <p:nvSpPr>
          <p:cNvPr id="9223"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快速变革时代下的挑战</a:t>
            </a:r>
          </a:p>
        </p:txBody>
      </p:sp>
      <p:sp>
        <p:nvSpPr>
          <p:cNvPr id="9224"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9212E0D4-D281-FB4C-8DA5-83070A638C5C}"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12</a:t>
            </a:fld>
            <a:endParaRPr lang="zh-CN" altLang="en-US" sz="1500" smtClean="0">
              <a:solidFill>
                <a:srgbClr val="000000"/>
              </a:solidFill>
              <a:latin typeface="Arial" charset="0"/>
              <a:ea typeface="宋体" charset="0"/>
              <a:cs typeface="宋体" charset="0"/>
            </a:endParaRPr>
          </a:p>
        </p:txBody>
      </p:sp>
      <p:sp>
        <p:nvSpPr>
          <p:cNvPr id="9225" name="Arc 2"/>
          <p:cNvSpPr>
            <a:spLocks/>
          </p:cNvSpPr>
          <p:nvPr/>
        </p:nvSpPr>
        <p:spPr bwMode="auto">
          <a:xfrm>
            <a:off x="679336" y="3712306"/>
            <a:ext cx="3007260" cy="2091841"/>
          </a:xfrm>
          <a:custGeom>
            <a:avLst/>
            <a:gdLst>
              <a:gd name="T0" fmla="*/ -1 w 21600"/>
              <a:gd name="T1" fmla="*/ 0 h 21600"/>
              <a:gd name="T2" fmla="*/ 21600 w 21600"/>
              <a:gd name="T3" fmla="*/ 21600 h 21600"/>
              <a:gd name="T4" fmla="*/ -1 w 21600"/>
              <a:gd name="T5" fmla="*/ 0 h 21600"/>
              <a:gd name="T6" fmla="*/ 21600 w 21600"/>
              <a:gd name="T7" fmla="*/ 21600 h 21600"/>
              <a:gd name="T8" fmla="*/ 0 w 21600"/>
              <a:gd name="T9" fmla="*/ 21600 h 21600"/>
              <a:gd name="T10" fmla="*/ -1 w 21600"/>
              <a:gd name="T11" fmla="*/ 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1" y="0"/>
                </a:moveTo>
                <a:cubicBezTo>
                  <a:pt x="11929" y="0"/>
                  <a:pt x="21600" y="9670"/>
                  <a:pt x="21600" y="21600"/>
                </a:cubicBezTo>
              </a:path>
              <a:path w="21600" h="21600">
                <a:moveTo>
                  <a:pt x="-1" y="0"/>
                </a:moveTo>
                <a:cubicBezTo>
                  <a:pt x="11929" y="0"/>
                  <a:pt x="21600" y="9670"/>
                  <a:pt x="21600" y="21600"/>
                </a:cubicBezTo>
                <a:lnTo>
                  <a:pt x="0" y="21600"/>
                </a:lnTo>
                <a:lnTo>
                  <a:pt x="-1" y="0"/>
                </a:lnTo>
                <a:close/>
              </a:path>
            </a:pathLst>
          </a:custGeom>
          <a:solidFill>
            <a:srgbClr val="EE3516">
              <a:alpha val="0"/>
            </a:srgbClr>
          </a:solidFill>
          <a:ln w="9525" cap="flat" cmpd="sng">
            <a:solidFill>
              <a:srgbClr val="595959"/>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lIns="100173" tIns="50086" rIns="100173" bIns="50086"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26" name="Line 3"/>
          <p:cNvSpPr>
            <a:spLocks noChangeShapeType="1"/>
          </p:cNvSpPr>
          <p:nvPr/>
        </p:nvSpPr>
        <p:spPr bwMode="auto">
          <a:xfrm flipH="1">
            <a:off x="776682" y="5578774"/>
            <a:ext cx="3299310" cy="185694"/>
          </a:xfrm>
          <a:prstGeom prst="line">
            <a:avLst/>
          </a:prstGeom>
          <a:noFill/>
          <a:ln w="19050" cmpd="sng">
            <a:solidFill>
              <a:srgbClr val="59595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27" name="Line 4"/>
          <p:cNvSpPr>
            <a:spLocks noChangeShapeType="1"/>
          </p:cNvSpPr>
          <p:nvPr/>
        </p:nvSpPr>
        <p:spPr bwMode="auto">
          <a:xfrm flipH="1">
            <a:off x="666638" y="3442491"/>
            <a:ext cx="713192" cy="2174372"/>
          </a:xfrm>
          <a:prstGeom prst="line">
            <a:avLst/>
          </a:prstGeom>
          <a:noFill/>
          <a:ln w="19050" cmpd="sng">
            <a:solidFill>
              <a:srgbClr val="59595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28" name="AutoShape 5"/>
          <p:cNvSpPr>
            <a:spLocks/>
          </p:cNvSpPr>
          <p:nvPr/>
        </p:nvSpPr>
        <p:spPr bwMode="auto">
          <a:xfrm>
            <a:off x="2725796" y="3255212"/>
            <a:ext cx="268771" cy="185694"/>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5400 w 21600"/>
              <a:gd name="T11" fmla="*/ 10800 h 21600"/>
              <a:gd name="T12" fmla="*/ 10800 w 21600"/>
              <a:gd name="T13" fmla="*/ 16200 h 21600"/>
              <a:gd name="T14" fmla="*/ 16200 w 21600"/>
              <a:gd name="T15" fmla="*/ 10800 h 21600"/>
              <a:gd name="T16" fmla="*/ 10800 w 21600"/>
              <a:gd name="T17" fmla="*/ 5400 h 21600"/>
              <a:gd name="T18" fmla="*/ 5400 w 21600"/>
              <a:gd name="T19" fmla="*/ 10800 h 21600"/>
              <a:gd name="T20" fmla="*/ 0 w 21600"/>
              <a:gd name="T21" fmla="*/ 0 h 21600"/>
              <a:gd name="T22" fmla="*/ 21600 w 21600"/>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cap="flat" cmpd="sng">
            <a:solidFill>
              <a:srgbClr val="595959"/>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lIns="100173" tIns="50086" rIns="100173" bIns="50086"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29" name="Line 8"/>
          <p:cNvSpPr>
            <a:spLocks noChangeShapeType="1"/>
          </p:cNvSpPr>
          <p:nvPr/>
        </p:nvSpPr>
        <p:spPr bwMode="auto">
          <a:xfrm flipH="1">
            <a:off x="886733" y="3393292"/>
            <a:ext cx="1949111" cy="2347369"/>
          </a:xfrm>
          <a:prstGeom prst="line">
            <a:avLst/>
          </a:prstGeom>
          <a:noFill/>
          <a:ln w="19050" cmpd="sng">
            <a:solidFill>
              <a:srgbClr val="59595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30" name="Line 9"/>
          <p:cNvSpPr>
            <a:spLocks noChangeShapeType="1"/>
          </p:cNvSpPr>
          <p:nvPr/>
        </p:nvSpPr>
        <p:spPr bwMode="auto">
          <a:xfrm flipH="1">
            <a:off x="666638" y="4423339"/>
            <a:ext cx="3390311" cy="1291926"/>
          </a:xfrm>
          <a:prstGeom prst="line">
            <a:avLst/>
          </a:prstGeom>
          <a:noFill/>
          <a:ln w="19050" cmpd="sng">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31" name="Line 10"/>
          <p:cNvSpPr>
            <a:spLocks noChangeShapeType="1"/>
          </p:cNvSpPr>
          <p:nvPr/>
        </p:nvSpPr>
        <p:spPr bwMode="auto">
          <a:xfrm flipH="1">
            <a:off x="666638" y="2491801"/>
            <a:ext cx="2169206" cy="3077450"/>
          </a:xfrm>
          <a:prstGeom prst="line">
            <a:avLst/>
          </a:prstGeom>
          <a:noFill/>
          <a:ln w="19050" cmpd="sng">
            <a:solidFill>
              <a:srgbClr val="59595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32" name="Line 13"/>
          <p:cNvSpPr>
            <a:spLocks noChangeShapeType="1"/>
          </p:cNvSpPr>
          <p:nvPr/>
        </p:nvSpPr>
        <p:spPr bwMode="auto">
          <a:xfrm flipH="1">
            <a:off x="666638" y="4929636"/>
            <a:ext cx="3754315" cy="858639"/>
          </a:xfrm>
          <a:prstGeom prst="line">
            <a:avLst/>
          </a:prstGeom>
          <a:noFill/>
          <a:ln w="19050" cmpd="sng">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33" name="Arc 14"/>
          <p:cNvSpPr>
            <a:spLocks/>
          </p:cNvSpPr>
          <p:nvPr/>
        </p:nvSpPr>
        <p:spPr bwMode="auto">
          <a:xfrm>
            <a:off x="666638" y="4059885"/>
            <a:ext cx="2840073" cy="1695058"/>
          </a:xfrm>
          <a:custGeom>
            <a:avLst/>
            <a:gdLst>
              <a:gd name="T0" fmla="*/ -1 w 21600"/>
              <a:gd name="T1" fmla="*/ 0 h 21600"/>
              <a:gd name="T2" fmla="*/ 21600 w 21600"/>
              <a:gd name="T3" fmla="*/ 21600 h 21600"/>
              <a:gd name="T4" fmla="*/ -1 w 21600"/>
              <a:gd name="T5" fmla="*/ 0 h 21600"/>
              <a:gd name="T6" fmla="*/ 21600 w 21600"/>
              <a:gd name="T7" fmla="*/ 21600 h 21600"/>
              <a:gd name="T8" fmla="*/ 0 w 21600"/>
              <a:gd name="T9" fmla="*/ 21600 h 21600"/>
              <a:gd name="T10" fmla="*/ -1 w 21600"/>
              <a:gd name="T11" fmla="*/ 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1" y="0"/>
                </a:moveTo>
                <a:cubicBezTo>
                  <a:pt x="11929" y="0"/>
                  <a:pt x="21600" y="9670"/>
                  <a:pt x="21600" y="21600"/>
                </a:cubicBezTo>
              </a:path>
              <a:path w="21600" h="21600">
                <a:moveTo>
                  <a:pt x="-1" y="0"/>
                </a:moveTo>
                <a:cubicBezTo>
                  <a:pt x="11929" y="0"/>
                  <a:pt x="21600" y="9670"/>
                  <a:pt x="21600" y="21600"/>
                </a:cubicBezTo>
                <a:lnTo>
                  <a:pt x="0" y="21600"/>
                </a:lnTo>
                <a:lnTo>
                  <a:pt x="-1" y="0"/>
                </a:lnTo>
                <a:close/>
              </a:path>
            </a:pathLst>
          </a:custGeom>
          <a:solidFill>
            <a:srgbClr val="E4C9FF">
              <a:alpha val="50000"/>
            </a:srgbClr>
          </a:solidFill>
          <a:ln w="9525" cap="flat" cmpd="sng">
            <a:solidFill>
              <a:srgbClr val="7F7F7F"/>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lIns="100173" tIns="50086" rIns="100173" bIns="50086"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34" name="Line 15"/>
          <p:cNvSpPr>
            <a:spLocks noChangeShapeType="1"/>
          </p:cNvSpPr>
          <p:nvPr/>
        </p:nvSpPr>
        <p:spPr bwMode="auto">
          <a:xfrm flipH="1">
            <a:off x="666635" y="3666279"/>
            <a:ext cx="3104610" cy="2137868"/>
          </a:xfrm>
          <a:prstGeom prst="line">
            <a:avLst/>
          </a:prstGeom>
          <a:noFill/>
          <a:ln w="19050" cmpd="sng">
            <a:solidFill>
              <a:srgbClr val="59595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35" name="Arc 16"/>
          <p:cNvSpPr>
            <a:spLocks/>
          </p:cNvSpPr>
          <p:nvPr/>
        </p:nvSpPr>
        <p:spPr bwMode="auto">
          <a:xfrm>
            <a:off x="651820" y="4059885"/>
            <a:ext cx="2854888" cy="1695058"/>
          </a:xfrm>
          <a:custGeom>
            <a:avLst/>
            <a:gdLst>
              <a:gd name="T0" fmla="*/ -1 w 21600"/>
              <a:gd name="T1" fmla="*/ 0 h 21600"/>
              <a:gd name="T2" fmla="*/ 21600 w 21600"/>
              <a:gd name="T3" fmla="*/ 21600 h 21600"/>
              <a:gd name="T4" fmla="*/ -1 w 21600"/>
              <a:gd name="T5" fmla="*/ 0 h 21600"/>
              <a:gd name="T6" fmla="*/ 21600 w 21600"/>
              <a:gd name="T7" fmla="*/ 21600 h 21600"/>
              <a:gd name="T8" fmla="*/ 0 w 21600"/>
              <a:gd name="T9" fmla="*/ 21600 h 21600"/>
              <a:gd name="T10" fmla="*/ -1 w 21600"/>
              <a:gd name="T11" fmla="*/ 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1" y="0"/>
                </a:moveTo>
                <a:cubicBezTo>
                  <a:pt x="11929" y="0"/>
                  <a:pt x="21600" y="9670"/>
                  <a:pt x="21600" y="21600"/>
                </a:cubicBezTo>
              </a:path>
              <a:path w="21600" h="21600">
                <a:moveTo>
                  <a:pt x="-1" y="0"/>
                </a:moveTo>
                <a:cubicBezTo>
                  <a:pt x="11929" y="0"/>
                  <a:pt x="21600" y="9670"/>
                  <a:pt x="21600" y="21600"/>
                </a:cubicBezTo>
                <a:lnTo>
                  <a:pt x="0" y="21600"/>
                </a:lnTo>
                <a:lnTo>
                  <a:pt x="-1" y="0"/>
                </a:lnTo>
                <a:close/>
              </a:path>
            </a:pathLst>
          </a:custGeom>
          <a:solidFill>
            <a:srgbClr val="C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lIns="96132" tIns="48066" rIns="96132" bIns="48066"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36" name="AutoShape 37"/>
          <p:cNvSpPr>
            <a:spLocks/>
          </p:cNvSpPr>
          <p:nvPr/>
        </p:nvSpPr>
        <p:spPr bwMode="auto">
          <a:xfrm>
            <a:off x="1293061" y="3255212"/>
            <a:ext cx="268769" cy="185694"/>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5400 w 21600"/>
              <a:gd name="T11" fmla="*/ 10800 h 21600"/>
              <a:gd name="T12" fmla="*/ 10800 w 21600"/>
              <a:gd name="T13" fmla="*/ 16200 h 21600"/>
              <a:gd name="T14" fmla="*/ 16200 w 21600"/>
              <a:gd name="T15" fmla="*/ 10800 h 21600"/>
              <a:gd name="T16" fmla="*/ 10800 w 21600"/>
              <a:gd name="T17" fmla="*/ 5400 h 21600"/>
              <a:gd name="T18" fmla="*/ 5400 w 21600"/>
              <a:gd name="T19" fmla="*/ 10800 h 21600"/>
              <a:gd name="T20" fmla="*/ 0 w 21600"/>
              <a:gd name="T21" fmla="*/ 0 h 21600"/>
              <a:gd name="T22" fmla="*/ 21600 w 21600"/>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cap="flat" cmpd="sng">
            <a:solidFill>
              <a:srgbClr val="595959"/>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lIns="100173" tIns="50086" rIns="100173" bIns="50086"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37" name="AutoShape 38"/>
          <p:cNvSpPr>
            <a:spLocks/>
          </p:cNvSpPr>
          <p:nvPr/>
        </p:nvSpPr>
        <p:spPr bwMode="auto">
          <a:xfrm>
            <a:off x="3953250" y="5496243"/>
            <a:ext cx="268771" cy="185694"/>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5400 w 21600"/>
              <a:gd name="T11" fmla="*/ 10800 h 21600"/>
              <a:gd name="T12" fmla="*/ 10800 w 21600"/>
              <a:gd name="T13" fmla="*/ 16200 h 21600"/>
              <a:gd name="T14" fmla="*/ 16200 w 21600"/>
              <a:gd name="T15" fmla="*/ 10800 h 21600"/>
              <a:gd name="T16" fmla="*/ 10800 w 21600"/>
              <a:gd name="T17" fmla="*/ 5400 h 21600"/>
              <a:gd name="T18" fmla="*/ 5400 w 21600"/>
              <a:gd name="T19" fmla="*/ 10800 h 21600"/>
              <a:gd name="T20" fmla="*/ 0 w 21600"/>
              <a:gd name="T21" fmla="*/ 0 h 21600"/>
              <a:gd name="T22" fmla="*/ 21600 w 21600"/>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cap="flat" cmpd="sng">
            <a:solidFill>
              <a:srgbClr val="595959"/>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lIns="100173" tIns="50086" rIns="100173" bIns="50086"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nvGrpSpPr>
          <p:cNvPr id="9238" name="Group 44"/>
          <p:cNvGrpSpPr>
            <a:grpSpLocks/>
          </p:cNvGrpSpPr>
          <p:nvPr/>
        </p:nvGrpSpPr>
        <p:grpSpPr bwMode="auto">
          <a:xfrm>
            <a:off x="1024290" y="3828166"/>
            <a:ext cx="2050695" cy="1598243"/>
            <a:chOff x="0" y="0"/>
            <a:chExt cx="860" cy="796"/>
          </a:xfrm>
        </p:grpSpPr>
        <p:sp>
          <p:nvSpPr>
            <p:cNvPr id="9239" name="Freeform 45"/>
            <p:cNvSpPr>
              <a:spLocks/>
            </p:cNvSpPr>
            <p:nvPr/>
          </p:nvSpPr>
          <p:spPr bwMode="auto">
            <a:xfrm>
              <a:off x="85" y="613"/>
              <a:ext cx="335" cy="173"/>
            </a:xfrm>
            <a:custGeom>
              <a:avLst/>
              <a:gdLst>
                <a:gd name="T0" fmla="*/ 0 w 335"/>
                <a:gd name="T1" fmla="*/ 166 h 173"/>
                <a:gd name="T2" fmla="*/ 58 w 335"/>
                <a:gd name="T3" fmla="*/ 173 h 173"/>
                <a:gd name="T4" fmla="*/ 297 w 335"/>
                <a:gd name="T5" fmla="*/ 32 h 173"/>
                <a:gd name="T6" fmla="*/ 289 w 335"/>
                <a:gd name="T7" fmla="*/ 8 h 173"/>
                <a:gd name="T8" fmla="*/ 223 w 335"/>
                <a:gd name="T9" fmla="*/ 26 h 173"/>
                <a:gd name="T10" fmla="*/ 0 w 335"/>
                <a:gd name="T11" fmla="*/ 166 h 173"/>
                <a:gd name="T12" fmla="*/ 0 w 335"/>
                <a:gd name="T13" fmla="*/ 0 h 173"/>
                <a:gd name="T14" fmla="*/ 335 w 335"/>
                <a:gd name="T15" fmla="*/ 173 h 173"/>
              </a:gdLst>
              <a:ahLst/>
              <a:cxnLst>
                <a:cxn ang="0">
                  <a:pos x="T0" y="T1"/>
                </a:cxn>
                <a:cxn ang="0">
                  <a:pos x="T2" y="T3"/>
                </a:cxn>
                <a:cxn ang="0">
                  <a:pos x="T4" y="T5"/>
                </a:cxn>
                <a:cxn ang="0">
                  <a:pos x="T6" y="T7"/>
                </a:cxn>
                <a:cxn ang="0">
                  <a:pos x="T8" y="T9"/>
                </a:cxn>
                <a:cxn ang="0">
                  <a:pos x="T10" y="T11"/>
                </a:cxn>
              </a:cxnLst>
              <a:rect l="T12" t="T13" r="T14" b="T15"/>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171717"/>
                </a:gs>
                <a:gs pos="100000">
                  <a:srgbClr val="1C1C1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40" name="Freeform 46"/>
            <p:cNvSpPr>
              <a:spLocks/>
            </p:cNvSpPr>
            <p:nvPr/>
          </p:nvSpPr>
          <p:spPr bwMode="auto">
            <a:xfrm>
              <a:off x="315" y="550"/>
              <a:ext cx="367" cy="170"/>
            </a:xfrm>
            <a:custGeom>
              <a:avLst/>
              <a:gdLst>
                <a:gd name="T0" fmla="*/ 0 w 367"/>
                <a:gd name="T1" fmla="*/ 158 h 170"/>
                <a:gd name="T2" fmla="*/ 80 w 367"/>
                <a:gd name="T3" fmla="*/ 170 h 170"/>
                <a:gd name="T4" fmla="*/ 332 w 367"/>
                <a:gd name="T5" fmla="*/ 37 h 170"/>
                <a:gd name="T6" fmla="*/ 292 w 367"/>
                <a:gd name="T7" fmla="*/ 1 h 170"/>
                <a:gd name="T8" fmla="*/ 230 w 367"/>
                <a:gd name="T9" fmla="*/ 29 h 170"/>
                <a:gd name="T10" fmla="*/ 0 w 367"/>
                <a:gd name="T11" fmla="*/ 158 h 170"/>
                <a:gd name="T12" fmla="*/ 0 w 367"/>
                <a:gd name="T13" fmla="*/ 0 h 170"/>
                <a:gd name="T14" fmla="*/ 367 w 367"/>
                <a:gd name="T15" fmla="*/ 170 h 170"/>
              </a:gdLst>
              <a:ahLst/>
              <a:cxnLst>
                <a:cxn ang="0">
                  <a:pos x="T0" y="T1"/>
                </a:cxn>
                <a:cxn ang="0">
                  <a:pos x="T2" y="T3"/>
                </a:cxn>
                <a:cxn ang="0">
                  <a:pos x="T4" y="T5"/>
                </a:cxn>
                <a:cxn ang="0">
                  <a:pos x="T6" y="T7"/>
                </a:cxn>
                <a:cxn ang="0">
                  <a:pos x="T8" y="T9"/>
                </a:cxn>
                <a:cxn ang="0">
                  <a:pos x="T10" y="T11"/>
                </a:cxn>
              </a:cxnLst>
              <a:rect l="T12" t="T13" r="T14" b="T15"/>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gradFill rotWithShape="1">
              <a:gsLst>
                <a:gs pos="0">
                  <a:srgbClr val="171717"/>
                </a:gs>
                <a:gs pos="100000">
                  <a:srgbClr val="1C1C1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41" name="Freeform 47"/>
            <p:cNvSpPr>
              <a:spLocks/>
            </p:cNvSpPr>
            <p:nvPr/>
          </p:nvSpPr>
          <p:spPr bwMode="auto">
            <a:xfrm>
              <a:off x="553" y="653"/>
              <a:ext cx="307" cy="143"/>
            </a:xfrm>
            <a:custGeom>
              <a:avLst/>
              <a:gdLst>
                <a:gd name="T0" fmla="*/ 0 w 307"/>
                <a:gd name="T1" fmla="*/ 134 h 143"/>
                <a:gd name="T2" fmla="*/ 66 w 307"/>
                <a:gd name="T3" fmla="*/ 143 h 143"/>
                <a:gd name="T4" fmla="*/ 282 w 307"/>
                <a:gd name="T5" fmla="*/ 35 h 143"/>
                <a:gd name="T6" fmla="*/ 219 w 307"/>
                <a:gd name="T7" fmla="*/ 17 h 143"/>
                <a:gd name="T8" fmla="*/ 0 w 307"/>
                <a:gd name="T9" fmla="*/ 134 h 143"/>
                <a:gd name="T10" fmla="*/ 0 w 307"/>
                <a:gd name="T11" fmla="*/ 0 h 143"/>
                <a:gd name="T12" fmla="*/ 307 w 307"/>
                <a:gd name="T13" fmla="*/ 143 h 143"/>
              </a:gdLst>
              <a:ahLst/>
              <a:cxnLst>
                <a:cxn ang="0">
                  <a:pos x="T0" y="T1"/>
                </a:cxn>
                <a:cxn ang="0">
                  <a:pos x="T2" y="T3"/>
                </a:cxn>
                <a:cxn ang="0">
                  <a:pos x="T4" y="T5"/>
                </a:cxn>
                <a:cxn ang="0">
                  <a:pos x="T6" y="T7"/>
                </a:cxn>
                <a:cxn ang="0">
                  <a:pos x="T8" y="T9"/>
                </a:cxn>
              </a:cxnLst>
              <a:rect l="T10" t="T11" r="T12" b="T13"/>
              <a:pathLst>
                <a:path w="307" h="143">
                  <a:moveTo>
                    <a:pt x="0" y="134"/>
                  </a:moveTo>
                  <a:lnTo>
                    <a:pt x="66" y="143"/>
                  </a:lnTo>
                  <a:lnTo>
                    <a:pt x="282" y="35"/>
                  </a:lnTo>
                  <a:cubicBezTo>
                    <a:pt x="307" y="14"/>
                    <a:pt x="266" y="0"/>
                    <a:pt x="219" y="17"/>
                  </a:cubicBezTo>
                  <a:lnTo>
                    <a:pt x="0" y="134"/>
                  </a:lnTo>
                  <a:close/>
                </a:path>
              </a:pathLst>
            </a:custGeom>
            <a:gradFill rotWithShape="1">
              <a:gsLst>
                <a:gs pos="0">
                  <a:srgbClr val="171717"/>
                </a:gs>
                <a:gs pos="100000">
                  <a:srgbClr val="1C1C1C"/>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42" name="Freeform 48"/>
            <p:cNvSpPr>
              <a:spLocks/>
            </p:cNvSpPr>
            <p:nvPr/>
          </p:nvSpPr>
          <p:spPr bwMode="auto">
            <a:xfrm>
              <a:off x="0" y="215"/>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w 224"/>
                <a:gd name="T49" fmla="*/ 0 h 569"/>
                <a:gd name="T50" fmla="*/ 224 w 224"/>
                <a:gd name="T51" fmla="*/ 56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47474"/>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43" name="Freeform 49"/>
            <p:cNvSpPr>
              <a:spLocks/>
            </p:cNvSpPr>
            <p:nvPr/>
          </p:nvSpPr>
          <p:spPr bwMode="auto">
            <a:xfrm>
              <a:off x="216" y="0"/>
              <a:ext cx="282" cy="716"/>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w 224"/>
                <a:gd name="T49" fmla="*/ 0 h 569"/>
                <a:gd name="T50" fmla="*/ 224 w 224"/>
                <a:gd name="T51" fmla="*/ 56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47474"/>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44" name="Freeform 50"/>
            <p:cNvSpPr>
              <a:spLocks/>
            </p:cNvSpPr>
            <p:nvPr/>
          </p:nvSpPr>
          <p:spPr bwMode="auto">
            <a:xfrm>
              <a:off x="474" y="227"/>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w 224"/>
                <a:gd name="T49" fmla="*/ 0 h 569"/>
                <a:gd name="T50" fmla="*/ 224 w 224"/>
                <a:gd name="T51" fmla="*/ 56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47474"/>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sp>
        <p:nvSpPr>
          <p:cNvPr id="9245" name="AutoShape 7"/>
          <p:cNvSpPr>
            <a:spLocks/>
          </p:cNvSpPr>
          <p:nvPr/>
        </p:nvSpPr>
        <p:spPr bwMode="auto">
          <a:xfrm>
            <a:off x="3953250" y="4358266"/>
            <a:ext cx="268771" cy="187282"/>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5400 w 21600"/>
              <a:gd name="T11" fmla="*/ 10800 h 21600"/>
              <a:gd name="T12" fmla="*/ 10800 w 21600"/>
              <a:gd name="T13" fmla="*/ 16200 h 21600"/>
              <a:gd name="T14" fmla="*/ 16200 w 21600"/>
              <a:gd name="T15" fmla="*/ 10800 h 21600"/>
              <a:gd name="T16" fmla="*/ 10800 w 21600"/>
              <a:gd name="T17" fmla="*/ 5400 h 21600"/>
              <a:gd name="T18" fmla="*/ 5400 w 21600"/>
              <a:gd name="T19" fmla="*/ 10800 h 21600"/>
              <a:gd name="T20" fmla="*/ 0 w 21600"/>
              <a:gd name="T21" fmla="*/ 0 h 21600"/>
              <a:gd name="T22" fmla="*/ 21600 w 21600"/>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cap="flat" cmpd="sng">
            <a:solidFill>
              <a:srgbClr val="595959"/>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lIns="100173" tIns="50086" rIns="100173" bIns="50086"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9246" name="AutoShape 8"/>
          <p:cNvSpPr>
            <a:spLocks noChangeArrowheads="1"/>
          </p:cNvSpPr>
          <p:nvPr/>
        </p:nvSpPr>
        <p:spPr bwMode="auto">
          <a:xfrm>
            <a:off x="3805106" y="3142525"/>
            <a:ext cx="7682166" cy="758649"/>
          </a:xfrm>
          <a:prstGeom prst="roundRect">
            <a:avLst>
              <a:gd name="adj" fmla="val 2843"/>
            </a:avLst>
          </a:prstGeom>
          <a:solidFill>
            <a:srgbClr val="F2F2F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784225" eaLnBrk="0" fontAlgn="base" hangingPunct="0">
              <a:spcBef>
                <a:spcPct val="0"/>
              </a:spcBef>
              <a:spcAft>
                <a:spcPct val="0"/>
              </a:spcAft>
              <a:buClr>
                <a:srgbClr val="990000"/>
              </a:buClr>
              <a:buSzPct val="60000"/>
              <a:buFont typeface="Arial" charset="0"/>
              <a:buNone/>
            </a:pPr>
            <a:endParaRPr lang="zh-CN" altLang="en-US" sz="1600" smtClean="0">
              <a:solidFill>
                <a:srgbClr val="FFFFFF"/>
              </a:solidFill>
              <a:latin typeface="微软雅黑" charset="0"/>
              <a:ea typeface="微软雅黑" charset="0"/>
              <a:cs typeface="微软雅黑" charset="0"/>
              <a:sym typeface="微软雅黑" charset="0"/>
            </a:endParaRPr>
          </a:p>
        </p:txBody>
      </p:sp>
      <p:sp>
        <p:nvSpPr>
          <p:cNvPr id="9247" name="AutoShape 8"/>
          <p:cNvSpPr>
            <a:spLocks noChangeArrowheads="1"/>
          </p:cNvSpPr>
          <p:nvPr/>
        </p:nvSpPr>
        <p:spPr bwMode="auto">
          <a:xfrm>
            <a:off x="2397768" y="1428419"/>
            <a:ext cx="9089504" cy="757063"/>
          </a:xfrm>
          <a:prstGeom prst="roundRect">
            <a:avLst>
              <a:gd name="adj" fmla="val 2843"/>
            </a:avLst>
          </a:prstGeom>
          <a:solidFill>
            <a:srgbClr val="F2F2F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784225" eaLnBrk="0" fontAlgn="base" hangingPunct="0">
              <a:spcBef>
                <a:spcPct val="0"/>
              </a:spcBef>
              <a:spcAft>
                <a:spcPct val="0"/>
              </a:spcAft>
              <a:buFont typeface="Arial" charset="0"/>
              <a:buNone/>
            </a:pPr>
            <a:endParaRPr lang="zh-CN" altLang="en-US" sz="1600" smtClean="0">
              <a:solidFill>
                <a:srgbClr val="FFFFFF"/>
              </a:solidFill>
              <a:latin typeface="微软雅黑" charset="0"/>
              <a:ea typeface="微软雅黑" charset="0"/>
              <a:cs typeface="微软雅黑" charset="0"/>
              <a:sym typeface="微软雅黑" charset="0"/>
            </a:endParaRPr>
          </a:p>
        </p:txBody>
      </p:sp>
      <p:sp>
        <p:nvSpPr>
          <p:cNvPr id="9248" name="Rectangle 4"/>
          <p:cNvSpPr>
            <a:spLocks noChangeArrowheads="1"/>
          </p:cNvSpPr>
          <p:nvPr/>
        </p:nvSpPr>
        <p:spPr bwMode="auto">
          <a:xfrm>
            <a:off x="4484442" y="4023384"/>
            <a:ext cx="7002833" cy="757062"/>
          </a:xfrm>
          <a:prstGeom prst="roundRect">
            <a:avLst>
              <a:gd name="adj" fmla="val 6389"/>
            </a:avLst>
          </a:prstGeom>
          <a:solidFill>
            <a:srgbClr val="F2F2F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784225" eaLnBrk="0" fontAlgn="base" hangingPunct="0">
              <a:spcBef>
                <a:spcPct val="0"/>
              </a:spcBef>
              <a:spcAft>
                <a:spcPct val="0"/>
              </a:spcAft>
              <a:buClr>
                <a:srgbClr val="990000"/>
              </a:buClr>
              <a:buSzPct val="60000"/>
              <a:buFont typeface="Wingdings" charset="0"/>
              <a:buNone/>
            </a:pPr>
            <a:endParaRPr lang="zh-CN" altLang="en-US" sz="1600" smtClean="0">
              <a:solidFill>
                <a:srgbClr val="FFFFFF"/>
              </a:solidFill>
              <a:latin typeface="微软雅黑" charset="0"/>
              <a:ea typeface="微软雅黑" charset="0"/>
              <a:cs typeface="微软雅黑" charset="0"/>
              <a:sym typeface="微软雅黑" charset="0"/>
            </a:endParaRPr>
          </a:p>
        </p:txBody>
      </p:sp>
      <p:sp>
        <p:nvSpPr>
          <p:cNvPr id="9249" name="Rectangle 4"/>
          <p:cNvSpPr>
            <a:spLocks noChangeArrowheads="1"/>
          </p:cNvSpPr>
          <p:nvPr/>
        </p:nvSpPr>
        <p:spPr bwMode="auto">
          <a:xfrm>
            <a:off x="3212545" y="2302930"/>
            <a:ext cx="8274730" cy="757062"/>
          </a:xfrm>
          <a:prstGeom prst="roundRect">
            <a:avLst>
              <a:gd name="adj" fmla="val 6389"/>
            </a:avLst>
          </a:prstGeom>
          <a:solidFill>
            <a:srgbClr val="F2F2F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784225" eaLnBrk="0" fontAlgn="base" hangingPunct="0">
              <a:spcBef>
                <a:spcPct val="0"/>
              </a:spcBef>
              <a:spcAft>
                <a:spcPct val="0"/>
              </a:spcAft>
              <a:buClr>
                <a:srgbClr val="990000"/>
              </a:buClr>
              <a:buSzPct val="60000"/>
              <a:buFont typeface="Wingdings" charset="0"/>
              <a:buNone/>
            </a:pPr>
            <a:endParaRPr lang="zh-CN" altLang="en-US" sz="1600" smtClean="0">
              <a:solidFill>
                <a:srgbClr val="FFFFFF"/>
              </a:solidFill>
              <a:latin typeface="微软雅黑" charset="0"/>
              <a:ea typeface="微软雅黑" charset="0"/>
              <a:cs typeface="微软雅黑" charset="0"/>
              <a:sym typeface="微软雅黑" charset="0"/>
            </a:endParaRPr>
          </a:p>
        </p:txBody>
      </p:sp>
      <p:sp>
        <p:nvSpPr>
          <p:cNvPr id="9250" name="Oval 81"/>
          <p:cNvSpPr>
            <a:spLocks noChangeArrowheads="1"/>
          </p:cNvSpPr>
          <p:nvPr/>
        </p:nvSpPr>
        <p:spPr bwMode="auto">
          <a:xfrm>
            <a:off x="4831512" y="4161464"/>
            <a:ext cx="755518" cy="504708"/>
          </a:xfrm>
          <a:prstGeom prst="ellipse">
            <a:avLst/>
          </a:prstGeom>
          <a:blipFill dpi="0" rotWithShape="1">
            <a:blip r:embed="rId5"/>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lstStyle/>
          <a:p>
            <a:pPr algn="ctr" defTabSz="784225" fontAlgn="base">
              <a:spcBef>
                <a:spcPct val="0"/>
              </a:spcBef>
              <a:spcAft>
                <a:spcPct val="0"/>
              </a:spcAft>
              <a:buClr>
                <a:srgbClr val="CC9900"/>
              </a:buClr>
              <a:buFont typeface="Wingdings" charset="0"/>
              <a:buChar char="n"/>
            </a:pPr>
            <a:endParaRPr lang="zh-CN" altLang="en-US" sz="1600" smtClean="0">
              <a:solidFill>
                <a:srgbClr val="000000"/>
              </a:solidFill>
              <a:latin typeface="微软雅黑" charset="0"/>
              <a:ea typeface="微软雅黑" charset="0"/>
              <a:cs typeface="微软雅黑" charset="0"/>
              <a:sym typeface="Arial" charset="0"/>
            </a:endParaRPr>
          </a:p>
        </p:txBody>
      </p:sp>
      <p:sp>
        <p:nvSpPr>
          <p:cNvPr id="9251" name="矩形 25"/>
          <p:cNvSpPr>
            <a:spLocks noChangeArrowheads="1"/>
          </p:cNvSpPr>
          <p:nvPr/>
        </p:nvSpPr>
        <p:spPr bwMode="auto">
          <a:xfrm>
            <a:off x="3953247" y="1604594"/>
            <a:ext cx="5588392" cy="408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173" tIns="50086" rIns="100173" bIns="50086">
            <a:spAutoFit/>
          </a:bodyPr>
          <a:lstStyle/>
          <a:p>
            <a:pPr defTabSz="784225" fontAlgn="base">
              <a:spcBef>
                <a:spcPct val="0"/>
              </a:spcBef>
              <a:spcAft>
                <a:spcPct val="0"/>
              </a:spcAft>
              <a:buClr>
                <a:srgbClr val="990000"/>
              </a:buClr>
              <a:buSzPct val="70000"/>
              <a:buFont typeface="Arial" charset="0"/>
              <a:buNone/>
            </a:pPr>
            <a:r>
              <a:rPr lang="zh-CN" altLang="en-US" sz="2000" b="1" smtClean="0">
                <a:solidFill>
                  <a:srgbClr val="595959"/>
                </a:solidFill>
                <a:latin typeface="微软雅黑" charset="0"/>
                <a:ea typeface="微软雅黑" charset="0"/>
                <a:cs typeface="微软雅黑" charset="0"/>
                <a:sym typeface="微软雅黑" charset="0"/>
              </a:rPr>
              <a:t>在无法避免的故障面前，如何保障业务不中断？</a:t>
            </a:r>
          </a:p>
        </p:txBody>
      </p:sp>
      <p:sp>
        <p:nvSpPr>
          <p:cNvPr id="9252" name="矩形 26"/>
          <p:cNvSpPr>
            <a:spLocks noChangeArrowheads="1"/>
          </p:cNvSpPr>
          <p:nvPr/>
        </p:nvSpPr>
        <p:spPr bwMode="auto">
          <a:xfrm>
            <a:off x="4831515" y="2479101"/>
            <a:ext cx="6513969" cy="408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spAutoFit/>
          </a:bodyPr>
          <a:lstStyle/>
          <a:p>
            <a:pPr defTabSz="784225" fontAlgn="base">
              <a:spcBef>
                <a:spcPct val="0"/>
              </a:spcBef>
              <a:spcAft>
                <a:spcPct val="0"/>
              </a:spcAft>
              <a:buClr>
                <a:srgbClr val="990000"/>
              </a:buClr>
              <a:buSzPct val="70000"/>
              <a:buFont typeface="Arial" charset="0"/>
              <a:buNone/>
            </a:pPr>
            <a:r>
              <a:rPr lang="zh-CN" altLang="en-US" sz="2000" b="1" smtClean="0">
                <a:solidFill>
                  <a:srgbClr val="595959"/>
                </a:solidFill>
                <a:latin typeface="微软雅黑" charset="0"/>
                <a:ea typeface="微软雅黑" charset="0"/>
                <a:cs typeface="微软雅黑" charset="0"/>
                <a:sym typeface="微软雅黑" charset="0"/>
              </a:rPr>
              <a:t>业务灵活多样且难以预测，如何适应？</a:t>
            </a:r>
          </a:p>
        </p:txBody>
      </p:sp>
      <p:sp>
        <p:nvSpPr>
          <p:cNvPr id="9253" name="矩形 27"/>
          <p:cNvSpPr>
            <a:spLocks noChangeArrowheads="1"/>
          </p:cNvSpPr>
          <p:nvPr/>
        </p:nvSpPr>
        <p:spPr bwMode="auto">
          <a:xfrm>
            <a:off x="5587033" y="3317107"/>
            <a:ext cx="5904475" cy="408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spAutoFit/>
          </a:bodyPr>
          <a:lstStyle/>
          <a:p>
            <a:pPr defTabSz="784225" fontAlgn="base">
              <a:spcBef>
                <a:spcPct val="0"/>
              </a:spcBef>
              <a:spcAft>
                <a:spcPct val="0"/>
              </a:spcAft>
              <a:buClr>
                <a:srgbClr val="990000"/>
              </a:buClr>
              <a:buSzPct val="70000"/>
              <a:buFont typeface="Arial" charset="0"/>
              <a:buNone/>
            </a:pPr>
            <a:r>
              <a:rPr lang="zh-CN" altLang="en-US" sz="2000" b="1" smtClean="0">
                <a:solidFill>
                  <a:srgbClr val="595959"/>
                </a:solidFill>
                <a:latin typeface="微软雅黑" charset="0"/>
                <a:ea typeface="微软雅黑" charset="0"/>
                <a:cs typeface="微软雅黑" charset="0"/>
                <a:sym typeface="微软雅黑" charset="0"/>
              </a:rPr>
              <a:t>激烈的市场竞争中，如何快速响应？</a:t>
            </a:r>
          </a:p>
        </p:txBody>
      </p:sp>
      <p:sp>
        <p:nvSpPr>
          <p:cNvPr id="9254" name="矩形 28"/>
          <p:cNvSpPr>
            <a:spLocks noChangeArrowheads="1"/>
          </p:cNvSpPr>
          <p:nvPr/>
        </p:nvSpPr>
        <p:spPr bwMode="auto">
          <a:xfrm>
            <a:off x="6092827" y="4197966"/>
            <a:ext cx="2613629" cy="408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spAutoFit/>
          </a:bodyPr>
          <a:lstStyle/>
          <a:p>
            <a:pPr defTabSz="784225" fontAlgn="base">
              <a:spcBef>
                <a:spcPct val="0"/>
              </a:spcBef>
              <a:spcAft>
                <a:spcPct val="0"/>
              </a:spcAft>
              <a:buClr>
                <a:srgbClr val="990000"/>
              </a:buClr>
              <a:buSzPct val="70000"/>
              <a:buFont typeface="Arial" charset="0"/>
              <a:buNone/>
            </a:pPr>
            <a:r>
              <a:rPr lang="zh-CN" altLang="en-US" sz="2000" b="1" smtClean="0">
                <a:solidFill>
                  <a:srgbClr val="595959"/>
                </a:solidFill>
                <a:latin typeface="微软雅黑" charset="0"/>
                <a:ea typeface="微软雅黑" charset="0"/>
                <a:cs typeface="微软雅黑" charset="0"/>
                <a:sym typeface="微软雅黑" charset="0"/>
              </a:rPr>
              <a:t>用户体验至上</a:t>
            </a:r>
          </a:p>
        </p:txBody>
      </p:sp>
      <p:sp>
        <p:nvSpPr>
          <p:cNvPr id="9255" name="Rectangle 4"/>
          <p:cNvSpPr>
            <a:spLocks noChangeArrowheads="1"/>
          </p:cNvSpPr>
          <p:nvPr/>
        </p:nvSpPr>
        <p:spPr bwMode="auto">
          <a:xfrm>
            <a:off x="4842093" y="4953441"/>
            <a:ext cx="6647296" cy="757062"/>
          </a:xfrm>
          <a:prstGeom prst="roundRect">
            <a:avLst>
              <a:gd name="adj" fmla="val 6389"/>
            </a:avLst>
          </a:prstGeom>
          <a:solidFill>
            <a:srgbClr val="F2F2F2"/>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784225" eaLnBrk="0" fontAlgn="base" hangingPunct="0">
              <a:spcBef>
                <a:spcPct val="0"/>
              </a:spcBef>
              <a:spcAft>
                <a:spcPct val="0"/>
              </a:spcAft>
              <a:buClr>
                <a:srgbClr val="990000"/>
              </a:buClr>
              <a:buSzPct val="60000"/>
              <a:buFont typeface="Wingdings" charset="0"/>
              <a:buNone/>
            </a:pPr>
            <a:endParaRPr lang="zh-CN" altLang="en-US" sz="1600" smtClean="0">
              <a:solidFill>
                <a:srgbClr val="FFFFFF"/>
              </a:solidFill>
              <a:latin typeface="微软雅黑" charset="0"/>
              <a:ea typeface="微软雅黑" charset="0"/>
              <a:cs typeface="微软雅黑" charset="0"/>
              <a:sym typeface="微软雅黑" charset="0"/>
            </a:endParaRPr>
          </a:p>
        </p:txBody>
      </p:sp>
      <p:sp>
        <p:nvSpPr>
          <p:cNvPr id="9256" name="矩形 30"/>
          <p:cNvSpPr>
            <a:spLocks noChangeArrowheads="1"/>
          </p:cNvSpPr>
          <p:nvPr/>
        </p:nvSpPr>
        <p:spPr bwMode="auto">
          <a:xfrm>
            <a:off x="6577458" y="5131200"/>
            <a:ext cx="4748975" cy="408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173" tIns="50086" rIns="100173" bIns="50086">
            <a:spAutoFit/>
          </a:bodyPr>
          <a:lstStyle/>
          <a:p>
            <a:pPr defTabSz="784225" fontAlgn="base">
              <a:spcBef>
                <a:spcPct val="0"/>
              </a:spcBef>
              <a:spcAft>
                <a:spcPct val="0"/>
              </a:spcAft>
              <a:buClr>
                <a:srgbClr val="990000"/>
              </a:buClr>
              <a:buSzPct val="70000"/>
              <a:buFont typeface="Arial" charset="0"/>
              <a:buNone/>
            </a:pPr>
            <a:r>
              <a:rPr lang="zh-CN" altLang="en-US" sz="2000" b="1" smtClean="0">
                <a:solidFill>
                  <a:srgbClr val="595959"/>
                </a:solidFill>
                <a:latin typeface="微软雅黑" charset="0"/>
                <a:ea typeface="微软雅黑" charset="0"/>
                <a:cs typeface="微软雅黑" charset="0"/>
                <a:sym typeface="微软雅黑" charset="0"/>
              </a:rPr>
              <a:t>如何最大程度的降低成本？</a:t>
            </a:r>
          </a:p>
        </p:txBody>
      </p:sp>
      <p:sp>
        <p:nvSpPr>
          <p:cNvPr id="9257" name="圆角矩形 31"/>
          <p:cNvSpPr>
            <a:spLocks noChangeArrowheads="1"/>
          </p:cNvSpPr>
          <p:nvPr/>
        </p:nvSpPr>
        <p:spPr bwMode="auto">
          <a:xfrm>
            <a:off x="3561732" y="2447361"/>
            <a:ext cx="787263" cy="504708"/>
          </a:xfrm>
          <a:prstGeom prst="roundRect">
            <a:avLst>
              <a:gd name="adj" fmla="val 10000"/>
            </a:avLst>
          </a:prstGeom>
          <a:blipFill dpi="0" rotWithShape="0">
            <a:blip r:embed="rId6"/>
            <a:srcRect/>
            <a:stretch>
              <a:fillRect/>
            </a:stretch>
          </a:blipFill>
          <a:ln w="25400" cmpd="sng">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pic>
        <p:nvPicPr>
          <p:cNvPr id="9258" name="Picture 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7367" y="3240925"/>
            <a:ext cx="835937" cy="585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59" name="Picture 510" descr="图片4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8216" y="5101044"/>
            <a:ext cx="884613" cy="504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60" name="Picture 16" descr="C:\Users\Abject-3D\Desktop\VMWare Files\FINAL diagrams\Basic Virtualization\3D PNGs\VMW_09Q2_DGRM_LM_R4-(2)_1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5841" y="1547457"/>
            <a:ext cx="569285" cy="520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092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11269"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11270" name="内容占位符 1"/>
          <p:cNvSpPr>
            <a:spLocks noGrp="1" noChangeArrowheads="1"/>
          </p:cNvSpPr>
          <p:nvPr>
            <p:ph sz="quarter" idx="4294967295"/>
          </p:nvPr>
        </p:nvSpPr>
        <p:spPr bwMode="auto">
          <a:xfrm>
            <a:off x="626428" y="985612"/>
            <a:ext cx="10941267" cy="5181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a:lnSpc>
                <a:spcPct val="160000"/>
              </a:lnSpc>
              <a:buFont typeface="Arial" charset="0"/>
              <a:buAutoNum type="arabicPeriod"/>
            </a:pPr>
            <a:r>
              <a:rPr lang="zh-CN" altLang="en-US" sz="1800" b="1">
                <a:solidFill>
                  <a:srgbClr val="F43308"/>
                </a:solidFill>
                <a:latin typeface="微软雅黑" charset="0"/>
                <a:ea typeface="微软雅黑" charset="0"/>
                <a:cs typeface="微软雅黑" charset="0"/>
              </a:rPr>
              <a:t>公有云</a:t>
            </a:r>
            <a:r>
              <a:rPr lang="zh-CN" altLang="en-US" sz="1800" b="1">
                <a:latin typeface="微软雅黑" charset="0"/>
                <a:ea typeface="微软雅黑" charset="0"/>
                <a:cs typeface="微软雅黑" charset="0"/>
              </a:rPr>
              <a:t>业务迅速普及，与</a:t>
            </a:r>
            <a:r>
              <a:rPr lang="zh-CN" altLang="en-US" sz="1800" b="1">
                <a:solidFill>
                  <a:srgbClr val="F43308"/>
                </a:solidFill>
                <a:latin typeface="微软雅黑" charset="0"/>
                <a:ea typeface="微软雅黑" charset="0"/>
                <a:cs typeface="微软雅黑" charset="0"/>
              </a:rPr>
              <a:t>私有云</a:t>
            </a:r>
            <a:r>
              <a:rPr lang="zh-CN" altLang="en-US" sz="1800" b="1">
                <a:latin typeface="微软雅黑" charset="0"/>
                <a:ea typeface="微软雅黑" charset="0"/>
                <a:cs typeface="微软雅黑" charset="0"/>
              </a:rPr>
              <a:t>边界日趋模糊；AWS、阿里云纷纷从公有云进军私有云领域，</a:t>
            </a:r>
            <a:r>
              <a:rPr lang="zh-CN" altLang="en-US" sz="1800" b="1">
                <a:solidFill>
                  <a:srgbClr val="F43308"/>
                </a:solidFill>
                <a:latin typeface="微软雅黑" charset="0"/>
                <a:ea typeface="微软雅黑" charset="0"/>
                <a:cs typeface="微软雅黑" charset="0"/>
              </a:rPr>
              <a:t>混合云</a:t>
            </a:r>
            <a:r>
              <a:rPr lang="zh-CN" altLang="en-US" sz="1800" b="1">
                <a:latin typeface="微软雅黑" charset="0"/>
                <a:ea typeface="微软雅黑" charset="0"/>
                <a:cs typeface="微软雅黑" charset="0"/>
              </a:rPr>
              <a:t>成为业界热议话题；</a:t>
            </a:r>
            <a:endParaRPr lang="en-US" sz="1800" b="1">
              <a:latin typeface="微软雅黑" charset="0"/>
              <a:ea typeface="微软雅黑" charset="0"/>
              <a:cs typeface="微软雅黑" charset="0"/>
            </a:endParaRPr>
          </a:p>
          <a:p>
            <a:pPr marL="342900" indent="-342900">
              <a:lnSpc>
                <a:spcPct val="160000"/>
              </a:lnSpc>
              <a:buFont typeface="Arial" charset="0"/>
              <a:buAutoNum type="arabicPeriod"/>
            </a:pPr>
            <a:r>
              <a:rPr lang="zh-CN" altLang="en-US" sz="1800" b="1">
                <a:latin typeface="微软雅黑" charset="0"/>
                <a:ea typeface="微软雅黑" charset="0"/>
                <a:cs typeface="微软雅黑" charset="0"/>
              </a:rPr>
              <a:t>大企业数据中心已基本完成计算</a:t>
            </a:r>
            <a:r>
              <a:rPr lang="zh-CN" altLang="en-US" sz="1800" b="1">
                <a:solidFill>
                  <a:srgbClr val="F43308"/>
                </a:solidFill>
                <a:latin typeface="微软雅黑" charset="0"/>
                <a:ea typeface="微软雅黑" charset="0"/>
                <a:cs typeface="微软雅黑" charset="0"/>
              </a:rPr>
              <a:t>虚拟化</a:t>
            </a:r>
            <a:r>
              <a:rPr lang="zh-CN" altLang="en-US" sz="1800" b="1">
                <a:latin typeface="微软雅黑" charset="0"/>
                <a:ea typeface="微软雅黑" charset="0"/>
                <a:cs typeface="微软雅黑" charset="0"/>
              </a:rPr>
              <a:t>改造，正在走向全面</a:t>
            </a:r>
            <a:r>
              <a:rPr lang="zh-CN" altLang="en-US" sz="1800" b="1">
                <a:solidFill>
                  <a:srgbClr val="F43308"/>
                </a:solidFill>
                <a:latin typeface="微软雅黑" charset="0"/>
                <a:ea typeface="微软雅黑" charset="0"/>
                <a:cs typeface="微软雅黑" charset="0"/>
              </a:rPr>
              <a:t>云化</a:t>
            </a:r>
            <a:r>
              <a:rPr lang="zh-CN" altLang="en-US" sz="1800" b="1">
                <a:latin typeface="微软雅黑" charset="0"/>
                <a:ea typeface="微软雅黑" charset="0"/>
                <a:cs typeface="微软雅黑" charset="0"/>
              </a:rPr>
              <a:t>，面向各行业的云计算标准纷纷落地；</a:t>
            </a:r>
          </a:p>
          <a:p>
            <a:pPr marL="342900" indent="-342900">
              <a:lnSpc>
                <a:spcPct val="160000"/>
              </a:lnSpc>
              <a:buFont typeface="Arial" charset="0"/>
              <a:buAutoNum type="arabicPeriod"/>
            </a:pPr>
            <a:r>
              <a:rPr lang="zh-CN" altLang="en-US" sz="1800" b="1">
                <a:solidFill>
                  <a:srgbClr val="F43308"/>
                </a:solidFill>
                <a:latin typeface="微软雅黑" charset="0"/>
                <a:ea typeface="微软雅黑" charset="0"/>
                <a:cs typeface="微软雅黑" charset="0"/>
              </a:rPr>
              <a:t>软件定义存储、软件定义网络</a:t>
            </a:r>
            <a:r>
              <a:rPr lang="zh-CN" altLang="en-US" sz="1800" b="1">
                <a:latin typeface="微软雅黑" charset="0"/>
                <a:ea typeface="微软雅黑" charset="0"/>
                <a:cs typeface="微软雅黑" charset="0"/>
              </a:rPr>
              <a:t>得到普遍认知和广泛接受，开始启动分布式软件定义存储对传统存储进行革新改造及创新合作；</a:t>
            </a:r>
          </a:p>
          <a:p>
            <a:pPr marL="342900" indent="-342900">
              <a:lnSpc>
                <a:spcPct val="160000"/>
              </a:lnSpc>
              <a:buFont typeface="Arial" charset="0"/>
              <a:buAutoNum type="arabicPeriod"/>
            </a:pPr>
            <a:r>
              <a:rPr lang="zh-CN" altLang="en-US" sz="1800" b="1">
                <a:latin typeface="微软雅黑" charset="0"/>
                <a:ea typeface="微软雅黑" charset="0"/>
                <a:cs typeface="微软雅黑" charset="0"/>
              </a:rPr>
              <a:t>业务的发展要求企业IT：实施运维趋于</a:t>
            </a:r>
            <a:r>
              <a:rPr lang="zh-CN" altLang="en-US" sz="1800" b="1">
                <a:solidFill>
                  <a:srgbClr val="F43308"/>
                </a:solidFill>
                <a:latin typeface="微软雅黑" charset="0"/>
                <a:ea typeface="微软雅黑" charset="0"/>
                <a:cs typeface="微软雅黑" charset="0"/>
              </a:rPr>
              <a:t>简单化</a:t>
            </a:r>
            <a:r>
              <a:rPr lang="zh-CN" altLang="en-US" sz="1800" b="1">
                <a:latin typeface="微软雅黑" charset="0"/>
                <a:ea typeface="微软雅黑" charset="0"/>
                <a:cs typeface="微软雅黑" charset="0"/>
              </a:rPr>
              <a:t>，基础设施</a:t>
            </a:r>
            <a:r>
              <a:rPr lang="zh-CN" altLang="en-US" sz="1800" b="1">
                <a:solidFill>
                  <a:srgbClr val="F43308"/>
                </a:solidFill>
                <a:latin typeface="微软雅黑" charset="0"/>
                <a:ea typeface="微软雅黑" charset="0"/>
                <a:cs typeface="微软雅黑" charset="0"/>
              </a:rPr>
              <a:t>平台化</a:t>
            </a:r>
            <a:r>
              <a:rPr lang="zh-CN" altLang="en-US" sz="1800" b="1">
                <a:latin typeface="微软雅黑" charset="0"/>
                <a:ea typeface="微软雅黑" charset="0"/>
                <a:cs typeface="微软雅黑" charset="0"/>
              </a:rPr>
              <a:t>，业务呈现</a:t>
            </a:r>
            <a:r>
              <a:rPr lang="zh-CN" altLang="en-US" sz="1800" b="1">
                <a:solidFill>
                  <a:srgbClr val="F43308"/>
                </a:solidFill>
                <a:latin typeface="微软雅黑" charset="0"/>
                <a:ea typeface="微软雅黑" charset="0"/>
                <a:cs typeface="微软雅黑" charset="0"/>
              </a:rPr>
              <a:t>服务化</a:t>
            </a:r>
            <a:r>
              <a:rPr lang="zh-CN" altLang="en-US" sz="1800" b="1">
                <a:latin typeface="微软雅黑" charset="0"/>
                <a:ea typeface="微软雅黑" charset="0"/>
                <a:cs typeface="微软雅黑" charset="0"/>
              </a:rPr>
              <a:t>。</a:t>
            </a:r>
          </a:p>
        </p:txBody>
      </p:sp>
      <p:sp>
        <p:nvSpPr>
          <p:cNvPr id="11271"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业界云计算动态</a:t>
            </a:r>
          </a:p>
        </p:txBody>
      </p:sp>
      <p:sp>
        <p:nvSpPr>
          <p:cNvPr id="11272"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16A94979-E455-BA4A-83A3-E7B2336288B0}"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13</a:t>
            </a:fld>
            <a:endParaRPr lang="zh-CN" altLang="en-US" sz="1500" smtClean="0">
              <a:solidFill>
                <a:srgbClr val="000000"/>
              </a:solidFill>
              <a:latin typeface="Arial" charset="0"/>
              <a:ea typeface="宋体" charset="0"/>
              <a:cs typeface="宋体" charset="0"/>
            </a:endParaRPr>
          </a:p>
        </p:txBody>
      </p:sp>
    </p:spTree>
    <p:extLst>
      <p:ext uri="{BB962C8B-B14F-4D97-AF65-F5344CB8AC3E}">
        <p14:creationId xmlns:p14="http://schemas.microsoft.com/office/powerpoint/2010/main" val="2756453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1" y="6442174"/>
            <a:ext cx="12227976" cy="44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9"/>
          <p:cNvSpPr>
            <a:spLocks noChangeArrowheads="1"/>
          </p:cNvSpPr>
          <p:nvPr/>
        </p:nvSpPr>
        <p:spPr bwMode="auto">
          <a:xfrm>
            <a:off x="-21160" y="6499308"/>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13317"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13318"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Cloudview 产品定位</a:t>
            </a:r>
          </a:p>
        </p:txBody>
      </p:sp>
      <p:sp>
        <p:nvSpPr>
          <p:cNvPr id="13319"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A60CF4D8-6CAF-4B4A-8C0F-366B39A1FEA8}"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14</a:t>
            </a:fld>
            <a:endParaRPr lang="zh-CN" altLang="en-US" sz="1500" smtClean="0">
              <a:solidFill>
                <a:srgbClr val="000000"/>
              </a:solidFill>
              <a:latin typeface="Arial" charset="0"/>
              <a:ea typeface="宋体" charset="0"/>
              <a:cs typeface="宋体" charset="0"/>
            </a:endParaRPr>
          </a:p>
        </p:txBody>
      </p:sp>
      <p:sp>
        <p:nvSpPr>
          <p:cNvPr id="13320" name="AutoShape 8"/>
          <p:cNvSpPr>
            <a:spLocks noChangeArrowheads="1"/>
          </p:cNvSpPr>
          <p:nvPr/>
        </p:nvSpPr>
        <p:spPr bwMode="auto">
          <a:xfrm>
            <a:off x="6571110" y="4323351"/>
            <a:ext cx="5271700" cy="1612527"/>
          </a:xfrm>
          <a:prstGeom prst="roundRect">
            <a:avLst>
              <a:gd name="adj" fmla="val 10000"/>
            </a:avLst>
          </a:prstGeom>
          <a:solidFill>
            <a:srgbClr val="FFFFFF"/>
          </a:solidFill>
          <a:ln w="25400" cap="flat"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13321" name="Rectangle 9"/>
          <p:cNvSpPr>
            <a:spLocks noChangeArrowheads="1"/>
          </p:cNvSpPr>
          <p:nvPr/>
        </p:nvSpPr>
        <p:spPr bwMode="auto">
          <a:xfrm>
            <a:off x="8882110" y="4653473"/>
            <a:ext cx="2916260" cy="1250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lIns="41910" tIns="41910" rIns="41910" bIns="41910"/>
          <a:lstStyle/>
          <a:p>
            <a:pPr marL="57150" lvl="1" indent="-57150" defTabSz="784225" eaLnBrk="0" fontAlgn="base" hangingPunct="0">
              <a:lnSpc>
                <a:spcPct val="130000"/>
              </a:lnSpc>
              <a:spcBef>
                <a:spcPct val="0"/>
              </a:spcBef>
              <a:spcAft>
                <a:spcPct val="15000"/>
              </a:spcAft>
              <a:buFont typeface="Arial" charset="0"/>
              <a:buChar char="•"/>
            </a:pPr>
            <a:r>
              <a:rPr lang="zh-CN" altLang="en-US" sz="2000" b="1" smtClean="0">
                <a:solidFill>
                  <a:srgbClr val="000000"/>
                </a:solidFill>
                <a:latin typeface="微软雅黑" charset="0"/>
                <a:ea typeface="微软雅黑" charset="0"/>
                <a:cs typeface="微软雅黑" charset="0"/>
                <a:sym typeface="微软雅黑" charset="0"/>
              </a:rPr>
              <a:t>大规模、平台级</a:t>
            </a:r>
          </a:p>
          <a:p>
            <a:pPr marL="57150" lvl="1" indent="-57150" defTabSz="784225" eaLnBrk="0" fontAlgn="base" hangingPunct="0">
              <a:lnSpc>
                <a:spcPct val="130000"/>
              </a:lnSpc>
              <a:spcBef>
                <a:spcPct val="0"/>
              </a:spcBef>
              <a:spcAft>
                <a:spcPct val="15000"/>
              </a:spcAft>
              <a:buFont typeface="Arial" charset="0"/>
              <a:buChar char="•"/>
            </a:pPr>
            <a:r>
              <a:rPr lang="zh-CN" altLang="en-US" sz="2000" b="1" smtClean="0">
                <a:solidFill>
                  <a:srgbClr val="000000"/>
                </a:solidFill>
                <a:latin typeface="微软雅黑" charset="0"/>
                <a:ea typeface="微软雅黑" charset="0"/>
                <a:cs typeface="微软雅黑" charset="0"/>
                <a:sym typeface="微软雅黑" charset="0"/>
              </a:rPr>
              <a:t>小规模、应用级</a:t>
            </a:r>
          </a:p>
        </p:txBody>
      </p:sp>
      <p:sp>
        <p:nvSpPr>
          <p:cNvPr id="13322" name="AutoShape 10"/>
          <p:cNvSpPr>
            <a:spLocks noChangeArrowheads="1"/>
          </p:cNvSpPr>
          <p:nvPr/>
        </p:nvSpPr>
        <p:spPr bwMode="auto">
          <a:xfrm>
            <a:off x="493099" y="4323351"/>
            <a:ext cx="5053722" cy="1612527"/>
          </a:xfrm>
          <a:prstGeom prst="roundRect">
            <a:avLst>
              <a:gd name="adj" fmla="val 10000"/>
            </a:avLst>
          </a:prstGeom>
          <a:solidFill>
            <a:srgbClr val="FFFFFF"/>
          </a:solidFill>
          <a:ln w="25400" cap="flat" cmpd="sng">
            <a:solidFill>
              <a:srgbClr val="F79646"/>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13323" name="Rectangle 11"/>
          <p:cNvSpPr>
            <a:spLocks noChangeArrowheads="1"/>
          </p:cNvSpPr>
          <p:nvPr/>
        </p:nvSpPr>
        <p:spPr bwMode="auto">
          <a:xfrm>
            <a:off x="1011591" y="4402708"/>
            <a:ext cx="2878167" cy="1139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lIns="41910" tIns="41910" rIns="41910" bIns="41910"/>
          <a:lstStyle/>
          <a:p>
            <a:pPr marL="57150" lvl="1" indent="-57150" defTabSz="784225" eaLnBrk="0" fontAlgn="base" hangingPunct="0">
              <a:lnSpc>
                <a:spcPct val="110000"/>
              </a:lnSpc>
              <a:spcBef>
                <a:spcPct val="0"/>
              </a:spcBef>
              <a:spcAft>
                <a:spcPct val="15000"/>
              </a:spcAft>
              <a:buFont typeface="Arial" charset="0"/>
              <a:buChar char="•"/>
            </a:pPr>
            <a:r>
              <a:rPr lang="zh-CN" altLang="en-US" sz="2000" b="1" smtClean="0">
                <a:solidFill>
                  <a:srgbClr val="000000"/>
                </a:solidFill>
                <a:latin typeface="微软雅黑" charset="0"/>
                <a:ea typeface="微软雅黑" charset="0"/>
                <a:cs typeface="微软雅黑" charset="0"/>
                <a:sym typeface="微软雅黑" charset="0"/>
              </a:rPr>
              <a:t>政府、军工</a:t>
            </a:r>
          </a:p>
          <a:p>
            <a:pPr marL="57150" lvl="1" indent="-57150" defTabSz="784225" eaLnBrk="0" fontAlgn="base" hangingPunct="0">
              <a:lnSpc>
                <a:spcPct val="110000"/>
              </a:lnSpc>
              <a:spcBef>
                <a:spcPct val="0"/>
              </a:spcBef>
              <a:spcAft>
                <a:spcPct val="15000"/>
              </a:spcAft>
              <a:buFont typeface="Arial" charset="0"/>
              <a:buChar char="•"/>
            </a:pPr>
            <a:r>
              <a:rPr lang="zh-CN" altLang="en-US" sz="2000" b="1" smtClean="0">
                <a:solidFill>
                  <a:srgbClr val="000000"/>
                </a:solidFill>
                <a:latin typeface="微软雅黑" charset="0"/>
                <a:ea typeface="微软雅黑" charset="0"/>
                <a:cs typeface="微软雅黑" charset="0"/>
                <a:sym typeface="微软雅黑" charset="0"/>
              </a:rPr>
              <a:t>大型企业、云计算中心</a:t>
            </a:r>
          </a:p>
          <a:p>
            <a:pPr marL="57150" lvl="1" indent="-57150" defTabSz="784225" eaLnBrk="0" fontAlgn="base" hangingPunct="0">
              <a:lnSpc>
                <a:spcPct val="110000"/>
              </a:lnSpc>
              <a:spcBef>
                <a:spcPct val="0"/>
              </a:spcBef>
              <a:spcAft>
                <a:spcPct val="15000"/>
              </a:spcAft>
              <a:buFont typeface="Arial" charset="0"/>
              <a:buChar char="•"/>
            </a:pPr>
            <a:r>
              <a:rPr lang="zh-CN" altLang="en-US" sz="2000" b="1" smtClean="0">
                <a:solidFill>
                  <a:srgbClr val="000000"/>
                </a:solidFill>
                <a:latin typeface="微软雅黑" charset="0"/>
                <a:ea typeface="微软雅黑" charset="0"/>
                <a:cs typeface="微软雅黑" charset="0"/>
                <a:sym typeface="微软雅黑" charset="0"/>
              </a:rPr>
              <a:t>定制开发</a:t>
            </a:r>
          </a:p>
        </p:txBody>
      </p:sp>
      <p:sp>
        <p:nvSpPr>
          <p:cNvPr id="13324" name="AutoShape 12"/>
          <p:cNvSpPr>
            <a:spLocks noChangeArrowheads="1"/>
          </p:cNvSpPr>
          <p:nvPr/>
        </p:nvSpPr>
        <p:spPr bwMode="auto">
          <a:xfrm>
            <a:off x="6808135" y="1474446"/>
            <a:ext cx="5096048" cy="1612527"/>
          </a:xfrm>
          <a:prstGeom prst="roundRect">
            <a:avLst>
              <a:gd name="adj" fmla="val 10000"/>
            </a:avLst>
          </a:prstGeom>
          <a:solidFill>
            <a:srgbClr val="FFFFFF"/>
          </a:solidFill>
          <a:ln w="25400" cap="flat" cmpd="sng">
            <a:solidFill>
              <a:srgbClr val="9BBB59"/>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13325" name="Rectangle 13"/>
          <p:cNvSpPr>
            <a:spLocks noChangeArrowheads="1"/>
          </p:cNvSpPr>
          <p:nvPr/>
        </p:nvSpPr>
        <p:spPr bwMode="auto">
          <a:xfrm>
            <a:off x="8882108" y="1510950"/>
            <a:ext cx="3138471" cy="1577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lIns="41910" tIns="41910" rIns="41910" bIns="41910"/>
          <a:lstStyle/>
          <a:p>
            <a:pPr marL="57150" lvl="1" indent="-57150" defTabSz="784225" eaLnBrk="0" fontAlgn="base" hangingPunct="0">
              <a:lnSpc>
                <a:spcPct val="110000"/>
              </a:lnSpc>
              <a:spcBef>
                <a:spcPct val="0"/>
              </a:spcBef>
              <a:spcAft>
                <a:spcPct val="15000"/>
              </a:spcAft>
              <a:buSzPct val="100000"/>
              <a:buFont typeface="Arial" charset="0"/>
              <a:buChar char="•"/>
            </a:pPr>
            <a:r>
              <a:rPr lang="zh-CN" altLang="en-US" sz="2000" b="1" smtClean="0">
                <a:solidFill>
                  <a:srgbClr val="000000"/>
                </a:solidFill>
                <a:latin typeface="微软雅黑" charset="0"/>
                <a:ea typeface="微软雅黑" charset="0"/>
                <a:cs typeface="微软雅黑" charset="0"/>
                <a:sym typeface="微软雅黑" charset="0"/>
              </a:rPr>
              <a:t>虚拟化、池化</a:t>
            </a:r>
          </a:p>
          <a:p>
            <a:pPr marL="57150" lvl="1" indent="-57150" defTabSz="784225" eaLnBrk="0" fontAlgn="base" hangingPunct="0">
              <a:lnSpc>
                <a:spcPct val="110000"/>
              </a:lnSpc>
              <a:spcBef>
                <a:spcPct val="0"/>
              </a:spcBef>
              <a:spcAft>
                <a:spcPct val="15000"/>
              </a:spcAft>
              <a:buSzPct val="100000"/>
              <a:buFont typeface="Arial" charset="0"/>
              <a:buChar char="•"/>
            </a:pPr>
            <a:r>
              <a:rPr lang="zh-CN" altLang="en-US" sz="2000" b="1" smtClean="0">
                <a:solidFill>
                  <a:srgbClr val="000000"/>
                </a:solidFill>
                <a:latin typeface="微软雅黑" charset="0"/>
                <a:ea typeface="微软雅黑" charset="0"/>
                <a:cs typeface="微软雅黑" charset="0"/>
                <a:sym typeface="微软雅黑" charset="0"/>
              </a:rPr>
              <a:t>软件定义数据中心</a:t>
            </a:r>
          </a:p>
          <a:p>
            <a:pPr marL="57150" lvl="1" indent="-57150" defTabSz="784225" eaLnBrk="0" fontAlgn="base" hangingPunct="0">
              <a:lnSpc>
                <a:spcPct val="110000"/>
              </a:lnSpc>
              <a:spcBef>
                <a:spcPct val="0"/>
              </a:spcBef>
              <a:spcAft>
                <a:spcPct val="15000"/>
              </a:spcAft>
              <a:buSzPct val="100000"/>
              <a:buFont typeface="Arial" charset="0"/>
              <a:buChar char="•"/>
            </a:pPr>
            <a:r>
              <a:rPr lang="zh-CN" altLang="en-US" sz="2000" b="1" smtClean="0">
                <a:solidFill>
                  <a:srgbClr val="000000"/>
                </a:solidFill>
                <a:latin typeface="微软雅黑" charset="0"/>
                <a:ea typeface="微软雅黑" charset="0"/>
                <a:cs typeface="微软雅黑" charset="0"/>
                <a:sym typeface="微软雅黑" charset="0"/>
              </a:rPr>
              <a:t>组织、人员、运维流程管理</a:t>
            </a:r>
          </a:p>
        </p:txBody>
      </p:sp>
      <p:sp>
        <p:nvSpPr>
          <p:cNvPr id="13326" name="AutoShape 14"/>
          <p:cNvSpPr>
            <a:spLocks noChangeArrowheads="1"/>
          </p:cNvSpPr>
          <p:nvPr/>
        </p:nvSpPr>
        <p:spPr bwMode="auto">
          <a:xfrm>
            <a:off x="493099" y="1474446"/>
            <a:ext cx="5055838" cy="1612527"/>
          </a:xfrm>
          <a:prstGeom prst="roundRect">
            <a:avLst>
              <a:gd name="adj" fmla="val 10000"/>
            </a:avLst>
          </a:prstGeom>
          <a:solidFill>
            <a:srgbClr val="FFFFFF"/>
          </a:solidFill>
          <a:ln w="25400" cap="flat" cmpd="sng">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13327" name="Rectangle 15"/>
          <p:cNvSpPr>
            <a:spLocks noChangeArrowheads="1"/>
          </p:cNvSpPr>
          <p:nvPr/>
        </p:nvSpPr>
        <p:spPr bwMode="auto">
          <a:xfrm>
            <a:off x="1106825" y="1474446"/>
            <a:ext cx="2878167" cy="1326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lIns="41910" tIns="41910" rIns="41910" bIns="41910"/>
          <a:lstStyle/>
          <a:p>
            <a:pPr marL="57150" lvl="1" indent="-57150" defTabSz="784225" eaLnBrk="0" fontAlgn="base" hangingPunct="0">
              <a:lnSpc>
                <a:spcPct val="130000"/>
              </a:lnSpc>
              <a:spcBef>
                <a:spcPct val="0"/>
              </a:spcBef>
              <a:spcAft>
                <a:spcPct val="15000"/>
              </a:spcAft>
              <a:buFont typeface="Arial" charset="0"/>
              <a:buChar char="•"/>
            </a:pPr>
            <a:r>
              <a:rPr lang="zh-CN" altLang="en-US" sz="2000" b="1" smtClean="0">
                <a:solidFill>
                  <a:srgbClr val="000000"/>
                </a:solidFill>
                <a:latin typeface="微软雅黑" charset="0"/>
                <a:ea typeface="微软雅黑" charset="0"/>
                <a:cs typeface="微软雅黑" charset="0"/>
                <a:sym typeface="微软雅黑" charset="0"/>
              </a:rPr>
              <a:t>私有云</a:t>
            </a:r>
          </a:p>
          <a:p>
            <a:pPr marL="57150" lvl="1" indent="-57150" defTabSz="784225" eaLnBrk="0" fontAlgn="base" hangingPunct="0">
              <a:lnSpc>
                <a:spcPct val="130000"/>
              </a:lnSpc>
              <a:spcBef>
                <a:spcPct val="0"/>
              </a:spcBef>
              <a:spcAft>
                <a:spcPct val="15000"/>
              </a:spcAft>
              <a:buFont typeface="Arial" charset="0"/>
              <a:buChar char="•"/>
            </a:pPr>
            <a:r>
              <a:rPr lang="zh-CN" altLang="en-US" sz="2000" b="1" smtClean="0">
                <a:solidFill>
                  <a:srgbClr val="000000"/>
                </a:solidFill>
                <a:latin typeface="微软雅黑" charset="0"/>
                <a:ea typeface="微软雅黑" charset="0"/>
                <a:cs typeface="微软雅黑" charset="0"/>
                <a:sym typeface="微软雅黑" charset="0"/>
              </a:rPr>
              <a:t>公有云</a:t>
            </a:r>
          </a:p>
        </p:txBody>
      </p:sp>
      <p:sp>
        <p:nvSpPr>
          <p:cNvPr id="13329" name="Rectangle 17"/>
          <p:cNvSpPr>
            <a:spLocks noChangeArrowheads="1"/>
          </p:cNvSpPr>
          <p:nvPr/>
        </p:nvSpPr>
        <p:spPr bwMode="auto">
          <a:xfrm>
            <a:off x="3925735" y="2114060"/>
            <a:ext cx="2057043" cy="1542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lIns="135128" tIns="135128" rIns="135128" bIns="135128" anchor="ctr"/>
          <a:lstStyle/>
          <a:p>
            <a:pPr algn="ctr" defTabSz="784225" eaLnBrk="0" fontAlgn="base" hangingPunct="0">
              <a:lnSpc>
                <a:spcPct val="90000"/>
              </a:lnSpc>
              <a:spcBef>
                <a:spcPct val="0"/>
              </a:spcBef>
              <a:spcAft>
                <a:spcPct val="35000"/>
              </a:spcAft>
              <a:buFont typeface="Arial" charset="0"/>
              <a:buNone/>
            </a:pPr>
            <a:r>
              <a:rPr lang="zh-CN" altLang="en-US" sz="3600" b="1" smtClean="0">
                <a:solidFill>
                  <a:srgbClr val="FFFFFF"/>
                </a:solidFill>
                <a:latin typeface="微软雅黑" charset="0"/>
                <a:ea typeface="微软雅黑" charset="0"/>
                <a:cs typeface="微软雅黑" charset="0"/>
                <a:sym typeface="微软雅黑" charset="0"/>
              </a:rPr>
              <a:t>交付</a:t>
            </a:r>
          </a:p>
        </p:txBody>
      </p:sp>
      <p:sp>
        <p:nvSpPr>
          <p:cNvPr id="13331" name="Rectangle 19"/>
          <p:cNvSpPr>
            <a:spLocks noChangeArrowheads="1"/>
          </p:cNvSpPr>
          <p:nvPr/>
        </p:nvSpPr>
        <p:spPr bwMode="auto">
          <a:xfrm>
            <a:off x="6116104" y="2114060"/>
            <a:ext cx="2057043" cy="1542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lIns="135128" tIns="135128" rIns="135128" bIns="135128" anchor="ctr"/>
          <a:lstStyle/>
          <a:p>
            <a:pPr algn="ctr" defTabSz="784225" eaLnBrk="0" fontAlgn="base" hangingPunct="0">
              <a:lnSpc>
                <a:spcPct val="90000"/>
              </a:lnSpc>
              <a:spcBef>
                <a:spcPct val="0"/>
              </a:spcBef>
              <a:spcAft>
                <a:spcPct val="35000"/>
              </a:spcAft>
              <a:buFont typeface="Arial" charset="0"/>
              <a:buNone/>
            </a:pPr>
            <a:r>
              <a:rPr lang="zh-CN" altLang="en-US" sz="3600" b="1" smtClean="0">
                <a:solidFill>
                  <a:srgbClr val="FFFFFF"/>
                </a:solidFill>
                <a:latin typeface="微软雅黑" charset="0"/>
                <a:ea typeface="微软雅黑" charset="0"/>
                <a:cs typeface="微软雅黑" charset="0"/>
                <a:sym typeface="微软雅黑" charset="0"/>
              </a:rPr>
              <a:t>功能</a:t>
            </a:r>
          </a:p>
        </p:txBody>
      </p:sp>
      <p:sp>
        <p:nvSpPr>
          <p:cNvPr id="13333" name="Rectangle 21"/>
          <p:cNvSpPr>
            <a:spLocks noChangeArrowheads="1"/>
          </p:cNvSpPr>
          <p:nvPr/>
        </p:nvSpPr>
        <p:spPr bwMode="auto">
          <a:xfrm>
            <a:off x="6116104" y="3682147"/>
            <a:ext cx="2057043" cy="1542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lIns="135128" tIns="135128" rIns="135128" bIns="135128" anchor="ctr"/>
          <a:lstStyle/>
          <a:p>
            <a:pPr algn="ctr" defTabSz="784225" eaLnBrk="0" fontAlgn="base" hangingPunct="0">
              <a:lnSpc>
                <a:spcPct val="90000"/>
              </a:lnSpc>
              <a:spcBef>
                <a:spcPct val="0"/>
              </a:spcBef>
              <a:spcAft>
                <a:spcPct val="35000"/>
              </a:spcAft>
              <a:buFont typeface="Arial" charset="0"/>
              <a:buNone/>
            </a:pPr>
            <a:r>
              <a:rPr lang="zh-CN" altLang="en-US" sz="3600" b="1" smtClean="0">
                <a:solidFill>
                  <a:srgbClr val="FFFFFF"/>
                </a:solidFill>
                <a:latin typeface="微软雅黑" charset="0"/>
                <a:ea typeface="微软雅黑" charset="0"/>
                <a:cs typeface="微软雅黑" charset="0"/>
                <a:sym typeface="微软雅黑" charset="0"/>
              </a:rPr>
              <a:t>规模</a:t>
            </a:r>
          </a:p>
        </p:txBody>
      </p:sp>
      <p:sp>
        <p:nvSpPr>
          <p:cNvPr id="13335" name="Rectangle 23"/>
          <p:cNvSpPr>
            <a:spLocks noChangeArrowheads="1"/>
          </p:cNvSpPr>
          <p:nvPr/>
        </p:nvSpPr>
        <p:spPr bwMode="auto">
          <a:xfrm>
            <a:off x="3925735" y="3682147"/>
            <a:ext cx="2057043" cy="1542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lIns="135128" tIns="135128" rIns="135128" bIns="135128" anchor="ctr"/>
          <a:lstStyle/>
          <a:p>
            <a:pPr algn="ctr" defTabSz="784225" eaLnBrk="0" fontAlgn="base" hangingPunct="0">
              <a:lnSpc>
                <a:spcPct val="90000"/>
              </a:lnSpc>
              <a:spcBef>
                <a:spcPct val="0"/>
              </a:spcBef>
              <a:spcAft>
                <a:spcPct val="35000"/>
              </a:spcAft>
              <a:buFont typeface="Arial" charset="0"/>
              <a:buNone/>
            </a:pPr>
            <a:r>
              <a:rPr lang="zh-CN" altLang="en-US" sz="3600" b="1" smtClean="0">
                <a:solidFill>
                  <a:srgbClr val="FFFFFF"/>
                </a:solidFill>
                <a:latin typeface="微软雅黑" charset="0"/>
                <a:ea typeface="微软雅黑" charset="0"/>
                <a:cs typeface="微软雅黑" charset="0"/>
                <a:sym typeface="微软雅黑" charset="0"/>
              </a:rPr>
              <a:t>市场</a:t>
            </a:r>
          </a:p>
        </p:txBody>
      </p:sp>
    </p:spTree>
    <p:extLst>
      <p:ext uri="{BB962C8B-B14F-4D97-AF65-F5344CB8AC3E}">
        <p14:creationId xmlns:p14="http://schemas.microsoft.com/office/powerpoint/2010/main" val="31554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15365" name="TextBox 2"/>
          <p:cNvSpPr>
            <a:spLocks noChangeArrowheads="1"/>
          </p:cNvSpPr>
          <p:nvPr/>
        </p:nvSpPr>
        <p:spPr bwMode="auto">
          <a:xfrm>
            <a:off x="11182528" y="406306"/>
            <a:ext cx="6729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fld id="{FECBFDD6-AF32-0845-9500-E01ABA6F36D3}"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15</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15366"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15367" name="矩形 9"/>
          <p:cNvSpPr>
            <a:spLocks noChangeArrowheads="1"/>
          </p:cNvSpPr>
          <p:nvPr/>
        </p:nvSpPr>
        <p:spPr bwMode="auto">
          <a:xfrm>
            <a:off x="336495" y="333300"/>
            <a:ext cx="8918085" cy="5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微软雅黑" charset="0"/>
              </a:rPr>
              <a:t>目录</a:t>
            </a:r>
            <a:endParaRPr lang="en-US" sz="3200" b="1" smtClean="0">
              <a:solidFill>
                <a:srgbClr val="000000"/>
              </a:solidFill>
              <a:latin typeface="微软雅黑" charset="0"/>
              <a:ea typeface="微软雅黑" charset="0"/>
              <a:cs typeface="微软雅黑" charset="0"/>
              <a:sym typeface="微软雅黑" charset="0"/>
            </a:endParaRPr>
          </a:p>
        </p:txBody>
      </p:sp>
      <p:grpSp>
        <p:nvGrpSpPr>
          <p:cNvPr id="15368" name="组合 2"/>
          <p:cNvGrpSpPr>
            <a:grpSpLocks/>
          </p:cNvGrpSpPr>
          <p:nvPr/>
        </p:nvGrpSpPr>
        <p:grpSpPr bwMode="auto">
          <a:xfrm>
            <a:off x="2641142" y="1928366"/>
            <a:ext cx="408446" cy="303142"/>
            <a:chOff x="0" y="0"/>
            <a:chExt cx="305706" cy="303584"/>
          </a:xfrm>
        </p:grpSpPr>
        <p:sp>
          <p:nvSpPr>
            <p:cNvPr id="15369" name="Freeform 6"/>
            <p:cNvSpPr>
              <a:spLocks/>
            </p:cNvSpPr>
            <p:nvPr/>
          </p:nvSpPr>
          <p:spPr bwMode="auto">
            <a:xfrm>
              <a:off x="0"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15370" name="Freeform 6"/>
            <p:cNvSpPr>
              <a:spLocks/>
            </p:cNvSpPr>
            <p:nvPr/>
          </p:nvSpPr>
          <p:spPr bwMode="auto">
            <a:xfrm>
              <a:off x="153244"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sp>
        <p:nvSpPr>
          <p:cNvPr id="15371" name="矩形 64"/>
          <p:cNvSpPr>
            <a:spLocks noChangeArrowheads="1"/>
          </p:cNvSpPr>
          <p:nvPr/>
        </p:nvSpPr>
        <p:spPr bwMode="auto">
          <a:xfrm>
            <a:off x="3216778" y="1274470"/>
            <a:ext cx="3745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云计算趋势与挑战</a:t>
            </a:r>
          </a:p>
        </p:txBody>
      </p:sp>
      <p:sp>
        <p:nvSpPr>
          <p:cNvPr id="15372" name="矩形 65"/>
          <p:cNvSpPr>
            <a:spLocks noChangeArrowheads="1"/>
          </p:cNvSpPr>
          <p:nvPr/>
        </p:nvSpPr>
        <p:spPr bwMode="auto">
          <a:xfrm>
            <a:off x="3216778" y="1861709"/>
            <a:ext cx="4660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en-US" sz="2400" b="1" smtClean="0">
                <a:solidFill>
                  <a:srgbClr val="C00000"/>
                </a:solidFill>
                <a:latin typeface="微软雅黑" charset="0"/>
                <a:ea typeface="微软雅黑" charset="0"/>
                <a:cs typeface="微软雅黑" charset="0"/>
                <a:sym typeface="微软雅黑" charset="0"/>
              </a:rPr>
              <a:t>Cloudview</a:t>
            </a:r>
            <a:r>
              <a:rPr lang="zh-CN" altLang="en-US" sz="2400" b="1" smtClean="0">
                <a:solidFill>
                  <a:srgbClr val="C00000"/>
                </a:solidFill>
                <a:latin typeface="微软雅黑" charset="0"/>
                <a:ea typeface="微软雅黑" charset="0"/>
                <a:cs typeface="微软雅黑" charset="0"/>
                <a:sym typeface="微软雅黑" charset="0"/>
              </a:rPr>
              <a:t>总体介绍</a:t>
            </a:r>
          </a:p>
        </p:txBody>
      </p:sp>
      <p:sp>
        <p:nvSpPr>
          <p:cNvPr id="15373" name="矩形 14"/>
          <p:cNvSpPr>
            <a:spLocks noChangeArrowheads="1"/>
          </p:cNvSpPr>
          <p:nvPr/>
        </p:nvSpPr>
        <p:spPr bwMode="auto">
          <a:xfrm>
            <a:off x="3216775" y="3047294"/>
            <a:ext cx="2446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StackStor</a:t>
            </a:r>
          </a:p>
        </p:txBody>
      </p:sp>
      <p:sp>
        <p:nvSpPr>
          <p:cNvPr id="15374" name="矩形 15"/>
          <p:cNvSpPr>
            <a:spLocks noChangeArrowheads="1"/>
          </p:cNvSpPr>
          <p:nvPr/>
        </p:nvSpPr>
        <p:spPr bwMode="auto">
          <a:xfrm>
            <a:off x="3216778" y="2460055"/>
            <a:ext cx="24252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StackOne</a:t>
            </a:r>
          </a:p>
        </p:txBody>
      </p:sp>
      <p:sp>
        <p:nvSpPr>
          <p:cNvPr id="15375" name="矩形 14"/>
          <p:cNvSpPr>
            <a:spLocks noChangeArrowheads="1"/>
          </p:cNvSpPr>
          <p:nvPr/>
        </p:nvSpPr>
        <p:spPr bwMode="auto">
          <a:xfrm>
            <a:off x="3216776" y="3607555"/>
            <a:ext cx="53521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StackCube &amp; StackRack</a:t>
            </a:r>
            <a:endParaRPr lang="zh-CN" altLang="en-US" sz="1500" smtClean="0">
              <a:solidFill>
                <a:srgbClr val="000000"/>
              </a:solidFill>
              <a:latin typeface="Arial" charset="0"/>
              <a:ea typeface="宋体" charset="0"/>
              <a:cs typeface="宋体" charset="0"/>
            </a:endParaRPr>
          </a:p>
        </p:txBody>
      </p:sp>
      <p:sp>
        <p:nvSpPr>
          <p:cNvPr id="15376" name="矩形 14"/>
          <p:cNvSpPr>
            <a:spLocks noChangeArrowheads="1"/>
          </p:cNvSpPr>
          <p:nvPr/>
        </p:nvSpPr>
        <p:spPr bwMode="auto">
          <a:xfrm>
            <a:off x="3216776" y="4205901"/>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Cloudview功能详细解析</a:t>
            </a:r>
            <a:endParaRPr lang="zh-CN" altLang="en-US" sz="1500" smtClean="0">
              <a:solidFill>
                <a:srgbClr val="000000"/>
              </a:solidFill>
              <a:latin typeface="Arial" charset="0"/>
              <a:ea typeface="宋体" charset="0"/>
              <a:cs typeface="宋体" charset="0"/>
            </a:endParaRPr>
          </a:p>
        </p:txBody>
      </p:sp>
      <p:sp>
        <p:nvSpPr>
          <p:cNvPr id="15377" name="矩形 14"/>
          <p:cNvSpPr>
            <a:spLocks noChangeArrowheads="1"/>
          </p:cNvSpPr>
          <p:nvPr/>
        </p:nvSpPr>
        <p:spPr bwMode="auto">
          <a:xfrm>
            <a:off x="3216776" y="4770920"/>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Cloudview竞争力分析</a:t>
            </a:r>
          </a:p>
        </p:txBody>
      </p:sp>
    </p:spTree>
    <p:extLst>
      <p:ext uri="{BB962C8B-B14F-4D97-AF65-F5344CB8AC3E}">
        <p14:creationId xmlns:p14="http://schemas.microsoft.com/office/powerpoint/2010/main" val="1121711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p:tgtEl>
                                          <p:spTgt spid="15371"/>
                                        </p:tgtEl>
                                        <p:attrNameLst>
                                          <p:attrName>ppt_x</p:attrName>
                                        </p:attrNameLst>
                                      </p:cBhvr>
                                      <p:tavLst>
                                        <p:tav tm="0">
                                          <p:val>
                                            <p:strVal val="#ppt_x-#ppt_w*1.125000"/>
                                          </p:val>
                                        </p:tav>
                                        <p:tav tm="100000">
                                          <p:val>
                                            <p:strVal val="#ppt_x"/>
                                          </p:val>
                                        </p:tav>
                                      </p:tavLst>
                                    </p:anim>
                                    <p:animEffect>
                                      <p:cBhvr>
                                        <p:cTn id="8" dur="500"/>
                                        <p:tgtEl>
                                          <p:spTgt spid="15371"/>
                                        </p:tgtEl>
                                      </p:cBhvr>
                                    </p:animEffect>
                                  </p:childTnLst>
                                </p:cTn>
                              </p:par>
                            </p:childTnLst>
                          </p:cTn>
                        </p:par>
                        <p:par>
                          <p:cTn id="9" fill="hold" nodeType="afterGroup">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5372"/>
                                        </p:tgtEl>
                                        <p:attrNameLst>
                                          <p:attrName>style.visibility</p:attrName>
                                        </p:attrNameLst>
                                      </p:cBhvr>
                                      <p:to>
                                        <p:strVal val="visible"/>
                                      </p:to>
                                    </p:set>
                                    <p:anim calcmode="lin" valueType="num">
                                      <p:cBhvr>
                                        <p:cTn id="12" dur="500"/>
                                        <p:tgtEl>
                                          <p:spTgt spid="15372"/>
                                        </p:tgtEl>
                                        <p:attrNameLst>
                                          <p:attrName>ppt_x</p:attrName>
                                        </p:attrNameLst>
                                      </p:cBhvr>
                                      <p:tavLst>
                                        <p:tav tm="0">
                                          <p:val>
                                            <p:strVal val="#ppt_x-#ppt_w*1.125000"/>
                                          </p:val>
                                        </p:tav>
                                        <p:tav tm="100000">
                                          <p:val>
                                            <p:strVal val="#ppt_x"/>
                                          </p:val>
                                        </p:tav>
                                      </p:tavLst>
                                    </p:anim>
                                    <p:animEffect>
                                      <p:cBhvr>
                                        <p:cTn id="13" dur="500"/>
                                        <p:tgtEl>
                                          <p:spTgt spid="15372"/>
                                        </p:tgtEl>
                                      </p:cBhvr>
                                    </p:animEffect>
                                  </p:childTnLst>
                                </p:cTn>
                              </p:par>
                            </p:childTnLst>
                          </p:cTn>
                        </p:par>
                        <p:par>
                          <p:cTn id="14" fill="hold" nodeType="afterGroup">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5374"/>
                                        </p:tgtEl>
                                        <p:attrNameLst>
                                          <p:attrName>style.visibility</p:attrName>
                                        </p:attrNameLst>
                                      </p:cBhvr>
                                      <p:to>
                                        <p:strVal val="visible"/>
                                      </p:to>
                                    </p:set>
                                    <p:anim calcmode="lin" valueType="num">
                                      <p:cBhvr>
                                        <p:cTn id="17" dur="500"/>
                                        <p:tgtEl>
                                          <p:spTgt spid="15374"/>
                                        </p:tgtEl>
                                        <p:attrNameLst>
                                          <p:attrName>ppt_x</p:attrName>
                                        </p:attrNameLst>
                                      </p:cBhvr>
                                      <p:tavLst>
                                        <p:tav tm="0">
                                          <p:val>
                                            <p:strVal val="#ppt_x-#ppt_w*1.125000"/>
                                          </p:val>
                                        </p:tav>
                                        <p:tav tm="100000">
                                          <p:val>
                                            <p:strVal val="#ppt_x"/>
                                          </p:val>
                                        </p:tav>
                                      </p:tavLst>
                                    </p:anim>
                                    <p:animEffect>
                                      <p:cBhvr>
                                        <p:cTn id="18" dur="500"/>
                                        <p:tgtEl>
                                          <p:spTgt spid="15374"/>
                                        </p:tgtEl>
                                      </p:cBhvr>
                                    </p:animEffect>
                                  </p:childTnLst>
                                </p:cTn>
                              </p:par>
                            </p:childTnLst>
                          </p:cTn>
                        </p:par>
                        <p:par>
                          <p:cTn id="19" fill="hold" nodeType="afterGroup">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15373"/>
                                        </p:tgtEl>
                                        <p:attrNameLst>
                                          <p:attrName>style.visibility</p:attrName>
                                        </p:attrNameLst>
                                      </p:cBhvr>
                                      <p:to>
                                        <p:strVal val="visible"/>
                                      </p:to>
                                    </p:set>
                                    <p:anim calcmode="lin" valueType="num">
                                      <p:cBhvr>
                                        <p:cTn id="22" dur="500"/>
                                        <p:tgtEl>
                                          <p:spTgt spid="15373"/>
                                        </p:tgtEl>
                                        <p:attrNameLst>
                                          <p:attrName>ppt_x</p:attrName>
                                        </p:attrNameLst>
                                      </p:cBhvr>
                                      <p:tavLst>
                                        <p:tav tm="0">
                                          <p:val>
                                            <p:strVal val="#ppt_x-#ppt_w*1.125000"/>
                                          </p:val>
                                        </p:tav>
                                        <p:tav tm="100000">
                                          <p:val>
                                            <p:strVal val="#ppt_x"/>
                                          </p:val>
                                        </p:tav>
                                      </p:tavLst>
                                    </p:anim>
                                    <p:animEffect>
                                      <p:cBhvr>
                                        <p:cTn id="23" dur="500"/>
                                        <p:tgtEl>
                                          <p:spTgt spid="15373"/>
                                        </p:tgtEl>
                                      </p:cBhvr>
                                    </p:animEffect>
                                  </p:childTnLst>
                                </p:cTn>
                              </p:par>
                            </p:childTnLst>
                          </p:cTn>
                        </p:par>
                        <p:par>
                          <p:cTn id="24" fill="hold" nodeType="afterGroup">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15375"/>
                                        </p:tgtEl>
                                        <p:attrNameLst>
                                          <p:attrName>style.visibility</p:attrName>
                                        </p:attrNameLst>
                                      </p:cBhvr>
                                      <p:to>
                                        <p:strVal val="visible"/>
                                      </p:to>
                                    </p:set>
                                    <p:anim calcmode="lin" valueType="num">
                                      <p:cBhvr>
                                        <p:cTn id="27" dur="500"/>
                                        <p:tgtEl>
                                          <p:spTgt spid="15375"/>
                                        </p:tgtEl>
                                        <p:attrNameLst>
                                          <p:attrName>ppt_x</p:attrName>
                                        </p:attrNameLst>
                                      </p:cBhvr>
                                      <p:tavLst>
                                        <p:tav tm="0">
                                          <p:val>
                                            <p:strVal val="#ppt_x-#ppt_w*1.125000"/>
                                          </p:val>
                                        </p:tav>
                                        <p:tav tm="100000">
                                          <p:val>
                                            <p:strVal val="#ppt_x"/>
                                          </p:val>
                                        </p:tav>
                                      </p:tavLst>
                                    </p:anim>
                                    <p:animEffect>
                                      <p:cBhvr>
                                        <p:cTn id="28" dur="500"/>
                                        <p:tgtEl>
                                          <p:spTgt spid="15375"/>
                                        </p:tgtEl>
                                      </p:cBhvr>
                                    </p:animEffect>
                                  </p:childTnLst>
                                </p:cTn>
                              </p:par>
                            </p:childTnLst>
                          </p:cTn>
                        </p:par>
                        <p:par>
                          <p:cTn id="29" fill="hold" nodeType="afterGroup">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15376"/>
                                        </p:tgtEl>
                                        <p:attrNameLst>
                                          <p:attrName>style.visibility</p:attrName>
                                        </p:attrNameLst>
                                      </p:cBhvr>
                                      <p:to>
                                        <p:strVal val="visible"/>
                                      </p:to>
                                    </p:set>
                                    <p:anim calcmode="lin" valueType="num">
                                      <p:cBhvr>
                                        <p:cTn id="32" dur="500"/>
                                        <p:tgtEl>
                                          <p:spTgt spid="15376"/>
                                        </p:tgtEl>
                                        <p:attrNameLst>
                                          <p:attrName>ppt_x</p:attrName>
                                        </p:attrNameLst>
                                      </p:cBhvr>
                                      <p:tavLst>
                                        <p:tav tm="0">
                                          <p:val>
                                            <p:strVal val="#ppt_x-#ppt_w*1.125000"/>
                                          </p:val>
                                        </p:tav>
                                        <p:tav tm="100000">
                                          <p:val>
                                            <p:strVal val="#ppt_x"/>
                                          </p:val>
                                        </p:tav>
                                      </p:tavLst>
                                    </p:anim>
                                    <p:animEffect>
                                      <p:cBhvr>
                                        <p:cTn id="33" dur="500"/>
                                        <p:tgtEl>
                                          <p:spTgt spid="15376"/>
                                        </p:tgtEl>
                                      </p:cBhvr>
                                    </p:animEffect>
                                  </p:childTnLst>
                                </p:cTn>
                              </p:par>
                            </p:childTnLst>
                          </p:cTn>
                        </p:par>
                        <p:par>
                          <p:cTn id="34" fill="hold" nodeType="afterGroup">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15377"/>
                                        </p:tgtEl>
                                        <p:attrNameLst>
                                          <p:attrName>style.visibility</p:attrName>
                                        </p:attrNameLst>
                                      </p:cBhvr>
                                      <p:to>
                                        <p:strVal val="visible"/>
                                      </p:to>
                                    </p:set>
                                    <p:anim calcmode="lin" valueType="num">
                                      <p:cBhvr>
                                        <p:cTn id="37" dur="500"/>
                                        <p:tgtEl>
                                          <p:spTgt spid="15377"/>
                                        </p:tgtEl>
                                        <p:attrNameLst>
                                          <p:attrName>ppt_x</p:attrName>
                                        </p:attrNameLst>
                                      </p:cBhvr>
                                      <p:tavLst>
                                        <p:tav tm="0">
                                          <p:val>
                                            <p:strVal val="#ppt_x-#ppt_w*1.125000"/>
                                          </p:val>
                                        </p:tav>
                                        <p:tav tm="100000">
                                          <p:val>
                                            <p:strVal val="#ppt_x"/>
                                          </p:val>
                                        </p:tav>
                                      </p:tavLst>
                                    </p:anim>
                                    <p:animEffect>
                                      <p:cBhvr>
                                        <p:cTn id="38" dur="500"/>
                                        <p:tgtEl>
                                          <p:spTgt spid="15377"/>
                                        </p:tgtEl>
                                      </p:cBhvr>
                                    </p:animEffect>
                                  </p:childTnLst>
                                </p:cTn>
                              </p:par>
                            </p:childTnLst>
                          </p:cTn>
                        </p:par>
                        <p:par>
                          <p:cTn id="39" fill="hold" nodeType="afterGroup">
                            <p:stCondLst>
                              <p:cond delay="3500"/>
                            </p:stCondLst>
                            <p:childTnLst>
                              <p:par>
                                <p:cTn id="40" presetID="12" presetClass="entr" presetSubtype="8" fill="hold" nodeType="afterEffect">
                                  <p:stCondLst>
                                    <p:cond delay="0"/>
                                  </p:stCondLst>
                                  <p:childTnLst>
                                    <p:set>
                                      <p:cBhvr>
                                        <p:cTn id="41" dur="1" fill="hold">
                                          <p:stCondLst>
                                            <p:cond delay="0"/>
                                          </p:stCondLst>
                                        </p:cTn>
                                        <p:tgtEl>
                                          <p:spTgt spid="15368"/>
                                        </p:tgtEl>
                                        <p:attrNameLst>
                                          <p:attrName>style.visibility</p:attrName>
                                        </p:attrNameLst>
                                      </p:cBhvr>
                                      <p:to>
                                        <p:strVal val="visible"/>
                                      </p:to>
                                    </p:set>
                                    <p:anim calcmode="lin" valueType="num">
                                      <p:cBhvr>
                                        <p:cTn id="42" dur="250"/>
                                        <p:tgtEl>
                                          <p:spTgt spid="15368"/>
                                        </p:tgtEl>
                                        <p:attrNameLst>
                                          <p:attrName>ppt_x</p:attrName>
                                        </p:attrNameLst>
                                      </p:cBhvr>
                                      <p:tavLst>
                                        <p:tav tm="0">
                                          <p:val>
                                            <p:strVal val="#ppt_x-#ppt_w*1.125000"/>
                                          </p:val>
                                        </p:tav>
                                        <p:tav tm="100000">
                                          <p:val>
                                            <p:strVal val="#ppt_x"/>
                                          </p:val>
                                        </p:tav>
                                      </p:tavLst>
                                    </p:anim>
                                    <p:animEffect>
                                      <p:cBhvr>
                                        <p:cTn id="43" dur="250"/>
                                        <p:tgtEl>
                                          <p:spTgt spid="15368"/>
                                        </p:tgtEl>
                                      </p:cBhvr>
                                    </p:animEffect>
                                  </p:childTnLst>
                                </p:cTn>
                              </p:par>
                              <p:par>
                                <p:cTn id="44" presetID="12" presetClass="exit" presetSubtype="2" fill="hold" nodeType="withEffect">
                                  <p:stCondLst>
                                    <p:cond delay="250"/>
                                  </p:stCondLst>
                                  <p:childTnLst>
                                    <p:anim calcmode="lin" valueType="num">
                                      <p:cBhvr>
                                        <p:cTn id="45" dur="250"/>
                                        <p:tgtEl>
                                          <p:spTgt spid="15368"/>
                                        </p:tgtEl>
                                        <p:attrNameLst>
                                          <p:attrName>ppt_x</p:attrName>
                                        </p:attrNameLst>
                                      </p:cBhvr>
                                      <p:tavLst>
                                        <p:tav tm="0">
                                          <p:val>
                                            <p:strVal val="#ppt_x"/>
                                          </p:val>
                                        </p:tav>
                                        <p:tav tm="100000">
                                          <p:val>
                                            <p:strVal val="#ppt_x+#ppt_w*1.125000"/>
                                          </p:val>
                                        </p:tav>
                                      </p:tavLst>
                                    </p:anim>
                                    <p:animEffect>
                                      <p:cBhvr>
                                        <p:cTn id="46" dur="250"/>
                                        <p:tgtEl>
                                          <p:spTgt spid="15368"/>
                                        </p:tgtEl>
                                      </p:cBhvr>
                                    </p:animEffect>
                                    <p:set>
                                      <p:cBhvr>
                                        <p:cTn id="47" dur="1" fill="hold">
                                          <p:stCondLst>
                                            <p:cond delay="249"/>
                                          </p:stCondLst>
                                        </p:cTn>
                                        <p:tgtEl>
                                          <p:spTgt spid="15368"/>
                                        </p:tgtEl>
                                        <p:attrNameLst>
                                          <p:attrName>style.visibility</p:attrName>
                                        </p:attrNameLst>
                                      </p:cBhvr>
                                      <p:to>
                                        <p:strVal val="hidden"/>
                                      </p:to>
                                    </p:set>
                                  </p:childTnLst>
                                </p:cTn>
                              </p:par>
                              <p:par>
                                <p:cTn id="48" presetID="12" presetClass="entr" presetSubtype="8" fill="hold" nodeType="withEffect">
                                  <p:stCondLst>
                                    <p:cond delay="500"/>
                                  </p:stCondLst>
                                  <p:childTnLst>
                                    <p:set>
                                      <p:cBhvr>
                                        <p:cTn id="49" dur="1" fill="hold">
                                          <p:stCondLst>
                                            <p:cond delay="0"/>
                                          </p:stCondLst>
                                        </p:cTn>
                                        <p:tgtEl>
                                          <p:spTgt spid="15368"/>
                                        </p:tgtEl>
                                        <p:attrNameLst>
                                          <p:attrName>style.visibility</p:attrName>
                                        </p:attrNameLst>
                                      </p:cBhvr>
                                      <p:to>
                                        <p:strVal val="visible"/>
                                      </p:to>
                                    </p:set>
                                    <p:anim calcmode="lin" valueType="num">
                                      <p:cBhvr>
                                        <p:cTn id="50" dur="250"/>
                                        <p:tgtEl>
                                          <p:spTgt spid="15368"/>
                                        </p:tgtEl>
                                        <p:attrNameLst>
                                          <p:attrName>ppt_x</p:attrName>
                                        </p:attrNameLst>
                                      </p:cBhvr>
                                      <p:tavLst>
                                        <p:tav tm="0">
                                          <p:val>
                                            <p:strVal val="#ppt_x-#ppt_w*1.125000"/>
                                          </p:val>
                                        </p:tav>
                                        <p:tav tm="100000">
                                          <p:val>
                                            <p:strVal val="#ppt_x"/>
                                          </p:val>
                                        </p:tav>
                                      </p:tavLst>
                                    </p:anim>
                                    <p:animEffect>
                                      <p:cBhvr>
                                        <p:cTn id="51" dur="250"/>
                                        <p:tgtEl>
                                          <p:spTgt spid="15368"/>
                                        </p:tgtEl>
                                      </p:cBhvr>
                                    </p:animEffect>
                                  </p:childTnLst>
                                </p:cTn>
                              </p:par>
                              <p:par>
                                <p:cTn id="52" presetID="35" presetClass="emph" presetSubtype="0" repeatCount="2000" fill="hold" grpId="2" nodeType="withEffect">
                                  <p:stCondLst>
                                    <p:cond delay="800"/>
                                  </p:stCondLst>
                                  <p:childTnLst>
                                    <p:anim calcmode="discrete" valueType="str">
                                      <p:cBhvr>
                                        <p:cTn id="53" dur="300" fill="hold"/>
                                        <p:tgtEl>
                                          <p:spTgt spid="15372"/>
                                        </p:tgtEl>
                                        <p:attrNameLst>
                                          <p:attrName>style.visibility</p:attrName>
                                        </p:attrNameLst>
                                      </p:cBhvr>
                                      <p:tavLst>
                                        <p:tav tm="0">
                                          <p:val>
                                            <p:strVal val="hidden"/>
                                          </p:val>
                                        </p:tav>
                                        <p:tav tm="50000">
                                          <p:val>
                                            <p:strVal val="visible"/>
                                          </p:val>
                                        </p:tav>
                                      </p:tavLst>
                                    </p:anim>
                                  </p:childTnLst>
                                </p:cTn>
                              </p:par>
                              <p:par>
                                <p:cTn id="54" presetID="35" presetClass="emph" presetSubtype="0" repeatCount="2000" fill="hold" nodeType="withEffect">
                                  <p:stCondLst>
                                    <p:cond delay="750"/>
                                  </p:stCondLst>
                                  <p:childTnLst>
                                    <p:anim calcmode="fmla" valueType="str">
                                      <p:cBhvr>
                                        <p:cTn id="55" dur="300" fill="hold"/>
                                        <p:tgtEl>
                                          <p:spTgt spid="1536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1" grpId="0" bldLvl="0" autoUpdateAnimBg="0"/>
      <p:bldP spid="15372" grpId="0" bldLvl="0" autoUpdateAnimBg="0"/>
      <p:bldP spid="15372" grpId="1" bldLvl="0" autoUpdateAnimBg="0"/>
      <p:bldP spid="15372" grpId="2" bldLvl="0" autoUpdateAnimBg="0"/>
      <p:bldP spid="15373" grpId="0" bldLvl="0" autoUpdateAnimBg="0"/>
      <p:bldP spid="15374" grpId="0" bldLvl="0" autoUpdateAnimBg="0"/>
      <p:bldP spid="15375" grpId="0" bldLvl="0" autoUpdateAnimBg="0"/>
      <p:bldP spid="15376" grpId="0" bldLvl="0" autoUpdateAnimBg="0"/>
      <p:bldP spid="15377"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1310974"/>
            <a:ext cx="12192000" cy="4567767"/>
          </a:xfrm>
          <a:prstGeom prst="rect">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nvGrpSpPr>
          <p:cNvPr id="16387" name="AutoShape 3"/>
          <p:cNvGrpSpPr>
            <a:grpSpLocks/>
          </p:cNvGrpSpPr>
          <p:nvPr/>
        </p:nvGrpSpPr>
        <p:grpSpPr bwMode="auto">
          <a:xfrm>
            <a:off x="137562" y="2218811"/>
            <a:ext cx="11946508" cy="2748913"/>
            <a:chOff x="0" y="0"/>
            <a:chExt cx="5645" cy="1732"/>
          </a:xfrm>
        </p:grpSpPr>
        <p:pic>
          <p:nvPicPr>
            <p:cNvPr id="16388" name="AutoShap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45" cy="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a:off x="84" y="82"/>
              <a:ext cx="5460"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defTabSz="784225" fontAlgn="base">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rPr>
                <a:t>Stack</a:t>
              </a:r>
            </a:p>
            <a:p>
              <a:pPr algn="r" defTabSz="784225" fontAlgn="base">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rPr>
                <a:t>One</a:t>
              </a:r>
            </a:p>
            <a:p>
              <a:pPr algn="r" defTabSz="784225" fontAlgn="base">
                <a:spcBef>
                  <a:spcPct val="0"/>
                </a:spcBef>
                <a:spcAft>
                  <a:spcPct val="0"/>
                </a:spcAft>
                <a:buFont typeface="Arial" charset="0"/>
                <a:buNone/>
              </a:pPr>
              <a:endParaRPr lang="zh-CN" altLang="en-US" sz="1700" smtClean="0">
                <a:solidFill>
                  <a:srgbClr val="FFFFFF"/>
                </a:solidFill>
                <a:latin typeface="微软雅黑" charset="0"/>
                <a:ea typeface="微软雅黑" charset="0"/>
                <a:cs typeface="微软雅黑" charset="0"/>
              </a:endParaRPr>
            </a:p>
            <a:p>
              <a:pPr algn="r" defTabSz="784225" fontAlgn="base">
                <a:spcBef>
                  <a:spcPct val="0"/>
                </a:spcBef>
                <a:spcAft>
                  <a:spcPct val="0"/>
                </a:spcAft>
                <a:buFont typeface="Arial" charset="0"/>
                <a:buNone/>
              </a:pPr>
              <a:r>
                <a:rPr lang="zh-CN" altLang="en-US" sz="1700" i="1" smtClean="0">
                  <a:solidFill>
                    <a:srgbClr val="FFFFFF"/>
                  </a:solidFill>
                  <a:latin typeface="微软雅黑" charset="0"/>
                  <a:ea typeface="微软雅黑" charset="0"/>
                  <a:cs typeface="微软雅黑" charset="0"/>
                </a:rPr>
                <a:t>曙光</a:t>
              </a:r>
            </a:p>
            <a:p>
              <a:pPr algn="r" defTabSz="784225" fontAlgn="base">
                <a:spcBef>
                  <a:spcPct val="0"/>
                </a:spcBef>
                <a:spcAft>
                  <a:spcPct val="0"/>
                </a:spcAft>
                <a:buFont typeface="Arial" charset="0"/>
                <a:buNone/>
              </a:pPr>
              <a:r>
                <a:rPr lang="zh-CN" altLang="en-US" sz="1700" i="1" smtClean="0">
                  <a:solidFill>
                    <a:srgbClr val="FFFFFF"/>
                  </a:solidFill>
                  <a:latin typeface="微软雅黑" charset="0"/>
                  <a:ea typeface="微软雅黑" charset="0"/>
                  <a:cs typeface="微软雅黑" charset="0"/>
                </a:rPr>
                <a:t>云控</a:t>
              </a:r>
            </a:p>
            <a:p>
              <a:pPr algn="r" defTabSz="784225" fontAlgn="base">
                <a:spcBef>
                  <a:spcPct val="0"/>
                </a:spcBef>
                <a:spcAft>
                  <a:spcPct val="0"/>
                </a:spcAft>
                <a:buFont typeface="Arial" charset="0"/>
                <a:buNone/>
              </a:pPr>
              <a:r>
                <a:rPr lang="zh-CN" altLang="en-US" sz="1700" i="1" smtClean="0">
                  <a:solidFill>
                    <a:srgbClr val="FFFFFF"/>
                  </a:solidFill>
                  <a:latin typeface="微软雅黑" charset="0"/>
                  <a:ea typeface="微软雅黑" charset="0"/>
                  <a:cs typeface="微软雅黑" charset="0"/>
                </a:rPr>
                <a:t>制器</a:t>
              </a:r>
            </a:p>
          </p:txBody>
        </p:sp>
      </p:grpSp>
      <p:pic>
        <p:nvPicPr>
          <p:cNvPr id="163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63" y="6440586"/>
            <a:ext cx="12225861" cy="44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9"/>
          <p:cNvSpPr>
            <a:spLocks noChangeArrowheads="1"/>
          </p:cNvSpPr>
          <p:nvPr/>
        </p:nvSpPr>
        <p:spPr bwMode="auto">
          <a:xfrm>
            <a:off x="-21160" y="6497720"/>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16393"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16394"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曙光 </a:t>
            </a:r>
            <a:r>
              <a:rPr lang="en-US" sz="3200" b="1">
                <a:latin typeface="微软雅黑" charset="0"/>
                <a:ea typeface="微软雅黑" charset="0"/>
                <a:cs typeface="微软雅黑" charset="0"/>
                <a:sym typeface="宋体" charset="0"/>
              </a:rPr>
              <a:t>Cloudview </a:t>
            </a:r>
            <a:r>
              <a:rPr lang="zh-CN" altLang="en-US" sz="3200" b="1">
                <a:latin typeface="微软雅黑" charset="0"/>
                <a:ea typeface="微软雅黑" charset="0"/>
                <a:cs typeface="微软雅黑" charset="0"/>
                <a:sym typeface="宋体" charset="0"/>
              </a:rPr>
              <a:t>产品族</a:t>
            </a:r>
          </a:p>
        </p:txBody>
      </p:sp>
      <p:sp>
        <p:nvSpPr>
          <p:cNvPr id="16395"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E816C16B-8032-9640-AC5A-2639EFC69374}"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16</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16396" name="Text Box 10"/>
          <p:cNvSpPr txBox="1">
            <a:spLocks noChangeArrowheads="1"/>
          </p:cNvSpPr>
          <p:nvPr/>
        </p:nvSpPr>
        <p:spPr bwMode="auto">
          <a:xfrm>
            <a:off x="840175" y="1264948"/>
            <a:ext cx="10941267" cy="39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ctr" defTabSz="784225" eaLnBrk="1" fontAlgn="base" hangingPunct="1">
              <a:spcBef>
                <a:spcPct val="0"/>
              </a:spcBef>
              <a:spcAft>
                <a:spcPct val="0"/>
              </a:spcAft>
              <a:buFont typeface="Arial" charset="0"/>
              <a:buNone/>
            </a:pPr>
            <a:r>
              <a:rPr lang="zh-CN" altLang="en-US" sz="2000" b="1" smtClean="0">
                <a:solidFill>
                  <a:srgbClr val="FFFFFF"/>
                </a:solidFill>
                <a:latin typeface="微软雅黑" charset="0"/>
                <a:ea typeface="微软雅黑" charset="0"/>
                <a:cs typeface="微软雅黑" charset="0"/>
              </a:rPr>
              <a:t>Cloudview产品族</a:t>
            </a:r>
          </a:p>
        </p:txBody>
      </p:sp>
      <p:sp>
        <p:nvSpPr>
          <p:cNvPr id="16397" name="AutoShape 11"/>
          <p:cNvSpPr>
            <a:spLocks noChangeArrowheads="1"/>
          </p:cNvSpPr>
          <p:nvPr/>
        </p:nvSpPr>
        <p:spPr bwMode="auto">
          <a:xfrm>
            <a:off x="476168" y="2423554"/>
            <a:ext cx="1058150" cy="2434661"/>
          </a:xfrm>
          <a:prstGeom prst="roundRect">
            <a:avLst>
              <a:gd name="adj" fmla="val 16667"/>
            </a:avLst>
          </a:prstGeom>
          <a:solidFill>
            <a:srgbClr val="0099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sym typeface="Arial" charset="0"/>
              </a:rPr>
              <a:t>安全</a:t>
            </a:r>
          </a:p>
          <a:p>
            <a:pPr algn="ctr" defTabSz="784225" fontAlgn="base">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sym typeface="Arial" charset="0"/>
              </a:rPr>
              <a:t>扩展</a:t>
            </a:r>
          </a:p>
        </p:txBody>
      </p:sp>
      <p:sp>
        <p:nvSpPr>
          <p:cNvPr id="16398" name="AutoShape 12"/>
          <p:cNvSpPr>
            <a:spLocks noChangeArrowheads="1"/>
          </p:cNvSpPr>
          <p:nvPr/>
        </p:nvSpPr>
        <p:spPr bwMode="auto">
          <a:xfrm>
            <a:off x="118513" y="5013752"/>
            <a:ext cx="6020872" cy="717384"/>
          </a:xfrm>
          <a:prstGeom prst="roundRect">
            <a:avLst>
              <a:gd name="adj" fmla="val 16667"/>
            </a:avLst>
          </a:prstGeom>
          <a:solidFill>
            <a:srgbClr val="5F5F5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rPr>
              <a:t>StackCube</a:t>
            </a:r>
          </a:p>
          <a:p>
            <a:pPr algn="ctr" defTabSz="784225" fontAlgn="base">
              <a:spcBef>
                <a:spcPct val="0"/>
              </a:spcBef>
              <a:spcAft>
                <a:spcPct val="0"/>
              </a:spcAft>
              <a:buFont typeface="Arial" charset="0"/>
              <a:buNone/>
            </a:pPr>
            <a:r>
              <a:rPr lang="zh-CN" altLang="en-US" sz="1700" i="1" smtClean="0">
                <a:solidFill>
                  <a:srgbClr val="FFFFFF"/>
                </a:solidFill>
                <a:latin typeface="微软雅黑" charset="0"/>
                <a:ea typeface="微软雅黑" charset="0"/>
                <a:cs typeface="微软雅黑" charset="0"/>
              </a:rPr>
              <a:t>曙光云计算一体机</a:t>
            </a:r>
          </a:p>
        </p:txBody>
      </p:sp>
      <p:sp>
        <p:nvSpPr>
          <p:cNvPr id="16399" name="AutoShape 13"/>
          <p:cNvSpPr>
            <a:spLocks noChangeArrowheads="1"/>
          </p:cNvSpPr>
          <p:nvPr/>
        </p:nvSpPr>
        <p:spPr bwMode="auto">
          <a:xfrm>
            <a:off x="6331967" y="5013754"/>
            <a:ext cx="5665333" cy="718971"/>
          </a:xfrm>
          <a:prstGeom prst="roundRect">
            <a:avLst>
              <a:gd name="adj" fmla="val 16667"/>
            </a:avLst>
          </a:prstGeom>
          <a:solidFill>
            <a:srgbClr val="5F5F5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rPr>
              <a:t>StackRack</a:t>
            </a:r>
          </a:p>
          <a:p>
            <a:pPr algn="ctr" defTabSz="784225" fontAlgn="base">
              <a:spcBef>
                <a:spcPct val="0"/>
              </a:spcBef>
              <a:spcAft>
                <a:spcPct val="0"/>
              </a:spcAft>
              <a:buFont typeface="Arial" charset="0"/>
              <a:buNone/>
            </a:pPr>
            <a:r>
              <a:rPr lang="zh-CN" altLang="en-US" sz="1700" i="1" smtClean="0">
                <a:solidFill>
                  <a:srgbClr val="FFFFFF"/>
                </a:solidFill>
                <a:latin typeface="微软雅黑" charset="0"/>
                <a:ea typeface="微软雅黑" charset="0"/>
                <a:cs typeface="微软雅黑" charset="0"/>
              </a:rPr>
              <a:t>曙光云柜</a:t>
            </a:r>
          </a:p>
        </p:txBody>
      </p:sp>
      <p:sp>
        <p:nvSpPr>
          <p:cNvPr id="16400" name="AutoShape 14"/>
          <p:cNvSpPr>
            <a:spLocks noChangeArrowheads="1"/>
          </p:cNvSpPr>
          <p:nvPr/>
        </p:nvSpPr>
        <p:spPr bwMode="auto">
          <a:xfrm>
            <a:off x="1726900" y="3502805"/>
            <a:ext cx="3261218" cy="1368108"/>
          </a:xfrm>
          <a:prstGeom prst="roundRect">
            <a:avLst>
              <a:gd name="adj" fmla="val 16667"/>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lnSpc>
                <a:spcPct val="130000"/>
              </a:lnSpc>
              <a:spcBef>
                <a:spcPct val="0"/>
              </a:spcBef>
              <a:spcAft>
                <a:spcPct val="0"/>
              </a:spcAft>
              <a:buFont typeface="Arial" charset="0"/>
              <a:buNone/>
            </a:pPr>
            <a:r>
              <a:rPr lang="zh-CN" altLang="en-US" sz="1700" smtClean="0">
                <a:solidFill>
                  <a:srgbClr val="FFFFFF"/>
                </a:solidFill>
                <a:latin typeface="微软雅黑" charset="0"/>
                <a:ea typeface="微软雅黑" charset="0"/>
                <a:cs typeface="微软雅黑" charset="0"/>
              </a:rPr>
              <a:t>服务器虚拟化</a:t>
            </a:r>
          </a:p>
          <a:p>
            <a:pPr algn="ctr" defTabSz="784225" fontAlgn="base">
              <a:lnSpc>
                <a:spcPct val="130000"/>
              </a:lnSpc>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rPr>
              <a:t>vCell</a:t>
            </a:r>
            <a:r>
              <a:rPr lang="zh-CN" altLang="en-US" sz="1700" smtClean="0">
                <a:solidFill>
                  <a:srgbClr val="FFFFFF"/>
                </a:solidFill>
                <a:latin typeface="微软雅黑" charset="0"/>
                <a:ea typeface="微软雅黑" charset="0"/>
                <a:cs typeface="微软雅黑" charset="0"/>
              </a:rPr>
              <a:t> </a:t>
            </a:r>
          </a:p>
          <a:p>
            <a:pPr algn="ctr" defTabSz="784225" fontAlgn="base">
              <a:lnSpc>
                <a:spcPct val="130000"/>
              </a:lnSpc>
              <a:spcBef>
                <a:spcPct val="0"/>
              </a:spcBef>
              <a:spcAft>
                <a:spcPct val="0"/>
              </a:spcAft>
              <a:buFont typeface="Arial" charset="0"/>
              <a:buNone/>
            </a:pPr>
            <a:r>
              <a:rPr lang="zh-CN" altLang="en-US" sz="1700" i="1" smtClean="0">
                <a:solidFill>
                  <a:srgbClr val="FFFFFF"/>
                </a:solidFill>
                <a:latin typeface="微软雅黑" charset="0"/>
                <a:ea typeface="微软雅黑" charset="0"/>
                <a:cs typeface="微软雅黑" charset="0"/>
              </a:rPr>
              <a:t>虚拟化操作系统</a:t>
            </a:r>
            <a:endParaRPr lang="zh-CN" altLang="en-US" sz="1700" smtClean="0">
              <a:solidFill>
                <a:srgbClr val="FFFFFF"/>
              </a:solidFill>
              <a:latin typeface="微软雅黑" charset="0"/>
              <a:ea typeface="微软雅黑" charset="0"/>
              <a:cs typeface="微软雅黑" charset="0"/>
            </a:endParaRPr>
          </a:p>
        </p:txBody>
      </p:sp>
      <p:sp>
        <p:nvSpPr>
          <p:cNvPr id="16401" name="AutoShape 15"/>
          <p:cNvSpPr>
            <a:spLocks noChangeArrowheads="1"/>
          </p:cNvSpPr>
          <p:nvPr/>
        </p:nvSpPr>
        <p:spPr bwMode="auto">
          <a:xfrm>
            <a:off x="5182817" y="3502805"/>
            <a:ext cx="2782933" cy="1368108"/>
          </a:xfrm>
          <a:prstGeom prst="roundRect">
            <a:avLst>
              <a:gd name="adj" fmla="val 16667"/>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lnSpc>
                <a:spcPct val="130000"/>
              </a:lnSpc>
              <a:spcBef>
                <a:spcPct val="0"/>
              </a:spcBef>
              <a:spcAft>
                <a:spcPct val="0"/>
              </a:spcAft>
              <a:buFont typeface="Arial" charset="0"/>
              <a:buNone/>
            </a:pPr>
            <a:r>
              <a:rPr lang="zh-CN" altLang="en-US" sz="1700" smtClean="0">
                <a:solidFill>
                  <a:srgbClr val="FFFFFF"/>
                </a:solidFill>
                <a:latin typeface="微软雅黑" charset="0"/>
                <a:ea typeface="微软雅黑" charset="0"/>
                <a:cs typeface="微软雅黑" charset="0"/>
              </a:rPr>
              <a:t>软件定义存储</a:t>
            </a:r>
          </a:p>
          <a:p>
            <a:pPr algn="ctr" defTabSz="784225" fontAlgn="base">
              <a:lnSpc>
                <a:spcPct val="130000"/>
              </a:lnSpc>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rPr>
              <a:t>StackStor</a:t>
            </a:r>
          </a:p>
          <a:p>
            <a:pPr algn="ctr" defTabSz="784225" fontAlgn="base">
              <a:lnSpc>
                <a:spcPct val="130000"/>
              </a:lnSpc>
              <a:spcBef>
                <a:spcPct val="0"/>
              </a:spcBef>
              <a:spcAft>
                <a:spcPct val="0"/>
              </a:spcAft>
              <a:buFont typeface="Arial" charset="0"/>
              <a:buNone/>
            </a:pPr>
            <a:r>
              <a:rPr lang="zh-CN" altLang="en-US" sz="1700" i="1" smtClean="0">
                <a:solidFill>
                  <a:srgbClr val="FFFFFF"/>
                </a:solidFill>
                <a:latin typeface="微软雅黑" charset="0"/>
                <a:ea typeface="微软雅黑" charset="0"/>
                <a:cs typeface="微软雅黑" charset="0"/>
              </a:rPr>
              <a:t>曙光云计算专用存储</a:t>
            </a:r>
          </a:p>
        </p:txBody>
      </p:sp>
      <p:sp>
        <p:nvSpPr>
          <p:cNvPr id="16402" name="AutoShape 16"/>
          <p:cNvSpPr>
            <a:spLocks noChangeArrowheads="1"/>
          </p:cNvSpPr>
          <p:nvPr/>
        </p:nvSpPr>
        <p:spPr bwMode="auto">
          <a:xfrm>
            <a:off x="2207301" y="3490105"/>
            <a:ext cx="3070749" cy="1368108"/>
          </a:xfrm>
          <a:prstGeom prst="roundRect">
            <a:avLst>
              <a:gd name="adj" fmla="val 16667"/>
            </a:avLst>
          </a:prstGeom>
          <a:noFill/>
          <a:ln>
            <a:noFill/>
          </a:ln>
          <a:effectLst/>
          <a:extLst>
            <a:ext uri="{909E8E84-426E-40dd-AFC4-6F175D3DCCD1}">
              <a14:hiddenFill xmlns:a14="http://schemas.microsoft.com/office/drawing/2010/main">
                <a:solidFill>
                  <a:srgbClr val="99FF66"/>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16403" name="AutoShape 17"/>
          <p:cNvSpPr>
            <a:spLocks noChangeArrowheads="1"/>
          </p:cNvSpPr>
          <p:nvPr/>
        </p:nvSpPr>
        <p:spPr bwMode="auto">
          <a:xfrm>
            <a:off x="5375400" y="3490105"/>
            <a:ext cx="2205184" cy="1368108"/>
          </a:xfrm>
          <a:prstGeom prst="roundRect">
            <a:avLst>
              <a:gd name="adj" fmla="val 16667"/>
            </a:avLst>
          </a:prstGeom>
          <a:noFill/>
          <a:ln>
            <a:noFill/>
          </a:ln>
          <a:effectLst/>
          <a:extLst>
            <a:ext uri="{909E8E84-426E-40dd-AFC4-6F175D3DCCD1}">
              <a14:hiddenFill xmlns:a14="http://schemas.microsoft.com/office/drawing/2010/main">
                <a:solidFill>
                  <a:srgbClr val="99FF66"/>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16404" name="AutoShape 18"/>
          <p:cNvSpPr>
            <a:spLocks noChangeArrowheads="1"/>
          </p:cNvSpPr>
          <p:nvPr/>
        </p:nvSpPr>
        <p:spPr bwMode="auto">
          <a:xfrm>
            <a:off x="7677934" y="3490107"/>
            <a:ext cx="2450674" cy="1366521"/>
          </a:xfrm>
          <a:prstGeom prst="roundRect">
            <a:avLst>
              <a:gd name="adj" fmla="val 16667"/>
            </a:avLst>
          </a:prstGeom>
          <a:noFill/>
          <a:ln>
            <a:noFill/>
          </a:ln>
          <a:effectLst/>
          <a:extLst>
            <a:ext uri="{909E8E84-426E-40dd-AFC4-6F175D3DCCD1}">
              <a14:hiddenFill xmlns:a14="http://schemas.microsoft.com/office/drawing/2010/main">
                <a:solidFill>
                  <a:srgbClr val="99FF66"/>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16405" name="AutoShape 19"/>
          <p:cNvSpPr>
            <a:spLocks noChangeArrowheads="1"/>
          </p:cNvSpPr>
          <p:nvPr/>
        </p:nvSpPr>
        <p:spPr bwMode="auto">
          <a:xfrm>
            <a:off x="8156217" y="3502805"/>
            <a:ext cx="2685584" cy="1368108"/>
          </a:xfrm>
          <a:prstGeom prst="roundRect">
            <a:avLst>
              <a:gd name="adj" fmla="val 16667"/>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lnSpc>
                <a:spcPct val="130000"/>
              </a:lnSpc>
              <a:spcBef>
                <a:spcPct val="0"/>
              </a:spcBef>
              <a:spcAft>
                <a:spcPct val="0"/>
              </a:spcAft>
              <a:buFont typeface="Arial" charset="0"/>
              <a:buNone/>
            </a:pPr>
            <a:r>
              <a:rPr lang="zh-CN" altLang="en-US" sz="1700" smtClean="0">
                <a:solidFill>
                  <a:srgbClr val="FFFFFF"/>
                </a:solidFill>
                <a:latin typeface="微软雅黑" charset="0"/>
                <a:ea typeface="微软雅黑" charset="0"/>
                <a:cs typeface="微软雅黑" charset="0"/>
              </a:rPr>
              <a:t>软件定义网络</a:t>
            </a:r>
          </a:p>
          <a:p>
            <a:pPr algn="ctr" defTabSz="784225" fontAlgn="base">
              <a:lnSpc>
                <a:spcPct val="130000"/>
              </a:lnSpc>
              <a:spcBef>
                <a:spcPct val="0"/>
              </a:spcBef>
              <a:spcAft>
                <a:spcPct val="0"/>
              </a:spcAft>
              <a:buFont typeface="Arial" charset="0"/>
              <a:buNone/>
            </a:pPr>
            <a:r>
              <a:rPr lang="zh-CN" altLang="en-US" sz="1700" b="1" i="1" smtClean="0">
                <a:solidFill>
                  <a:srgbClr val="FFFFFF"/>
                </a:solidFill>
                <a:latin typeface="微软雅黑" charset="0"/>
                <a:ea typeface="微软雅黑" charset="0"/>
                <a:cs typeface="微软雅黑" charset="0"/>
              </a:rPr>
              <a:t>Cloudview</a:t>
            </a:r>
          </a:p>
          <a:p>
            <a:pPr algn="ctr" defTabSz="784225" fontAlgn="base">
              <a:lnSpc>
                <a:spcPct val="130000"/>
              </a:lnSpc>
              <a:spcBef>
                <a:spcPct val="0"/>
              </a:spcBef>
              <a:spcAft>
                <a:spcPct val="0"/>
              </a:spcAft>
              <a:buFont typeface="Arial" charset="0"/>
              <a:buNone/>
            </a:pPr>
            <a:r>
              <a:rPr lang="zh-CN" altLang="en-US" sz="1700" b="1" i="1" smtClean="0">
                <a:solidFill>
                  <a:srgbClr val="FFFFFF"/>
                </a:solidFill>
                <a:latin typeface="微软雅黑" charset="0"/>
                <a:ea typeface="微软雅黑" charset="0"/>
                <a:cs typeface="微软雅黑" charset="0"/>
              </a:rPr>
              <a:t>网络设备管理器</a:t>
            </a:r>
          </a:p>
        </p:txBody>
      </p:sp>
      <p:sp>
        <p:nvSpPr>
          <p:cNvPr id="16406" name="AutoShape 20"/>
          <p:cNvSpPr>
            <a:spLocks noChangeArrowheads="1"/>
          </p:cNvSpPr>
          <p:nvPr/>
        </p:nvSpPr>
        <p:spPr bwMode="auto">
          <a:xfrm>
            <a:off x="1729019" y="2999681"/>
            <a:ext cx="9112784" cy="434874"/>
          </a:xfrm>
          <a:prstGeom prst="roundRect">
            <a:avLst>
              <a:gd name="adj" fmla="val 16667"/>
            </a:avLst>
          </a:prstGeom>
          <a:solidFill>
            <a:srgbClr val="66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rPr>
              <a:t>CVM</a:t>
            </a:r>
            <a:r>
              <a:rPr lang="zh-CN" altLang="en-US" sz="1700" smtClean="0">
                <a:solidFill>
                  <a:srgbClr val="FFFFFF"/>
                </a:solidFill>
                <a:latin typeface="微软雅黑" charset="0"/>
                <a:ea typeface="微软雅黑" charset="0"/>
                <a:cs typeface="微软雅黑" charset="0"/>
              </a:rPr>
              <a:t>	</a:t>
            </a:r>
            <a:r>
              <a:rPr lang="zh-CN" altLang="en-US" sz="1700" i="1" smtClean="0">
                <a:solidFill>
                  <a:srgbClr val="FFFFFF"/>
                </a:solidFill>
                <a:latin typeface="微软雅黑" charset="0"/>
                <a:ea typeface="微软雅黑" charset="0"/>
                <a:cs typeface="微软雅黑" charset="0"/>
              </a:rPr>
              <a:t>曙光云计算虚拟化管理系统</a:t>
            </a:r>
          </a:p>
        </p:txBody>
      </p:sp>
      <p:sp>
        <p:nvSpPr>
          <p:cNvPr id="16407" name="AutoShape 21"/>
          <p:cNvSpPr>
            <a:spLocks noChangeArrowheads="1"/>
          </p:cNvSpPr>
          <p:nvPr/>
        </p:nvSpPr>
        <p:spPr bwMode="auto">
          <a:xfrm>
            <a:off x="1729019" y="2423555"/>
            <a:ext cx="9112784" cy="477726"/>
          </a:xfrm>
          <a:prstGeom prst="roundRect">
            <a:avLst>
              <a:gd name="adj" fmla="val 16667"/>
            </a:avLst>
          </a:prstGeom>
          <a:solidFill>
            <a:srgbClr val="66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sym typeface="Arial" charset="0"/>
              </a:rPr>
              <a:t>COC</a:t>
            </a:r>
            <a:r>
              <a:rPr lang="zh-CN" altLang="en-US" sz="1700" smtClean="0">
                <a:solidFill>
                  <a:srgbClr val="FFFFFF"/>
                </a:solidFill>
                <a:latin typeface="微软雅黑" charset="0"/>
                <a:ea typeface="微软雅黑" charset="0"/>
                <a:cs typeface="微软雅黑" charset="0"/>
                <a:sym typeface="Arial" charset="0"/>
              </a:rPr>
              <a:t>	</a:t>
            </a:r>
            <a:r>
              <a:rPr lang="zh-CN" altLang="en-US" sz="1700" i="1" smtClean="0">
                <a:solidFill>
                  <a:srgbClr val="FFFFFF"/>
                </a:solidFill>
                <a:latin typeface="微软雅黑" charset="0"/>
                <a:ea typeface="微软雅黑" charset="0"/>
                <a:cs typeface="微软雅黑" charset="0"/>
                <a:sym typeface="Arial" charset="0"/>
              </a:rPr>
              <a:t>曙光云计算运营管理系统</a:t>
            </a:r>
          </a:p>
        </p:txBody>
      </p:sp>
      <p:sp>
        <p:nvSpPr>
          <p:cNvPr id="16408" name="AutoShape 22"/>
          <p:cNvSpPr>
            <a:spLocks noChangeArrowheads="1"/>
          </p:cNvSpPr>
          <p:nvPr/>
        </p:nvSpPr>
        <p:spPr bwMode="auto">
          <a:xfrm>
            <a:off x="120633" y="1666489"/>
            <a:ext cx="6020870" cy="477727"/>
          </a:xfrm>
          <a:prstGeom prst="roundRect">
            <a:avLst>
              <a:gd name="adj" fmla="val 16667"/>
            </a:avLst>
          </a:prstGeom>
          <a:solidFill>
            <a:srgbClr val="66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sym typeface="Arial" charset="0"/>
              </a:rPr>
              <a:t>StackView</a:t>
            </a:r>
          </a:p>
          <a:p>
            <a:pPr algn="ctr" defTabSz="784225" fontAlgn="base">
              <a:spcBef>
                <a:spcPct val="0"/>
              </a:spcBef>
              <a:spcAft>
                <a:spcPct val="0"/>
              </a:spcAft>
              <a:buFont typeface="Arial" charset="0"/>
              <a:buNone/>
            </a:pPr>
            <a:r>
              <a:rPr lang="zh-CN" altLang="en-US" sz="1700" i="1" smtClean="0">
                <a:solidFill>
                  <a:srgbClr val="FFFFFF"/>
                </a:solidFill>
                <a:latin typeface="微软雅黑" charset="0"/>
                <a:ea typeface="微软雅黑" charset="0"/>
                <a:cs typeface="微软雅黑" charset="0"/>
                <a:sym typeface="Arial" charset="0"/>
              </a:rPr>
              <a:t>曙光云桌面</a:t>
            </a:r>
          </a:p>
        </p:txBody>
      </p:sp>
      <p:sp>
        <p:nvSpPr>
          <p:cNvPr id="16409" name="AutoShape 23"/>
          <p:cNvSpPr>
            <a:spLocks noChangeArrowheads="1"/>
          </p:cNvSpPr>
          <p:nvPr/>
        </p:nvSpPr>
        <p:spPr bwMode="auto">
          <a:xfrm>
            <a:off x="6329855" y="1669666"/>
            <a:ext cx="5716123" cy="477727"/>
          </a:xfrm>
          <a:prstGeom prst="roundRect">
            <a:avLst>
              <a:gd name="adj" fmla="val 16667"/>
            </a:avLst>
          </a:prstGeom>
          <a:solidFill>
            <a:srgbClr val="66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1700" b="1" smtClean="0">
                <a:solidFill>
                  <a:srgbClr val="FFFFFF"/>
                </a:solidFill>
                <a:latin typeface="微软雅黑" charset="0"/>
                <a:ea typeface="微软雅黑" charset="0"/>
                <a:cs typeface="微软雅黑" charset="0"/>
                <a:sym typeface="Arial" charset="0"/>
              </a:rPr>
              <a:t>StackFoundry</a:t>
            </a:r>
          </a:p>
          <a:p>
            <a:pPr algn="ctr" defTabSz="784225" fontAlgn="base">
              <a:spcBef>
                <a:spcPct val="0"/>
              </a:spcBef>
              <a:spcAft>
                <a:spcPct val="0"/>
              </a:spcAft>
              <a:buFont typeface="Arial" charset="0"/>
              <a:buNone/>
            </a:pPr>
            <a:r>
              <a:rPr lang="zh-CN" altLang="en-US" sz="1700" i="1" smtClean="0">
                <a:solidFill>
                  <a:srgbClr val="FFFFFF"/>
                </a:solidFill>
                <a:latin typeface="微软雅黑" charset="0"/>
                <a:ea typeface="微软雅黑" charset="0"/>
                <a:cs typeface="微软雅黑" charset="0"/>
                <a:sym typeface="Arial" charset="0"/>
              </a:rPr>
              <a:t>曙光云计算交付平台</a:t>
            </a:r>
          </a:p>
        </p:txBody>
      </p:sp>
    </p:spTree>
    <p:extLst>
      <p:ext uri="{BB962C8B-B14F-4D97-AF65-F5344CB8AC3E}">
        <p14:creationId xmlns:p14="http://schemas.microsoft.com/office/powerpoint/2010/main" val="3226394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18437"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18438" name="文本占位符 2"/>
          <p:cNvSpPr>
            <a:spLocks noGrp="1" noChangeArrowheads="1"/>
          </p:cNvSpPr>
          <p:nvPr>
            <p:ph sz="quarter" idx="4294967295"/>
          </p:nvPr>
        </p:nvSpPr>
        <p:spPr bwMode="auto">
          <a:xfrm>
            <a:off x="529078" y="333298"/>
            <a:ext cx="10365633"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Cloudview 产品功能栈</a:t>
            </a:r>
          </a:p>
        </p:txBody>
      </p:sp>
      <p:grpSp>
        <p:nvGrpSpPr>
          <p:cNvPr id="18439" name="组合 23"/>
          <p:cNvGrpSpPr>
            <a:grpSpLocks/>
          </p:cNvGrpSpPr>
          <p:nvPr/>
        </p:nvGrpSpPr>
        <p:grpSpPr bwMode="auto">
          <a:xfrm>
            <a:off x="421146" y="1053858"/>
            <a:ext cx="10473564" cy="5205795"/>
            <a:chOff x="0" y="0"/>
            <a:chExt cx="7856743" cy="5207750"/>
          </a:xfrm>
        </p:grpSpPr>
        <p:sp>
          <p:nvSpPr>
            <p:cNvPr id="18440" name="矩形 24"/>
            <p:cNvSpPr>
              <a:spLocks noChangeArrowheads="1"/>
            </p:cNvSpPr>
            <p:nvPr/>
          </p:nvSpPr>
          <p:spPr bwMode="auto">
            <a:xfrm>
              <a:off x="1236129" y="2020958"/>
              <a:ext cx="5325103" cy="708577"/>
            </a:xfrm>
            <a:prstGeom prst="rect">
              <a:avLst/>
            </a:prstGeom>
            <a:gradFill rotWithShape="1">
              <a:gsLst>
                <a:gs pos="0">
                  <a:srgbClr val="A3C2FF"/>
                </a:gs>
                <a:gs pos="34999">
                  <a:srgbClr val="BDD5FF"/>
                </a:gs>
                <a:gs pos="100000">
                  <a:srgbClr val="E5EEFF"/>
                </a:gs>
              </a:gsLst>
              <a:lin ang="5400000" scaled="1"/>
            </a:gradFill>
            <a:ln w="9525" cmpd="sng">
              <a:solidFill>
                <a:schemeClr val="accent1"/>
              </a:solidFill>
              <a:miter lim="800000"/>
              <a:headEnd/>
              <a:tailEnd/>
            </a:ln>
          </p:spPr>
          <p:txBody>
            <a:bodyPr anchor="ctr"/>
            <a:lstStyle/>
            <a:p>
              <a:pPr algn="ctr" defTabSz="784225" eaLnBrk="0" fontAlgn="base" hangingPunct="0">
                <a:spcBef>
                  <a:spcPct val="0"/>
                </a:spcBef>
                <a:spcAft>
                  <a:spcPct val="0"/>
                </a:spcAft>
                <a:buFont typeface="Arial" charset="0"/>
                <a:buNone/>
              </a:pPr>
              <a:r>
                <a:rPr lang="zh-CN" altLang="en-US" b="1" smtClean="0">
                  <a:solidFill>
                    <a:srgbClr val="FF0000"/>
                  </a:solidFill>
                  <a:latin typeface="微软雅黑" charset="0"/>
                  <a:ea typeface="微软雅黑" charset="0"/>
                  <a:cs typeface="微软雅黑" charset="0"/>
                  <a:sym typeface="微软雅黑" charset="0"/>
                </a:rPr>
                <a:t>云计算运营平台</a:t>
              </a:r>
              <a:r>
                <a:rPr lang="en-US" b="1" smtClean="0">
                  <a:solidFill>
                    <a:srgbClr val="FF0000"/>
                  </a:solidFill>
                  <a:latin typeface="微软雅黑" charset="0"/>
                  <a:ea typeface="微软雅黑" charset="0"/>
                  <a:cs typeface="微软雅黑" charset="0"/>
                  <a:sym typeface="微软雅黑" charset="0"/>
                </a:rPr>
                <a:t>COC</a:t>
              </a:r>
              <a:endParaRPr lang="zh-CN" altLang="en-US" sz="1500" smtClean="0">
                <a:solidFill>
                  <a:srgbClr val="FF0000"/>
                </a:solidFill>
                <a:latin typeface="Arial" charset="0"/>
                <a:ea typeface="宋体" charset="0"/>
                <a:cs typeface="宋体" charset="0"/>
              </a:endParaRPr>
            </a:p>
          </p:txBody>
        </p:sp>
        <p:sp>
          <p:nvSpPr>
            <p:cNvPr id="18441" name="矩形 9"/>
            <p:cNvSpPr>
              <a:spLocks noChangeArrowheads="1"/>
            </p:cNvSpPr>
            <p:nvPr/>
          </p:nvSpPr>
          <p:spPr bwMode="auto">
            <a:xfrm>
              <a:off x="1225295" y="2867423"/>
              <a:ext cx="5320077" cy="651707"/>
            </a:xfrm>
            <a:prstGeom prst="rect">
              <a:avLst/>
            </a:prstGeom>
            <a:gradFill rotWithShape="1">
              <a:gsLst>
                <a:gs pos="0">
                  <a:srgbClr val="A3C2FF"/>
                </a:gs>
                <a:gs pos="34999">
                  <a:srgbClr val="BDD5FF"/>
                </a:gs>
                <a:gs pos="100000">
                  <a:srgbClr val="E5EEFF"/>
                </a:gs>
              </a:gsLst>
              <a:lin ang="5400000" scaled="1"/>
            </a:gradFill>
            <a:ln w="9525" cmpd="sng">
              <a:solidFill>
                <a:schemeClr val="accent1"/>
              </a:solidFill>
              <a:miter lim="800000"/>
              <a:headEnd/>
              <a:tailEnd/>
            </a:ln>
          </p:spPr>
          <p:txBody>
            <a:bodyPr anchor="ctr"/>
            <a:lstStyle/>
            <a:p>
              <a:pPr algn="ctr" defTabSz="784225" eaLnBrk="0" fontAlgn="base" hangingPunct="0">
                <a:spcBef>
                  <a:spcPct val="0"/>
                </a:spcBef>
                <a:spcAft>
                  <a:spcPct val="0"/>
                </a:spcAft>
                <a:buFont typeface="Arial" charset="0"/>
                <a:buNone/>
              </a:pPr>
              <a:r>
                <a:rPr lang="zh-CN" altLang="en-US" b="1" smtClean="0">
                  <a:solidFill>
                    <a:srgbClr val="FF0000"/>
                  </a:solidFill>
                  <a:latin typeface="微软雅黑" charset="0"/>
                  <a:ea typeface="微软雅黑" charset="0"/>
                  <a:cs typeface="微软雅黑" charset="0"/>
                  <a:sym typeface="微软雅黑" charset="0"/>
                </a:rPr>
                <a:t>云计算资源管理平台</a:t>
              </a:r>
              <a:r>
                <a:rPr lang="en-US" b="1" smtClean="0">
                  <a:solidFill>
                    <a:srgbClr val="FF0000"/>
                  </a:solidFill>
                  <a:latin typeface="微软雅黑" charset="0"/>
                  <a:ea typeface="微软雅黑" charset="0"/>
                  <a:cs typeface="微软雅黑" charset="0"/>
                  <a:sym typeface="微软雅黑" charset="0"/>
                </a:rPr>
                <a:t>CVM</a:t>
              </a:r>
              <a:endParaRPr lang="zh-CN" altLang="en-US" sz="1500" smtClean="0">
                <a:solidFill>
                  <a:srgbClr val="FF0000"/>
                </a:solidFill>
                <a:latin typeface="Arial" charset="0"/>
                <a:ea typeface="宋体" charset="0"/>
                <a:cs typeface="宋体" charset="0"/>
              </a:endParaRPr>
            </a:p>
          </p:txBody>
        </p:sp>
        <p:sp>
          <p:nvSpPr>
            <p:cNvPr id="18442" name="矩形 10"/>
            <p:cNvSpPr>
              <a:spLocks noChangeArrowheads="1"/>
            </p:cNvSpPr>
            <p:nvPr/>
          </p:nvSpPr>
          <p:spPr bwMode="auto">
            <a:xfrm>
              <a:off x="6754885" y="377105"/>
              <a:ext cx="1101858" cy="3156864"/>
            </a:xfrm>
            <a:prstGeom prst="rect">
              <a:avLst/>
            </a:prstGeom>
            <a:solidFill>
              <a:srgbClr val="F79646"/>
            </a:solidFill>
            <a:ln w="25400" cmpd="sng">
              <a:solidFill>
                <a:srgbClr val="B46D33"/>
              </a:solidFill>
              <a:miter lim="800000"/>
              <a:headEnd/>
              <a:tailEnd/>
            </a:ln>
          </p:spPr>
          <p:txBody>
            <a:bodyPr anchor="ctr"/>
            <a:lstStyle/>
            <a:p>
              <a:pPr algn="ctr" defTabSz="784225" eaLnBrk="0" fontAlgn="base" hangingPunct="0">
                <a:spcBef>
                  <a:spcPct val="0"/>
                </a:spcBef>
                <a:spcAft>
                  <a:spcPct val="0"/>
                </a:spcAft>
                <a:buFont typeface="Arial" charset="0"/>
                <a:buNone/>
              </a:pPr>
              <a:r>
                <a:rPr lang="zh-CN" altLang="en-US" sz="2200" b="1" i="1" smtClean="0">
                  <a:solidFill>
                    <a:srgbClr val="000000"/>
                  </a:solidFill>
                  <a:latin typeface="微软雅黑" charset="0"/>
                  <a:ea typeface="微软雅黑" charset="0"/>
                  <a:cs typeface="微软雅黑" charset="0"/>
                  <a:sym typeface="Times New Roman" charset="0"/>
                </a:rPr>
                <a:t>云安全组件</a:t>
              </a:r>
              <a:endParaRPr lang="en-US" b="1" i="1" smtClean="0">
                <a:solidFill>
                  <a:srgbClr val="000000"/>
                </a:solidFill>
                <a:latin typeface="微软雅黑" charset="0"/>
                <a:ea typeface="微软雅黑" charset="0"/>
                <a:cs typeface="微软雅黑" charset="0"/>
                <a:sym typeface="微软雅黑" charset="0"/>
              </a:endParaRPr>
            </a:p>
          </p:txBody>
        </p:sp>
        <p:sp>
          <p:nvSpPr>
            <p:cNvPr id="18443" name="矩形 12"/>
            <p:cNvSpPr>
              <a:spLocks noChangeArrowheads="1"/>
            </p:cNvSpPr>
            <p:nvPr/>
          </p:nvSpPr>
          <p:spPr bwMode="auto">
            <a:xfrm>
              <a:off x="1230815" y="1275995"/>
              <a:ext cx="2868322" cy="596427"/>
            </a:xfrm>
            <a:prstGeom prst="rect">
              <a:avLst/>
            </a:prstGeom>
            <a:gradFill rotWithShape="1">
              <a:gsLst>
                <a:gs pos="0">
                  <a:srgbClr val="BBBBBB"/>
                </a:gs>
                <a:gs pos="34999">
                  <a:srgbClr val="CFCFCF"/>
                </a:gs>
                <a:gs pos="100000">
                  <a:srgbClr val="EDEDED"/>
                </a:gs>
              </a:gsLst>
              <a:lin ang="5400000" scaled="1"/>
            </a:gradFill>
            <a:ln w="9525" cmpd="sng">
              <a:solidFill>
                <a:srgbClr val="000000"/>
              </a:solidFill>
              <a:miter lim="800000"/>
              <a:headEnd/>
              <a:tailEnd/>
            </a:ln>
          </p:spPr>
          <p:txBody>
            <a:bodyPr anchor="ctr"/>
            <a:lstStyle/>
            <a:p>
              <a:pPr algn="ctr" defTabSz="784225" eaLnBrk="0" fontAlgn="base" hangingPunct="0">
                <a:spcBef>
                  <a:spcPct val="0"/>
                </a:spcBef>
                <a:spcAft>
                  <a:spcPct val="0"/>
                </a:spcAft>
                <a:buFont typeface="Arial" charset="0"/>
                <a:buNone/>
              </a:pPr>
              <a:r>
                <a:rPr lang="zh-CN" altLang="en-US" b="1" i="1" smtClean="0">
                  <a:solidFill>
                    <a:srgbClr val="000000"/>
                  </a:solidFill>
                  <a:latin typeface="微软雅黑" charset="0"/>
                  <a:ea typeface="微软雅黑" charset="0"/>
                  <a:cs typeface="微软雅黑" charset="0"/>
                  <a:sym typeface="Times New Roman" charset="0"/>
                </a:rPr>
                <a:t>应用交付平台Stack</a:t>
              </a:r>
              <a:r>
                <a:rPr lang="en-US" b="1" i="1" smtClean="0">
                  <a:solidFill>
                    <a:srgbClr val="000000"/>
                  </a:solidFill>
                  <a:latin typeface="微软雅黑" charset="0"/>
                  <a:ea typeface="微软雅黑" charset="0"/>
                  <a:cs typeface="微软雅黑" charset="0"/>
                  <a:sym typeface="Times New Roman" charset="0"/>
                </a:rPr>
                <a:t>Foundry</a:t>
              </a:r>
              <a:endParaRPr lang="en-US" b="1" i="1" smtClean="0">
                <a:solidFill>
                  <a:srgbClr val="000000"/>
                </a:solidFill>
                <a:latin typeface="微软雅黑" charset="0"/>
                <a:ea typeface="微软雅黑" charset="0"/>
                <a:cs typeface="微软雅黑" charset="0"/>
                <a:sym typeface="微软雅黑" charset="0"/>
              </a:endParaRPr>
            </a:p>
          </p:txBody>
        </p:sp>
        <p:pic>
          <p:nvPicPr>
            <p:cNvPr id="18444" name="Picture 4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051" y="4421490"/>
              <a:ext cx="1355795" cy="56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图片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0523" y="4447291"/>
              <a:ext cx="1425347" cy="51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图片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3418" y="4396464"/>
              <a:ext cx="1612396" cy="5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Straight Connector 23"/>
            <p:cNvSpPr>
              <a:spLocks noChangeShapeType="1"/>
            </p:cNvSpPr>
            <p:nvPr/>
          </p:nvSpPr>
          <p:spPr bwMode="auto">
            <a:xfrm>
              <a:off x="1052166" y="0"/>
              <a:ext cx="3694" cy="5207750"/>
            </a:xfrm>
            <a:prstGeom prst="line">
              <a:avLst/>
            </a:prstGeom>
            <a:noFill/>
            <a:ln w="50800" cmpd="sng">
              <a:solidFill>
                <a:schemeClr val="accent1"/>
              </a:solidFill>
              <a:round/>
              <a:headEnd type="triangle" w="med" len="me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18448" name="TextBox 33"/>
            <p:cNvSpPr>
              <a:spLocks noChangeArrowheads="1"/>
            </p:cNvSpPr>
            <p:nvPr/>
          </p:nvSpPr>
          <p:spPr bwMode="auto">
            <a:xfrm>
              <a:off x="0" y="4608512"/>
              <a:ext cx="1050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000000"/>
                  </a:solidFill>
                  <a:latin typeface="微软雅黑" charset="0"/>
                  <a:ea typeface="微软雅黑" charset="0"/>
                  <a:cs typeface="微软雅黑" charset="0"/>
                  <a:sym typeface="微软雅黑" charset="0"/>
                </a:rPr>
                <a:t>基础设施</a:t>
              </a:r>
            </a:p>
          </p:txBody>
        </p:sp>
        <p:sp>
          <p:nvSpPr>
            <p:cNvPr id="18449" name="TextBox 34"/>
            <p:cNvSpPr>
              <a:spLocks noChangeArrowheads="1"/>
            </p:cNvSpPr>
            <p:nvPr/>
          </p:nvSpPr>
          <p:spPr bwMode="auto">
            <a:xfrm>
              <a:off x="0" y="3744416"/>
              <a:ext cx="1050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000000"/>
                  </a:solidFill>
                  <a:latin typeface="微软雅黑" charset="0"/>
                  <a:ea typeface="微软雅黑" charset="0"/>
                  <a:cs typeface="微软雅黑" charset="0"/>
                  <a:sym typeface="微软雅黑" charset="0"/>
                </a:rPr>
                <a:t>虚拟化层</a:t>
              </a:r>
            </a:p>
          </p:txBody>
        </p:sp>
        <p:sp>
          <p:nvSpPr>
            <p:cNvPr id="18450" name="TextBox 35"/>
            <p:cNvSpPr>
              <a:spLocks noChangeArrowheads="1"/>
            </p:cNvSpPr>
            <p:nvPr/>
          </p:nvSpPr>
          <p:spPr bwMode="auto">
            <a:xfrm>
              <a:off x="0" y="2197115"/>
              <a:ext cx="1050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FF0000"/>
                  </a:solidFill>
                  <a:latin typeface="微软雅黑" charset="0"/>
                  <a:ea typeface="微软雅黑" charset="0"/>
                  <a:cs typeface="微软雅黑" charset="0"/>
                  <a:sym typeface="微软雅黑" charset="0"/>
                </a:rPr>
                <a:t>运营管理</a:t>
              </a:r>
            </a:p>
          </p:txBody>
        </p:sp>
        <p:sp>
          <p:nvSpPr>
            <p:cNvPr id="18451" name="TextBox 36"/>
            <p:cNvSpPr>
              <a:spLocks noChangeArrowheads="1"/>
            </p:cNvSpPr>
            <p:nvPr/>
          </p:nvSpPr>
          <p:spPr bwMode="auto">
            <a:xfrm>
              <a:off x="0" y="1549257"/>
              <a:ext cx="1050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000000"/>
                  </a:solidFill>
                  <a:latin typeface="微软雅黑" charset="0"/>
                  <a:ea typeface="微软雅黑" charset="0"/>
                  <a:cs typeface="微软雅黑" charset="0"/>
                  <a:sym typeface="微软雅黑" charset="0"/>
                </a:rPr>
                <a:t>中间件</a:t>
              </a:r>
            </a:p>
          </p:txBody>
        </p:sp>
        <p:sp>
          <p:nvSpPr>
            <p:cNvPr id="18452" name="TextBox 37"/>
            <p:cNvSpPr>
              <a:spLocks noChangeArrowheads="1"/>
            </p:cNvSpPr>
            <p:nvPr/>
          </p:nvSpPr>
          <p:spPr bwMode="auto">
            <a:xfrm>
              <a:off x="0" y="1261011"/>
              <a:ext cx="1050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000000"/>
                  </a:solidFill>
                  <a:latin typeface="微软雅黑" charset="0"/>
                  <a:ea typeface="微软雅黑" charset="0"/>
                  <a:cs typeface="微软雅黑" charset="0"/>
                  <a:sym typeface="微软雅黑" charset="0"/>
                </a:rPr>
                <a:t>应用管理</a:t>
              </a:r>
            </a:p>
          </p:txBody>
        </p:sp>
        <p:sp>
          <p:nvSpPr>
            <p:cNvPr id="18453" name="TextBox 38"/>
            <p:cNvSpPr>
              <a:spLocks noChangeArrowheads="1"/>
            </p:cNvSpPr>
            <p:nvPr/>
          </p:nvSpPr>
          <p:spPr bwMode="auto">
            <a:xfrm>
              <a:off x="0" y="593313"/>
              <a:ext cx="1050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FF0000"/>
                  </a:solidFill>
                  <a:latin typeface="微软雅黑" charset="0"/>
                  <a:ea typeface="微软雅黑" charset="0"/>
                  <a:cs typeface="微软雅黑" charset="0"/>
                  <a:sym typeface="微软雅黑" charset="0"/>
                </a:rPr>
                <a:t>自助服务</a:t>
              </a:r>
            </a:p>
          </p:txBody>
        </p:sp>
        <p:sp>
          <p:nvSpPr>
            <p:cNvPr id="18454" name="Rectangle 54"/>
            <p:cNvSpPr>
              <a:spLocks noChangeArrowheads="1"/>
            </p:cNvSpPr>
            <p:nvPr/>
          </p:nvSpPr>
          <p:spPr bwMode="auto">
            <a:xfrm>
              <a:off x="1235497" y="3625948"/>
              <a:ext cx="3793452" cy="646331"/>
            </a:xfrm>
            <a:prstGeom prst="rect">
              <a:avLst/>
            </a:prstGeom>
            <a:solidFill>
              <a:srgbClr val="FFFFFF"/>
            </a:solidFill>
            <a:ln w="25400" cmpd="sng">
              <a:solidFill>
                <a:schemeClr val="accent1"/>
              </a:solidFill>
              <a:miter lim="800000"/>
              <a:headEnd/>
              <a:tailEnd/>
            </a:ln>
          </p:spPr>
          <p:txBody>
            <a:bodyPr>
              <a:spAutoFit/>
            </a:bodyPr>
            <a:lstStyle/>
            <a:p>
              <a:pPr algn="ctr" defTabSz="784225" fontAlgn="base">
                <a:spcBef>
                  <a:spcPct val="0"/>
                </a:spcBef>
                <a:spcAft>
                  <a:spcPct val="0"/>
                </a:spcAft>
                <a:buFont typeface="Arial" charset="0"/>
                <a:buNone/>
              </a:pPr>
              <a:r>
                <a:rPr lang="en-US" sz="3600" b="1" smtClean="0">
                  <a:solidFill>
                    <a:srgbClr val="000000"/>
                  </a:solidFill>
                  <a:latin typeface="微软雅黑" charset="0"/>
                  <a:ea typeface="微软雅黑" charset="0"/>
                  <a:cs typeface="微软雅黑" charset="0"/>
                  <a:sym typeface="微软雅黑" charset="0"/>
                </a:rPr>
                <a:t>vCell</a:t>
              </a:r>
            </a:p>
          </p:txBody>
        </p:sp>
        <p:sp>
          <p:nvSpPr>
            <p:cNvPr id="18455" name="TextBox 40"/>
            <p:cNvSpPr>
              <a:spLocks noChangeArrowheads="1"/>
            </p:cNvSpPr>
            <p:nvPr/>
          </p:nvSpPr>
          <p:spPr bwMode="auto">
            <a:xfrm>
              <a:off x="0" y="3133219"/>
              <a:ext cx="1050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FF0000"/>
                  </a:solidFill>
                  <a:latin typeface="微软雅黑" charset="0"/>
                  <a:ea typeface="微软雅黑" charset="0"/>
                  <a:cs typeface="微软雅黑" charset="0"/>
                  <a:sym typeface="微软雅黑" charset="0"/>
                </a:rPr>
                <a:t>资源管理</a:t>
              </a:r>
            </a:p>
          </p:txBody>
        </p:sp>
        <p:sp>
          <p:nvSpPr>
            <p:cNvPr id="18456" name="矩形 12"/>
            <p:cNvSpPr>
              <a:spLocks noChangeArrowheads="1"/>
            </p:cNvSpPr>
            <p:nvPr/>
          </p:nvSpPr>
          <p:spPr bwMode="auto">
            <a:xfrm>
              <a:off x="4187547" y="1273082"/>
              <a:ext cx="2377024" cy="598666"/>
            </a:xfrm>
            <a:prstGeom prst="rect">
              <a:avLst/>
            </a:prstGeom>
            <a:gradFill rotWithShape="1">
              <a:gsLst>
                <a:gs pos="0">
                  <a:srgbClr val="C8B3E9"/>
                </a:gs>
                <a:gs pos="34999">
                  <a:srgbClr val="D9CAEE"/>
                </a:gs>
                <a:gs pos="100000">
                  <a:srgbClr val="EFE8FA"/>
                </a:gs>
              </a:gsLst>
              <a:lin ang="5400000" scaled="1"/>
            </a:gradFill>
            <a:ln w="9525" cmpd="sng">
              <a:solidFill>
                <a:srgbClr val="8064A2"/>
              </a:solidFill>
              <a:miter lim="800000"/>
              <a:headEnd/>
              <a:tailEnd/>
            </a:ln>
          </p:spPr>
          <p:txBody>
            <a:bodyPr anchor="ctr"/>
            <a:lstStyle/>
            <a:p>
              <a:pPr algn="ctr" defTabSz="784225" eaLnBrk="0" fontAlgn="base" hangingPunct="0">
                <a:spcBef>
                  <a:spcPct val="0"/>
                </a:spcBef>
                <a:spcAft>
                  <a:spcPct val="0"/>
                </a:spcAft>
                <a:buFont typeface="Arial" charset="0"/>
                <a:buNone/>
              </a:pPr>
              <a:r>
                <a:rPr lang="zh-CN" altLang="en-US" b="1" i="1" smtClean="0">
                  <a:solidFill>
                    <a:srgbClr val="000000"/>
                  </a:solidFill>
                  <a:latin typeface="微软雅黑" charset="0"/>
                  <a:ea typeface="微软雅黑" charset="0"/>
                  <a:cs typeface="微软雅黑" charset="0"/>
                  <a:sym typeface="微软雅黑" charset="0"/>
                </a:rPr>
                <a:t>云桌面</a:t>
              </a:r>
            </a:p>
            <a:p>
              <a:pPr algn="ctr" defTabSz="784225" eaLnBrk="0" fontAlgn="base" hangingPunct="0">
                <a:spcBef>
                  <a:spcPct val="0"/>
                </a:spcBef>
                <a:spcAft>
                  <a:spcPct val="0"/>
                </a:spcAft>
                <a:buFont typeface="Arial" charset="0"/>
                <a:buNone/>
              </a:pPr>
              <a:r>
                <a:rPr lang="zh-CN" altLang="en-US" b="1" i="1" smtClean="0">
                  <a:solidFill>
                    <a:srgbClr val="000000"/>
                  </a:solidFill>
                  <a:latin typeface="微软雅黑" charset="0"/>
                  <a:ea typeface="微软雅黑" charset="0"/>
                  <a:cs typeface="微软雅黑" charset="0"/>
                  <a:sym typeface="微软雅黑" charset="0"/>
                </a:rPr>
                <a:t>StackView</a:t>
              </a:r>
              <a:endParaRPr lang="en-US" b="1" i="1" smtClean="0">
                <a:solidFill>
                  <a:srgbClr val="000000"/>
                </a:solidFill>
                <a:latin typeface="微软雅黑" charset="0"/>
                <a:ea typeface="微软雅黑" charset="0"/>
                <a:cs typeface="微软雅黑" charset="0"/>
                <a:sym typeface="微软雅黑" charset="0"/>
              </a:endParaRPr>
            </a:p>
          </p:txBody>
        </p:sp>
        <p:sp>
          <p:nvSpPr>
            <p:cNvPr id="18457" name="TextBox 42"/>
            <p:cNvSpPr>
              <a:spLocks noChangeArrowheads="1"/>
            </p:cNvSpPr>
            <p:nvPr/>
          </p:nvSpPr>
          <p:spPr bwMode="auto">
            <a:xfrm>
              <a:off x="0" y="2882062"/>
              <a:ext cx="1050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FF0000"/>
                  </a:solidFill>
                  <a:latin typeface="微软雅黑" charset="0"/>
                  <a:ea typeface="微软雅黑" charset="0"/>
                  <a:cs typeface="微软雅黑" charset="0"/>
                  <a:sym typeface="微软雅黑" charset="0"/>
                </a:rPr>
                <a:t>运维管理</a:t>
              </a:r>
            </a:p>
          </p:txBody>
        </p:sp>
        <p:sp>
          <p:nvSpPr>
            <p:cNvPr id="18458" name="矩形 7"/>
            <p:cNvSpPr>
              <a:spLocks noChangeArrowheads="1"/>
            </p:cNvSpPr>
            <p:nvPr/>
          </p:nvSpPr>
          <p:spPr bwMode="auto">
            <a:xfrm>
              <a:off x="1242821" y="377105"/>
              <a:ext cx="5325103" cy="747440"/>
            </a:xfrm>
            <a:prstGeom prst="rect">
              <a:avLst/>
            </a:prstGeom>
            <a:gradFill rotWithShape="1">
              <a:gsLst>
                <a:gs pos="0">
                  <a:srgbClr val="A3C2FF"/>
                </a:gs>
                <a:gs pos="34999">
                  <a:srgbClr val="BDD5FF"/>
                </a:gs>
                <a:gs pos="100000">
                  <a:srgbClr val="E5EEFF"/>
                </a:gs>
              </a:gsLst>
              <a:lin ang="5400000" scaled="1"/>
            </a:gradFill>
            <a:ln w="9525" cmpd="sng">
              <a:solidFill>
                <a:schemeClr val="accent1"/>
              </a:solidFill>
              <a:miter lim="800000"/>
              <a:headEnd/>
              <a:tailEnd/>
            </a:ln>
          </p:spPr>
          <p:txBody>
            <a:bodyPr anchor="ctr"/>
            <a:lstStyle/>
            <a:p>
              <a:pPr algn="ctr" defTabSz="784225" eaLnBrk="0" fontAlgn="base" hangingPunct="0">
                <a:spcBef>
                  <a:spcPct val="0"/>
                </a:spcBef>
                <a:spcAft>
                  <a:spcPct val="0"/>
                </a:spcAft>
                <a:buFont typeface="Arial" charset="0"/>
                <a:buNone/>
              </a:pPr>
              <a:r>
                <a:rPr lang="zh-CN" altLang="en-US" b="1" smtClean="0">
                  <a:solidFill>
                    <a:srgbClr val="FF0000"/>
                  </a:solidFill>
                  <a:latin typeface="微软雅黑" charset="0"/>
                  <a:ea typeface="微软雅黑" charset="0"/>
                  <a:cs typeface="微软雅黑" charset="0"/>
                  <a:sym typeface="微软雅黑" charset="0"/>
                </a:rPr>
                <a:t>云服务门户</a:t>
              </a:r>
              <a:r>
                <a:rPr lang="en-US" b="1" smtClean="0">
                  <a:solidFill>
                    <a:srgbClr val="FF0000"/>
                  </a:solidFill>
                  <a:latin typeface="微软雅黑" charset="0"/>
                  <a:ea typeface="微软雅黑" charset="0"/>
                  <a:cs typeface="微软雅黑" charset="0"/>
                  <a:sym typeface="微软雅黑" charset="0"/>
                </a:rPr>
                <a:t>CSP</a:t>
              </a:r>
            </a:p>
          </p:txBody>
        </p:sp>
      </p:grpSp>
      <p:sp>
        <p:nvSpPr>
          <p:cNvPr id="18459" name="矩形 1"/>
          <p:cNvSpPr>
            <a:spLocks/>
          </p:cNvSpPr>
          <p:nvPr/>
        </p:nvSpPr>
        <p:spPr bwMode="auto">
          <a:xfrm>
            <a:off x="1968158" y="4628078"/>
            <a:ext cx="5318260" cy="1631572"/>
          </a:xfrm>
          <a:prstGeom prst="rect">
            <a:avLst/>
          </a:prstGeom>
          <a:noFill/>
          <a:ln w="12700" cmpd="sng">
            <a:solidFill>
              <a:srgbClr val="C00000"/>
            </a:solidFill>
            <a:prstDash val="sysDash"/>
            <a:miter lim="800000"/>
            <a:headEnd/>
            <a:tailEnd type="triangle" w="med" len="me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smtClean="0">
              <a:solidFill>
                <a:srgbClr val="000000"/>
              </a:solidFill>
              <a:latin typeface="宋体" charset="0"/>
              <a:ea typeface="宋体" charset="0"/>
              <a:cs typeface="宋体" charset="0"/>
              <a:sym typeface="宋体" charset="0"/>
            </a:endParaRPr>
          </a:p>
        </p:txBody>
      </p:sp>
      <p:sp>
        <p:nvSpPr>
          <p:cNvPr id="18460" name="矩形 3"/>
          <p:cNvSpPr>
            <a:spLocks/>
          </p:cNvSpPr>
          <p:nvPr/>
        </p:nvSpPr>
        <p:spPr bwMode="auto">
          <a:xfrm>
            <a:off x="7373186" y="4628078"/>
            <a:ext cx="3521522" cy="1631572"/>
          </a:xfrm>
          <a:prstGeom prst="rect">
            <a:avLst/>
          </a:prstGeom>
          <a:noFill/>
          <a:ln w="12700" cmpd="sng">
            <a:solidFill>
              <a:srgbClr val="7030A0"/>
            </a:solidFill>
            <a:prstDash val="sysDash"/>
            <a:miter lim="800000"/>
            <a:headEnd/>
            <a:tailEnd type="triangle" w="med" len="me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smtClean="0">
              <a:solidFill>
                <a:srgbClr val="000000"/>
              </a:solidFill>
              <a:latin typeface="宋体" charset="0"/>
              <a:ea typeface="宋体" charset="0"/>
              <a:cs typeface="宋体" charset="0"/>
              <a:sym typeface="宋体" charset="0"/>
            </a:endParaRPr>
          </a:p>
        </p:txBody>
      </p:sp>
      <p:sp>
        <p:nvSpPr>
          <p:cNvPr id="18461" name="Rectangle 54"/>
          <p:cNvSpPr>
            <a:spLocks noChangeArrowheads="1"/>
          </p:cNvSpPr>
          <p:nvPr/>
        </p:nvSpPr>
        <p:spPr bwMode="auto">
          <a:xfrm>
            <a:off x="7631374" y="4724894"/>
            <a:ext cx="2998797" cy="399957"/>
          </a:xfrm>
          <a:prstGeom prst="rect">
            <a:avLst/>
          </a:prstGeom>
          <a:solidFill>
            <a:srgbClr val="FFFFFF"/>
          </a:solidFill>
          <a:ln w="25400" cmpd="sng">
            <a:solidFill>
              <a:srgbClr val="FFC000"/>
            </a:solidFill>
            <a:miter lim="800000"/>
            <a:headEnd/>
            <a:tailEnd/>
          </a:ln>
        </p:spPr>
        <p:txBody>
          <a:bodyPr>
            <a:spAutoFit/>
          </a:bodyPr>
          <a:lstStyle/>
          <a:p>
            <a:pPr algn="ctr" defTabSz="784225" fontAlgn="base">
              <a:spcBef>
                <a:spcPct val="0"/>
              </a:spcBef>
              <a:spcAft>
                <a:spcPct val="0"/>
              </a:spcAft>
              <a:buFont typeface="Arial" charset="0"/>
              <a:buNone/>
            </a:pPr>
            <a:r>
              <a:rPr lang="zh-CN" altLang="en-US" sz="2000" b="1" smtClean="0">
                <a:solidFill>
                  <a:srgbClr val="000000"/>
                </a:solidFill>
                <a:latin typeface="微软雅黑" charset="0"/>
                <a:ea typeface="微软雅黑" charset="0"/>
                <a:cs typeface="微软雅黑" charset="0"/>
                <a:sym typeface="微软雅黑" charset="0"/>
              </a:rPr>
              <a:t>异构模块</a:t>
            </a:r>
            <a:endParaRPr lang="en-US" sz="2000" b="1" smtClean="0">
              <a:solidFill>
                <a:srgbClr val="000000"/>
              </a:solidFill>
              <a:latin typeface="微软雅黑" charset="0"/>
              <a:ea typeface="微软雅黑" charset="0"/>
              <a:cs typeface="微软雅黑" charset="0"/>
              <a:sym typeface="微软雅黑" charset="0"/>
            </a:endParaRPr>
          </a:p>
        </p:txBody>
      </p:sp>
      <p:sp>
        <p:nvSpPr>
          <p:cNvPr id="18462"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1F92931C-114B-614D-A717-7AE619E0038B}"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17</a:t>
            </a:fld>
            <a:endParaRPr lang="zh-CN" altLang="en-US" sz="1500" smtClean="0">
              <a:solidFill>
                <a:srgbClr val="000000"/>
              </a:solidFill>
              <a:latin typeface="Arial" charset="0"/>
              <a:ea typeface="宋体" charset="0"/>
              <a:cs typeface="宋体" charset="0"/>
            </a:endParaRPr>
          </a:p>
        </p:txBody>
      </p:sp>
    </p:spTree>
    <p:extLst>
      <p:ext uri="{BB962C8B-B14F-4D97-AF65-F5344CB8AC3E}">
        <p14:creationId xmlns:p14="http://schemas.microsoft.com/office/powerpoint/2010/main" val="239902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20485"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20486" name="内容占位符 1"/>
          <p:cNvSpPr>
            <a:spLocks noGrp="1" noChangeArrowheads="1"/>
          </p:cNvSpPr>
          <p:nvPr>
            <p:ph sz="quarter" idx="4294967295"/>
          </p:nvPr>
        </p:nvSpPr>
        <p:spPr bwMode="auto">
          <a:xfrm>
            <a:off x="431727" y="1125280"/>
            <a:ext cx="5855800" cy="492645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a:lnSpc>
                <a:spcPct val="120000"/>
              </a:lnSpc>
              <a:buFont typeface="Wingdings" charset="0"/>
              <a:buChar char="n"/>
            </a:pPr>
            <a:r>
              <a:rPr lang="zh-CN" altLang="en-US" sz="1800" b="1">
                <a:solidFill>
                  <a:srgbClr val="C00000"/>
                </a:solidFill>
                <a:latin typeface="微软雅黑" charset="0"/>
                <a:ea typeface="微软雅黑" charset="0"/>
                <a:cs typeface="微软雅黑" charset="0"/>
              </a:rPr>
              <a:t>融合化</a:t>
            </a:r>
            <a:endParaRPr lang="en-US" sz="1800" b="1">
              <a:solidFill>
                <a:srgbClr val="C00000"/>
              </a:solidFill>
              <a:latin typeface="微软雅黑" charset="0"/>
              <a:ea typeface="微软雅黑" charset="0"/>
              <a:cs typeface="微软雅黑" charset="0"/>
            </a:endParaRPr>
          </a:p>
          <a:p>
            <a:pPr lvl="1">
              <a:lnSpc>
                <a:spcPct val="120000"/>
              </a:lnSpc>
              <a:buFont typeface="Wingdings" charset="0"/>
              <a:buChar char="p"/>
            </a:pPr>
            <a:r>
              <a:rPr lang="zh-CN" altLang="en-US" sz="1400" b="1">
                <a:latin typeface="微软雅黑" charset="0"/>
                <a:ea typeface="微软雅黑" charset="0"/>
                <a:cs typeface="微软雅黑" charset="0"/>
              </a:rPr>
              <a:t>融合计算、存储、网络等虚拟化技术</a:t>
            </a:r>
            <a:endParaRPr lang="en-US" sz="1800" b="1">
              <a:solidFill>
                <a:srgbClr val="C00000"/>
              </a:solidFill>
              <a:latin typeface="微软雅黑" charset="0"/>
              <a:ea typeface="微软雅黑" charset="0"/>
              <a:cs typeface="微软雅黑" charset="0"/>
            </a:endParaRPr>
          </a:p>
          <a:p>
            <a:pPr>
              <a:lnSpc>
                <a:spcPct val="120000"/>
              </a:lnSpc>
              <a:buFont typeface="Wingdings" charset="0"/>
              <a:buChar char="n"/>
            </a:pPr>
            <a:r>
              <a:rPr lang="zh-CN" altLang="en-US" sz="1800" b="1">
                <a:solidFill>
                  <a:srgbClr val="C00000"/>
                </a:solidFill>
                <a:latin typeface="微软雅黑" charset="0"/>
                <a:ea typeface="微软雅黑" charset="0"/>
                <a:cs typeface="微软雅黑" charset="0"/>
              </a:rPr>
              <a:t>一体化</a:t>
            </a:r>
            <a:endParaRPr lang="en-US" sz="1800" b="1">
              <a:solidFill>
                <a:srgbClr val="C00000"/>
              </a:solidFill>
              <a:latin typeface="微软雅黑" charset="0"/>
              <a:ea typeface="微软雅黑" charset="0"/>
              <a:cs typeface="微软雅黑" charset="0"/>
            </a:endParaRPr>
          </a:p>
          <a:p>
            <a:pPr lvl="1">
              <a:lnSpc>
                <a:spcPct val="120000"/>
              </a:lnSpc>
              <a:buFont typeface="Wingdings" charset="0"/>
              <a:buChar char="p"/>
            </a:pPr>
            <a:r>
              <a:rPr lang="zh-CN" altLang="en-US" sz="1400" b="1">
                <a:latin typeface="微软雅黑" charset="0"/>
                <a:ea typeface="微软雅黑" charset="0"/>
                <a:cs typeface="微软雅黑" charset="0"/>
              </a:rPr>
              <a:t>基于事件的异步一致性模型</a:t>
            </a:r>
            <a:endParaRPr lang="en-US" sz="1400" b="1">
              <a:latin typeface="微软雅黑" charset="0"/>
              <a:ea typeface="微软雅黑" charset="0"/>
              <a:cs typeface="微软雅黑" charset="0"/>
            </a:endParaRPr>
          </a:p>
          <a:p>
            <a:pPr lvl="1">
              <a:lnSpc>
                <a:spcPct val="120000"/>
              </a:lnSpc>
              <a:buFont typeface="Wingdings" charset="0"/>
              <a:buChar char="p"/>
            </a:pPr>
            <a:r>
              <a:rPr lang="zh-CN" altLang="en-US" sz="1400" b="1">
                <a:latin typeface="微软雅黑" charset="0"/>
                <a:ea typeface="微软雅黑" charset="0"/>
                <a:cs typeface="微软雅黑" charset="0"/>
              </a:rPr>
              <a:t>基于分布式一致性的高可用技术</a:t>
            </a:r>
            <a:endParaRPr lang="en-US" sz="1400" b="1">
              <a:latin typeface="微软雅黑" charset="0"/>
              <a:ea typeface="微软雅黑" charset="0"/>
              <a:cs typeface="微软雅黑" charset="0"/>
            </a:endParaRPr>
          </a:p>
          <a:p>
            <a:pPr>
              <a:lnSpc>
                <a:spcPct val="120000"/>
              </a:lnSpc>
              <a:buFont typeface="Wingdings" charset="0"/>
              <a:buChar char="n"/>
            </a:pPr>
            <a:r>
              <a:rPr lang="zh-CN" altLang="en-US" sz="1800" b="1">
                <a:solidFill>
                  <a:srgbClr val="C00000"/>
                </a:solidFill>
                <a:latin typeface="微软雅黑" charset="0"/>
                <a:ea typeface="微软雅黑" charset="0"/>
                <a:cs typeface="微软雅黑" charset="0"/>
              </a:rPr>
              <a:t>智能化</a:t>
            </a:r>
            <a:endParaRPr lang="en-US" sz="1800" b="1">
              <a:solidFill>
                <a:srgbClr val="C00000"/>
              </a:solidFill>
              <a:latin typeface="微软雅黑" charset="0"/>
              <a:ea typeface="微软雅黑" charset="0"/>
              <a:cs typeface="微软雅黑" charset="0"/>
            </a:endParaRPr>
          </a:p>
          <a:p>
            <a:pPr lvl="1">
              <a:lnSpc>
                <a:spcPct val="120000"/>
              </a:lnSpc>
              <a:buFont typeface="Wingdings" charset="0"/>
              <a:buChar char="p"/>
            </a:pPr>
            <a:r>
              <a:rPr lang="zh-CN" altLang="en-US" sz="1400" b="1">
                <a:latin typeface="微软雅黑" charset="0"/>
                <a:ea typeface="微软雅黑" charset="0"/>
                <a:cs typeface="微软雅黑" charset="0"/>
              </a:rPr>
              <a:t>灵活的资源池化与调度技术</a:t>
            </a:r>
            <a:endParaRPr lang="en-US" sz="1400" b="1">
              <a:latin typeface="微软雅黑" charset="0"/>
              <a:ea typeface="微软雅黑" charset="0"/>
              <a:cs typeface="微软雅黑" charset="0"/>
            </a:endParaRPr>
          </a:p>
          <a:p>
            <a:pPr lvl="1">
              <a:lnSpc>
                <a:spcPct val="120000"/>
              </a:lnSpc>
              <a:buFont typeface="Wingdings" charset="0"/>
              <a:buChar char="p"/>
            </a:pPr>
            <a:r>
              <a:rPr lang="zh-CN" altLang="en-US" sz="1400" b="1">
                <a:latin typeface="微软雅黑" charset="0"/>
                <a:ea typeface="微软雅黑" charset="0"/>
                <a:cs typeface="微软雅黑" charset="0"/>
              </a:rPr>
              <a:t>多组织用户认证与授权管理技术</a:t>
            </a:r>
            <a:r>
              <a:rPr lang="en-US" sz="1400" b="1">
                <a:latin typeface="微软雅黑" charset="0"/>
                <a:ea typeface="微软雅黑" charset="0"/>
                <a:cs typeface="微软雅黑" charset="0"/>
              </a:rPr>
              <a:t>&amp;</a:t>
            </a:r>
            <a:r>
              <a:rPr lang="zh-CN" altLang="en-US" sz="1400" b="1">
                <a:latin typeface="微软雅黑" charset="0"/>
                <a:ea typeface="微软雅黑" charset="0"/>
                <a:cs typeface="微软雅黑" charset="0"/>
              </a:rPr>
              <a:t>多组织用户与项目管理技术</a:t>
            </a:r>
            <a:endParaRPr lang="en-US" sz="1400" b="1">
              <a:latin typeface="微软雅黑" charset="0"/>
              <a:ea typeface="微软雅黑" charset="0"/>
              <a:cs typeface="微软雅黑" charset="0"/>
            </a:endParaRPr>
          </a:p>
          <a:p>
            <a:pPr>
              <a:lnSpc>
                <a:spcPct val="120000"/>
              </a:lnSpc>
              <a:buFont typeface="Wingdings" charset="0"/>
              <a:buChar char="n"/>
            </a:pPr>
            <a:r>
              <a:rPr lang="zh-CN" altLang="en-US" sz="1800" b="1">
                <a:solidFill>
                  <a:srgbClr val="C00000"/>
                </a:solidFill>
                <a:latin typeface="微软雅黑" charset="0"/>
                <a:ea typeface="微软雅黑" charset="0"/>
                <a:cs typeface="微软雅黑" charset="0"/>
              </a:rPr>
              <a:t>模块化</a:t>
            </a:r>
            <a:endParaRPr lang="en-US" sz="1800" b="1">
              <a:solidFill>
                <a:srgbClr val="C00000"/>
              </a:solidFill>
              <a:latin typeface="微软雅黑" charset="0"/>
              <a:ea typeface="微软雅黑" charset="0"/>
              <a:cs typeface="微软雅黑" charset="0"/>
            </a:endParaRPr>
          </a:p>
          <a:p>
            <a:pPr lvl="1">
              <a:lnSpc>
                <a:spcPct val="120000"/>
              </a:lnSpc>
              <a:buFont typeface="Wingdings" charset="0"/>
              <a:buChar char="p"/>
            </a:pPr>
            <a:r>
              <a:rPr lang="zh-CN" altLang="en-US" sz="1400" b="1">
                <a:latin typeface="微软雅黑" charset="0"/>
                <a:ea typeface="微软雅黑" charset="0"/>
                <a:cs typeface="微软雅黑" charset="0"/>
              </a:rPr>
              <a:t>支持热插拔及功能自定义，按需定制、动态高效、灵活扩展</a:t>
            </a:r>
            <a:endParaRPr lang="en-US" sz="1400" b="1">
              <a:latin typeface="微软雅黑" charset="0"/>
              <a:ea typeface="微软雅黑" charset="0"/>
              <a:cs typeface="微软雅黑" charset="0"/>
            </a:endParaRPr>
          </a:p>
          <a:p>
            <a:pPr>
              <a:lnSpc>
                <a:spcPct val="120000"/>
              </a:lnSpc>
              <a:buFont typeface="Wingdings" charset="0"/>
              <a:buChar char="n"/>
            </a:pPr>
            <a:r>
              <a:rPr lang="zh-CN" altLang="en-US" sz="1800" b="1">
                <a:solidFill>
                  <a:srgbClr val="C00000"/>
                </a:solidFill>
                <a:latin typeface="微软雅黑" charset="0"/>
                <a:ea typeface="微软雅黑" charset="0"/>
                <a:cs typeface="微软雅黑" charset="0"/>
              </a:rPr>
              <a:t>自主可控</a:t>
            </a:r>
            <a:endParaRPr lang="en-US" sz="1800" b="1">
              <a:solidFill>
                <a:srgbClr val="C00000"/>
              </a:solidFill>
              <a:latin typeface="微软雅黑" charset="0"/>
              <a:ea typeface="微软雅黑" charset="0"/>
              <a:cs typeface="微软雅黑" charset="0"/>
            </a:endParaRPr>
          </a:p>
          <a:p>
            <a:pPr lvl="1">
              <a:lnSpc>
                <a:spcPct val="120000"/>
              </a:lnSpc>
              <a:buFont typeface="Wingdings" charset="0"/>
              <a:buChar char="p"/>
            </a:pPr>
            <a:r>
              <a:rPr lang="zh-CN" altLang="en-US" sz="1400" b="1">
                <a:latin typeface="微软雅黑" charset="0"/>
                <a:ea typeface="微软雅黑" charset="0"/>
                <a:cs typeface="微软雅黑" charset="0"/>
              </a:rPr>
              <a:t>推动国内云计算标准形成和产业链完善</a:t>
            </a:r>
            <a:endParaRPr lang="en-US" sz="1400" b="1">
              <a:latin typeface="微软雅黑" charset="0"/>
              <a:ea typeface="微软雅黑" charset="0"/>
              <a:cs typeface="微软雅黑" charset="0"/>
            </a:endParaRPr>
          </a:p>
          <a:p>
            <a:pPr lvl="1">
              <a:lnSpc>
                <a:spcPct val="120000"/>
              </a:lnSpc>
              <a:buFont typeface="Wingdings" charset="0"/>
              <a:buChar char="p"/>
            </a:pPr>
            <a:r>
              <a:rPr lang="zh-CN" altLang="en-US" sz="1400" b="1">
                <a:latin typeface="微软雅黑" charset="0"/>
                <a:ea typeface="微软雅黑" charset="0"/>
                <a:cs typeface="微软雅黑" charset="0"/>
              </a:rPr>
              <a:t>安全增强与网络保护技术</a:t>
            </a:r>
            <a:endParaRPr lang="en-US" sz="1400" b="1">
              <a:latin typeface="微软雅黑" charset="0"/>
              <a:ea typeface="微软雅黑" charset="0"/>
              <a:cs typeface="微软雅黑" charset="0"/>
            </a:endParaRPr>
          </a:p>
          <a:p>
            <a:pPr lvl="1">
              <a:buFont typeface="Arial" charset="0"/>
              <a:buNone/>
            </a:pPr>
            <a:endParaRPr lang="zh-CN" altLang="en-US" sz="1800" b="1">
              <a:solidFill>
                <a:srgbClr val="C00000"/>
              </a:solidFill>
              <a:latin typeface="微软雅黑" charset="0"/>
              <a:ea typeface="微软雅黑" charset="0"/>
              <a:cs typeface="微软雅黑" charset="0"/>
            </a:endParaRPr>
          </a:p>
          <a:p>
            <a:endParaRPr lang="zh-CN" altLang="en-US" sz="2000" b="1">
              <a:latin typeface="微软雅黑" charset="0"/>
              <a:ea typeface="微软雅黑" charset="0"/>
              <a:cs typeface="微软雅黑" charset="0"/>
            </a:endParaRPr>
          </a:p>
        </p:txBody>
      </p:sp>
      <p:sp>
        <p:nvSpPr>
          <p:cNvPr id="20487"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Cloudview </a:t>
            </a:r>
            <a:r>
              <a:rPr lang="zh-CN" altLang="en-US" sz="3200" b="1">
                <a:latin typeface="微软雅黑" charset="0"/>
                <a:ea typeface="微软雅黑" charset="0"/>
                <a:cs typeface="微软雅黑" charset="0"/>
                <a:sym typeface="宋体" charset="0"/>
              </a:rPr>
              <a:t>设计理念</a:t>
            </a:r>
          </a:p>
        </p:txBody>
      </p:sp>
      <p:sp>
        <p:nvSpPr>
          <p:cNvPr id="20488"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7097235B-7CE1-3542-BCAB-13A8B4AC73CE}"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18</a:t>
            </a:fld>
            <a:endParaRPr lang="zh-CN" altLang="en-US" sz="1500" b="1" smtClean="0">
              <a:solidFill>
                <a:srgbClr val="FFFFFF"/>
              </a:solidFill>
              <a:latin typeface="微软雅黑" charset="0"/>
              <a:ea typeface="微软雅黑" charset="0"/>
              <a:cs typeface="微软雅黑" charset="0"/>
              <a:sym typeface="微软雅黑" charset="0"/>
            </a:endParaRPr>
          </a:p>
        </p:txBody>
      </p:sp>
      <p:grpSp>
        <p:nvGrpSpPr>
          <p:cNvPr id="20489" name="组合 48"/>
          <p:cNvGrpSpPr>
            <a:grpSpLocks/>
          </p:cNvGrpSpPr>
          <p:nvPr/>
        </p:nvGrpSpPr>
        <p:grpSpPr bwMode="auto">
          <a:xfrm>
            <a:off x="6310804" y="1658554"/>
            <a:ext cx="5629356" cy="4221772"/>
            <a:chOff x="0" y="0"/>
            <a:chExt cx="4222546" cy="4222546"/>
          </a:xfrm>
        </p:grpSpPr>
        <p:pic>
          <p:nvPicPr>
            <p:cNvPr id="20490"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22546" cy="4222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0491" name="组合 47"/>
            <p:cNvGrpSpPr>
              <a:grpSpLocks/>
            </p:cNvGrpSpPr>
            <p:nvPr/>
          </p:nvGrpSpPr>
          <p:grpSpPr bwMode="auto">
            <a:xfrm>
              <a:off x="121982" y="216024"/>
              <a:ext cx="3905355" cy="3727493"/>
              <a:chOff x="0" y="0"/>
              <a:chExt cx="3905355" cy="3727493"/>
            </a:xfrm>
          </p:grpSpPr>
          <p:grpSp>
            <p:nvGrpSpPr>
              <p:cNvPr id="20492" name="组合 46"/>
              <p:cNvGrpSpPr>
                <a:grpSpLocks/>
              </p:cNvGrpSpPr>
              <p:nvPr/>
            </p:nvGrpSpPr>
            <p:grpSpPr bwMode="auto">
              <a:xfrm>
                <a:off x="2181071" y="43095"/>
                <a:ext cx="719187" cy="696827"/>
                <a:chOff x="0" y="0"/>
                <a:chExt cx="719187" cy="696827"/>
              </a:xfrm>
            </p:grpSpPr>
            <p:pic>
              <p:nvPicPr>
                <p:cNvPr id="20493" name="图片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25" y="0"/>
                  <a:ext cx="436936" cy="360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94" name="TextBox 8"/>
                <p:cNvSpPr>
                  <a:spLocks noChangeArrowheads="1"/>
                </p:cNvSpPr>
                <p:nvPr/>
              </p:nvSpPr>
              <p:spPr bwMode="auto">
                <a:xfrm>
                  <a:off x="0" y="358273"/>
                  <a:ext cx="719187"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r>
                    <a:rPr lang="zh-CN" altLang="en-US" sz="1600" b="1" smtClean="0">
                      <a:solidFill>
                        <a:srgbClr val="FFFFFF"/>
                      </a:solidFill>
                      <a:latin typeface="微软雅黑" charset="0"/>
                      <a:ea typeface="微软雅黑" charset="0"/>
                      <a:cs typeface="微软雅黑" charset="0"/>
                      <a:sym typeface="黑体" charset="0"/>
                    </a:rPr>
                    <a:t>金融</a:t>
                  </a:r>
                </a:p>
              </p:txBody>
            </p:sp>
          </p:grpSp>
          <p:sp>
            <p:nvSpPr>
              <p:cNvPr id="20495" name="TextBox 8"/>
              <p:cNvSpPr>
                <a:spLocks noChangeArrowheads="1"/>
              </p:cNvSpPr>
              <p:nvPr/>
            </p:nvSpPr>
            <p:spPr bwMode="auto">
              <a:xfrm>
                <a:off x="3114160" y="1245622"/>
                <a:ext cx="719187"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r>
                  <a:rPr lang="zh-CN" altLang="en-US" sz="1600" b="1" smtClean="0">
                    <a:solidFill>
                      <a:srgbClr val="FFFFFF"/>
                    </a:solidFill>
                    <a:latin typeface="微软雅黑" charset="0"/>
                    <a:ea typeface="微软雅黑" charset="0"/>
                    <a:cs typeface="微软雅黑" charset="0"/>
                    <a:sym typeface="黑体" charset="0"/>
                  </a:rPr>
                  <a:t>医疗</a:t>
                </a:r>
                <a:endParaRPr lang="zh-CN" altLang="en-US" sz="1500" smtClean="0">
                  <a:solidFill>
                    <a:srgbClr val="000000"/>
                  </a:solidFill>
                  <a:latin typeface="Arial" charset="0"/>
                  <a:ea typeface="宋体" charset="0"/>
                  <a:cs typeface="宋体" charset="0"/>
                </a:endParaRPr>
              </a:p>
            </p:txBody>
          </p:sp>
          <p:sp>
            <p:nvSpPr>
              <p:cNvPr id="20496" name="TextBox 8"/>
              <p:cNvSpPr>
                <a:spLocks noChangeArrowheads="1"/>
              </p:cNvSpPr>
              <p:nvPr/>
            </p:nvSpPr>
            <p:spPr bwMode="auto">
              <a:xfrm>
                <a:off x="3030242" y="2546702"/>
                <a:ext cx="875113"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r>
                  <a:rPr lang="zh-CN" altLang="en-US" sz="1100" b="1" smtClean="0">
                    <a:solidFill>
                      <a:srgbClr val="FFFFFF"/>
                    </a:solidFill>
                    <a:latin typeface="微软雅黑" charset="0"/>
                    <a:ea typeface="微软雅黑" charset="0"/>
                    <a:cs typeface="微软雅黑" charset="0"/>
                    <a:sym typeface="黑体" charset="0"/>
                  </a:rPr>
                  <a:t>智慧城市</a:t>
                </a:r>
              </a:p>
            </p:txBody>
          </p:sp>
          <p:sp>
            <p:nvSpPr>
              <p:cNvPr id="20497" name="TextBox 8"/>
              <p:cNvSpPr>
                <a:spLocks noChangeArrowheads="1"/>
              </p:cNvSpPr>
              <p:nvPr/>
            </p:nvSpPr>
            <p:spPr bwMode="auto">
              <a:xfrm>
                <a:off x="2066198" y="3465883"/>
                <a:ext cx="852186"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r>
                  <a:rPr lang="zh-CN" altLang="en-US" sz="1100" b="1" smtClean="0">
                    <a:solidFill>
                      <a:srgbClr val="000000"/>
                    </a:solidFill>
                    <a:latin typeface="微软雅黑" charset="0"/>
                    <a:ea typeface="微软雅黑" charset="0"/>
                    <a:cs typeface="微软雅黑" charset="0"/>
                    <a:sym typeface="黑体" charset="0"/>
                  </a:rPr>
                  <a:t>互</a:t>
                </a:r>
                <a:r>
                  <a:rPr lang="en-US" sz="1100" b="1" smtClean="0">
                    <a:solidFill>
                      <a:srgbClr val="000000"/>
                    </a:solidFill>
                    <a:latin typeface="微软雅黑" charset="0"/>
                    <a:ea typeface="微软雅黑" charset="0"/>
                    <a:cs typeface="微软雅黑" charset="0"/>
                    <a:sym typeface="黑体" charset="0"/>
                  </a:rPr>
                  <a:t>/</a:t>
                </a:r>
                <a:r>
                  <a:rPr lang="zh-CN" altLang="en-US" sz="1100" b="1" smtClean="0">
                    <a:solidFill>
                      <a:srgbClr val="000000"/>
                    </a:solidFill>
                    <a:latin typeface="微软雅黑" charset="0"/>
                    <a:ea typeface="微软雅黑" charset="0"/>
                    <a:cs typeface="微软雅黑" charset="0"/>
                    <a:sym typeface="黑体" charset="0"/>
                  </a:rPr>
                  <a:t>物联网</a:t>
                </a:r>
              </a:p>
            </p:txBody>
          </p:sp>
          <p:sp>
            <p:nvSpPr>
              <p:cNvPr id="20498" name="TextBox 8"/>
              <p:cNvSpPr>
                <a:spLocks noChangeArrowheads="1"/>
              </p:cNvSpPr>
              <p:nvPr/>
            </p:nvSpPr>
            <p:spPr bwMode="auto">
              <a:xfrm>
                <a:off x="0" y="2546702"/>
                <a:ext cx="987182"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r>
                  <a:rPr lang="zh-CN" altLang="en-US" sz="1100" b="1" smtClean="0">
                    <a:solidFill>
                      <a:srgbClr val="FFFFFF"/>
                    </a:solidFill>
                    <a:latin typeface="微软雅黑" charset="0"/>
                    <a:ea typeface="微软雅黑" charset="0"/>
                    <a:cs typeface="微软雅黑" charset="0"/>
                    <a:sym typeface="黑体" charset="0"/>
                  </a:rPr>
                  <a:t>国防军工</a:t>
                </a:r>
              </a:p>
            </p:txBody>
          </p:sp>
          <p:sp>
            <p:nvSpPr>
              <p:cNvPr id="20499" name="TextBox 8"/>
              <p:cNvSpPr>
                <a:spLocks noChangeArrowheads="1"/>
              </p:cNvSpPr>
              <p:nvPr/>
            </p:nvSpPr>
            <p:spPr bwMode="auto">
              <a:xfrm>
                <a:off x="133892" y="1245622"/>
                <a:ext cx="719187"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r>
                  <a:rPr lang="zh-CN" altLang="en-US" sz="1600" b="1" smtClean="0">
                    <a:solidFill>
                      <a:srgbClr val="FFFFFF"/>
                    </a:solidFill>
                    <a:latin typeface="微软雅黑" charset="0"/>
                    <a:ea typeface="微软雅黑" charset="0"/>
                    <a:cs typeface="微软雅黑" charset="0"/>
                    <a:sym typeface="黑体" charset="0"/>
                  </a:rPr>
                  <a:t>交通</a:t>
                </a:r>
              </a:p>
            </p:txBody>
          </p:sp>
          <p:sp>
            <p:nvSpPr>
              <p:cNvPr id="20500" name="TextBox 8"/>
              <p:cNvSpPr>
                <a:spLocks noChangeArrowheads="1"/>
              </p:cNvSpPr>
              <p:nvPr/>
            </p:nvSpPr>
            <p:spPr bwMode="auto">
              <a:xfrm>
                <a:off x="935883" y="3454866"/>
                <a:ext cx="953248"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r>
                  <a:rPr lang="zh-CN" altLang="en-US" sz="1100" b="1" smtClean="0">
                    <a:solidFill>
                      <a:srgbClr val="000000"/>
                    </a:solidFill>
                    <a:latin typeface="微软雅黑" charset="0"/>
                    <a:ea typeface="微软雅黑" charset="0"/>
                    <a:cs typeface="微软雅黑" charset="0"/>
                    <a:sym typeface="黑体" charset="0"/>
                  </a:rPr>
                  <a:t>基础研究</a:t>
                </a:r>
              </a:p>
            </p:txBody>
          </p:sp>
          <p:pic>
            <p:nvPicPr>
              <p:cNvPr id="20501" name="图片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9952" y="936017"/>
                <a:ext cx="376204" cy="376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02" name="图片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5309" y="2071134"/>
                <a:ext cx="622060" cy="486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03" name="图片 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0266" y="3107361"/>
                <a:ext cx="444050" cy="360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04" name="图片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2258" y="3056878"/>
                <a:ext cx="460497" cy="460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05" name="图片 4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923365">
                <a:off x="172319" y="2093168"/>
                <a:ext cx="505884" cy="505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06" name="图片 4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899" y="921148"/>
                <a:ext cx="413846" cy="41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0507" name="组合 45"/>
              <p:cNvGrpSpPr>
                <a:grpSpLocks/>
              </p:cNvGrpSpPr>
              <p:nvPr/>
            </p:nvGrpSpPr>
            <p:grpSpPr bwMode="auto">
              <a:xfrm>
                <a:off x="1014018" y="0"/>
                <a:ext cx="719187" cy="734811"/>
                <a:chOff x="0" y="0"/>
                <a:chExt cx="719187" cy="734811"/>
              </a:xfrm>
            </p:grpSpPr>
            <p:sp>
              <p:nvSpPr>
                <p:cNvPr id="20508" name="TextBox 8"/>
                <p:cNvSpPr>
                  <a:spLocks noChangeArrowheads="1"/>
                </p:cNvSpPr>
                <p:nvPr/>
              </p:nvSpPr>
              <p:spPr bwMode="auto">
                <a:xfrm>
                  <a:off x="0" y="396257"/>
                  <a:ext cx="719187"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r>
                    <a:rPr lang="zh-CN" altLang="en-US" sz="1600" b="1" smtClean="0">
                      <a:solidFill>
                        <a:srgbClr val="FFFFFF"/>
                      </a:solidFill>
                      <a:latin typeface="微软雅黑" charset="0"/>
                      <a:ea typeface="微软雅黑" charset="0"/>
                      <a:cs typeface="微软雅黑" charset="0"/>
                      <a:sym typeface="黑体" charset="0"/>
                    </a:rPr>
                    <a:t>电信</a:t>
                  </a:r>
                  <a:endParaRPr lang="zh-CN" altLang="en-US" sz="1500" smtClean="0">
                    <a:solidFill>
                      <a:srgbClr val="000000"/>
                    </a:solidFill>
                    <a:latin typeface="Arial" charset="0"/>
                    <a:ea typeface="宋体" charset="0"/>
                    <a:cs typeface="宋体" charset="0"/>
                  </a:endParaRPr>
                </a:p>
              </p:txBody>
            </p:sp>
            <p:pic>
              <p:nvPicPr>
                <p:cNvPr id="20509" name="图片 4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703" y="0"/>
                  <a:ext cx="477780" cy="4777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grpSp>
      <p:sp>
        <p:nvSpPr>
          <p:cNvPr id="20510" name="Oval 30"/>
          <p:cNvSpPr>
            <a:spLocks noChangeArrowheads="1"/>
          </p:cNvSpPr>
          <p:nvPr/>
        </p:nvSpPr>
        <p:spPr bwMode="auto">
          <a:xfrm>
            <a:off x="8120244" y="3048885"/>
            <a:ext cx="1985089" cy="1398263"/>
          </a:xfrm>
          <a:prstGeom prst="ellipse">
            <a:avLst/>
          </a:prstGeom>
          <a:solidFill>
            <a:srgbClr val="99CA8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2000" b="1" i="1" smtClean="0">
                <a:solidFill>
                  <a:srgbClr val="FFFFFF"/>
                </a:solidFill>
                <a:latin typeface="微软雅黑" charset="0"/>
                <a:ea typeface="微软雅黑" charset="0"/>
                <a:cs typeface="微软雅黑" charset="0"/>
              </a:rPr>
              <a:t>Cloudview</a:t>
            </a:r>
          </a:p>
        </p:txBody>
      </p:sp>
    </p:spTree>
    <p:extLst>
      <p:ext uri="{BB962C8B-B14F-4D97-AF65-F5344CB8AC3E}">
        <p14:creationId xmlns:p14="http://schemas.microsoft.com/office/powerpoint/2010/main" val="843410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ChangeArrowheads="1"/>
          </p:cNvSpPr>
          <p:nvPr/>
        </p:nvSpPr>
        <p:spPr bwMode="auto">
          <a:xfrm>
            <a:off x="6264246" y="2290235"/>
            <a:ext cx="5275934" cy="3239337"/>
          </a:xfrm>
          <a:prstGeom prst="roundRect">
            <a:avLst>
              <a:gd name="adj" fmla="val 16667"/>
            </a:avLst>
          </a:prstGeom>
          <a:solidFill>
            <a:srgbClr val="E4E5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21510"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21511"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Cloudview</a:t>
            </a:r>
            <a:r>
              <a:rPr lang="zh-CN" altLang="en-US" sz="3200" b="1">
                <a:latin typeface="微软雅黑" charset="0"/>
                <a:ea typeface="微软雅黑" charset="0"/>
                <a:cs typeface="微软雅黑" charset="0"/>
                <a:sym typeface="宋体" charset="0"/>
              </a:rPr>
              <a:t> TOP6 关键特性</a:t>
            </a:r>
          </a:p>
        </p:txBody>
      </p:sp>
      <p:sp>
        <p:nvSpPr>
          <p:cNvPr id="21512"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537BF186-AB8B-F041-8585-0907A727292B}"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19</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21513" name="Content Placeholder 1"/>
          <p:cNvSpPr>
            <a:spLocks noGrp="1" noChangeArrowheads="1"/>
          </p:cNvSpPr>
          <p:nvPr/>
        </p:nvSpPr>
        <p:spPr bwMode="auto">
          <a:xfrm>
            <a:off x="622195" y="1196700"/>
            <a:ext cx="5532006" cy="5040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293688" indent="-293688" defTabSz="784225" eaLnBrk="0" fontAlgn="base" hangingPunct="0">
              <a:lnSpc>
                <a:spcPct val="110000"/>
              </a:lnSpc>
              <a:spcBef>
                <a:spcPct val="20000"/>
              </a:spcBef>
              <a:spcAft>
                <a:spcPct val="0"/>
              </a:spcAft>
              <a:buSzPct val="100000"/>
              <a:buFont typeface="Wingdings" charset="0"/>
              <a:buChar char="ü"/>
            </a:pPr>
            <a:r>
              <a:rPr lang="zh-CN" altLang="en-US" sz="2000" b="1" smtClean="0">
                <a:solidFill>
                  <a:srgbClr val="F43308"/>
                </a:solidFill>
                <a:latin typeface="微软雅黑" charset="0"/>
                <a:ea typeface="微软雅黑" charset="0"/>
                <a:cs typeface="微软雅黑" charset="0"/>
                <a:sym typeface="Century Schoolbook" charset="0"/>
              </a:rPr>
              <a:t>全方位运营管理</a:t>
            </a:r>
          </a:p>
          <a:p>
            <a:pPr marL="293688" indent="-293688" defTabSz="784225" eaLnBrk="0" fontAlgn="base" hangingPunct="0">
              <a:lnSpc>
                <a:spcPct val="110000"/>
              </a:lnSpc>
              <a:spcBef>
                <a:spcPct val="20000"/>
              </a:spcBef>
              <a:spcAft>
                <a:spcPct val="0"/>
              </a:spcAft>
              <a:buSzPct val="100000"/>
              <a:buFont typeface="Wingdings" charset="0"/>
              <a:buNone/>
            </a:pPr>
            <a:r>
              <a:rPr lang="zh-CN" altLang="en-US" smtClean="0">
                <a:solidFill>
                  <a:srgbClr val="000000"/>
                </a:solidFill>
                <a:latin typeface="微软雅黑" charset="0"/>
                <a:ea typeface="微软雅黑" charset="0"/>
                <a:cs typeface="微软雅黑" charset="0"/>
                <a:sym typeface="方正黑体简体" charset="0"/>
              </a:rPr>
              <a:t>	Cloudview Operation Center</a:t>
            </a:r>
            <a:r>
              <a:rPr lang="zh-CN" altLang="en-US" sz="2000" smtClean="0">
                <a:solidFill>
                  <a:srgbClr val="000000"/>
                </a:solidFill>
                <a:latin typeface="微软雅黑" charset="0"/>
                <a:ea typeface="微软雅黑" charset="0"/>
                <a:cs typeface="微软雅黑" charset="0"/>
                <a:sym typeface="方正黑体简体" charset="0"/>
              </a:rPr>
              <a:t> </a:t>
            </a:r>
          </a:p>
          <a:p>
            <a:pPr marL="293688" indent="-293688" defTabSz="784225" eaLnBrk="0" fontAlgn="base" hangingPunct="0">
              <a:lnSpc>
                <a:spcPct val="110000"/>
              </a:lnSpc>
              <a:spcBef>
                <a:spcPct val="20000"/>
              </a:spcBef>
              <a:spcAft>
                <a:spcPct val="0"/>
              </a:spcAft>
              <a:buSzPct val="100000"/>
              <a:buFont typeface="Wingdings" charset="0"/>
              <a:buChar char="ü"/>
            </a:pPr>
            <a:r>
              <a:rPr lang="zh-CN" altLang="en-US" sz="2000" b="1" smtClean="0">
                <a:solidFill>
                  <a:srgbClr val="F43308"/>
                </a:solidFill>
                <a:latin typeface="微软雅黑" charset="0"/>
                <a:ea typeface="微软雅黑" charset="0"/>
                <a:cs typeface="微软雅黑" charset="0"/>
                <a:sym typeface="Century Schoolbook" charset="0"/>
              </a:rPr>
              <a:t>开放的云服务与调度</a:t>
            </a:r>
          </a:p>
          <a:p>
            <a:pPr marL="293688" indent="-293688" defTabSz="784225" eaLnBrk="0" fontAlgn="base" hangingPunct="0">
              <a:lnSpc>
                <a:spcPct val="110000"/>
              </a:lnSpc>
              <a:spcBef>
                <a:spcPct val="20000"/>
              </a:spcBef>
              <a:spcAft>
                <a:spcPct val="0"/>
              </a:spcAft>
              <a:buSzPct val="100000"/>
              <a:buFont typeface="Arial" charset="0"/>
              <a:buNone/>
            </a:pPr>
            <a:r>
              <a:rPr lang="zh-CN" altLang="en-US" smtClean="0">
                <a:solidFill>
                  <a:srgbClr val="000000"/>
                </a:solidFill>
                <a:latin typeface="微软雅黑" charset="0"/>
                <a:ea typeface="微软雅黑" charset="0"/>
                <a:cs typeface="微软雅黑" charset="0"/>
                <a:sym typeface="方正黑体简体" charset="0"/>
              </a:rPr>
              <a:t>	Cloudview Vitual Manager</a:t>
            </a:r>
          </a:p>
          <a:p>
            <a:pPr marL="293688" indent="-293688" defTabSz="784225" eaLnBrk="0" fontAlgn="base" hangingPunct="0">
              <a:lnSpc>
                <a:spcPct val="110000"/>
              </a:lnSpc>
              <a:spcBef>
                <a:spcPct val="20000"/>
              </a:spcBef>
              <a:spcAft>
                <a:spcPct val="0"/>
              </a:spcAft>
              <a:buSzPct val="100000"/>
              <a:buFont typeface="Wingdings" charset="0"/>
              <a:buChar char="ü"/>
            </a:pPr>
            <a:r>
              <a:rPr lang="zh-CN" altLang="en-US" sz="2000" b="1" smtClean="0">
                <a:solidFill>
                  <a:srgbClr val="F43308"/>
                </a:solidFill>
                <a:latin typeface="微软雅黑" charset="0"/>
                <a:ea typeface="微软雅黑" charset="0"/>
                <a:cs typeface="微软雅黑" charset="0"/>
                <a:sym typeface="Century Schoolbook" charset="0"/>
              </a:rPr>
              <a:t>高性能Hypervisor</a:t>
            </a:r>
          </a:p>
          <a:p>
            <a:pPr marL="293688" indent="-293688" defTabSz="784225" eaLnBrk="0" fontAlgn="base" hangingPunct="0">
              <a:lnSpc>
                <a:spcPct val="110000"/>
              </a:lnSpc>
              <a:spcBef>
                <a:spcPct val="20000"/>
              </a:spcBef>
              <a:spcAft>
                <a:spcPct val="0"/>
              </a:spcAft>
              <a:buSzPct val="100000"/>
              <a:buFont typeface="Arial" charset="0"/>
              <a:buNone/>
            </a:pPr>
            <a:r>
              <a:rPr lang="zh-CN" altLang="en-US" smtClean="0">
                <a:solidFill>
                  <a:srgbClr val="000000"/>
                </a:solidFill>
                <a:latin typeface="微软雅黑" charset="0"/>
                <a:ea typeface="微软雅黑" charset="0"/>
                <a:cs typeface="微软雅黑" charset="0"/>
                <a:sym typeface="方正黑体简体" charset="0"/>
              </a:rPr>
              <a:t>	vCell</a:t>
            </a:r>
          </a:p>
          <a:p>
            <a:pPr marL="293688" indent="-293688" defTabSz="784225" eaLnBrk="0" fontAlgn="base" hangingPunct="0">
              <a:lnSpc>
                <a:spcPct val="110000"/>
              </a:lnSpc>
              <a:spcBef>
                <a:spcPct val="20000"/>
              </a:spcBef>
              <a:spcAft>
                <a:spcPct val="0"/>
              </a:spcAft>
              <a:buSzPct val="100000"/>
              <a:buFont typeface="Wingdings" charset="0"/>
              <a:buChar char="ü"/>
            </a:pPr>
            <a:r>
              <a:rPr lang="zh-CN" altLang="en-US" sz="2000" b="1" smtClean="0">
                <a:solidFill>
                  <a:srgbClr val="F43308"/>
                </a:solidFill>
                <a:latin typeface="微软雅黑" charset="0"/>
                <a:ea typeface="微软雅黑" charset="0"/>
                <a:cs typeface="微软雅黑" charset="0"/>
                <a:sym typeface="Century Schoolbook" charset="0"/>
              </a:rPr>
              <a:t>自动化管理引擎</a:t>
            </a:r>
          </a:p>
          <a:p>
            <a:pPr marL="293688" indent="-293688" defTabSz="784225" eaLnBrk="0" fontAlgn="base" hangingPunct="0">
              <a:lnSpc>
                <a:spcPct val="110000"/>
              </a:lnSpc>
              <a:spcBef>
                <a:spcPct val="20000"/>
              </a:spcBef>
              <a:spcAft>
                <a:spcPct val="0"/>
              </a:spcAft>
              <a:buSzPct val="100000"/>
              <a:buFont typeface="Arial" charset="0"/>
              <a:buNone/>
            </a:pPr>
            <a:r>
              <a:rPr lang="zh-CN" altLang="en-US" smtClean="0">
                <a:solidFill>
                  <a:srgbClr val="000000"/>
                </a:solidFill>
                <a:latin typeface="微软雅黑" charset="0"/>
                <a:ea typeface="微软雅黑" charset="0"/>
                <a:cs typeface="微软雅黑" charset="0"/>
                <a:sym typeface="方正黑体简体" charset="0"/>
              </a:rPr>
              <a:t>	StackOne</a:t>
            </a:r>
          </a:p>
          <a:p>
            <a:pPr marL="293688" indent="-293688" defTabSz="784225" eaLnBrk="0" fontAlgn="base" hangingPunct="0">
              <a:lnSpc>
                <a:spcPct val="110000"/>
              </a:lnSpc>
              <a:spcBef>
                <a:spcPct val="20000"/>
              </a:spcBef>
              <a:spcAft>
                <a:spcPct val="0"/>
              </a:spcAft>
              <a:buSzPct val="100000"/>
              <a:buFont typeface="Wingdings" charset="0"/>
              <a:buChar char="ü"/>
            </a:pPr>
            <a:r>
              <a:rPr lang="zh-CN" altLang="en-US" sz="2000" b="1" smtClean="0">
                <a:solidFill>
                  <a:srgbClr val="F43308"/>
                </a:solidFill>
                <a:latin typeface="微软雅黑" charset="0"/>
                <a:ea typeface="微软雅黑" charset="0"/>
                <a:cs typeface="微软雅黑" charset="0"/>
                <a:sym typeface="Century Schoolbook" charset="0"/>
              </a:rPr>
              <a:t>企业级软件定义存储</a:t>
            </a:r>
          </a:p>
          <a:p>
            <a:pPr marL="293688" indent="-293688" defTabSz="784225" eaLnBrk="0" fontAlgn="base" hangingPunct="0">
              <a:lnSpc>
                <a:spcPct val="110000"/>
              </a:lnSpc>
              <a:spcBef>
                <a:spcPct val="20000"/>
              </a:spcBef>
              <a:spcAft>
                <a:spcPct val="0"/>
              </a:spcAft>
              <a:buSzPct val="100000"/>
              <a:buFont typeface="Arial" charset="0"/>
              <a:buNone/>
            </a:pPr>
            <a:r>
              <a:rPr lang="zh-CN" altLang="en-US" smtClean="0">
                <a:solidFill>
                  <a:srgbClr val="000000"/>
                </a:solidFill>
                <a:latin typeface="微软雅黑" charset="0"/>
                <a:ea typeface="微软雅黑" charset="0"/>
                <a:cs typeface="微软雅黑" charset="0"/>
                <a:sym typeface="方正黑体简体" charset="0"/>
              </a:rPr>
              <a:t>	StackStor</a:t>
            </a:r>
          </a:p>
          <a:p>
            <a:pPr marL="293688" indent="-293688" defTabSz="784225" eaLnBrk="0" fontAlgn="base" hangingPunct="0">
              <a:lnSpc>
                <a:spcPct val="110000"/>
              </a:lnSpc>
              <a:spcBef>
                <a:spcPct val="20000"/>
              </a:spcBef>
              <a:spcAft>
                <a:spcPct val="0"/>
              </a:spcAft>
              <a:buSzPct val="100000"/>
              <a:buFont typeface="Wingdings" charset="0"/>
              <a:buChar char="ü"/>
            </a:pPr>
            <a:r>
              <a:rPr lang="zh-CN" altLang="en-US" sz="2000" b="1" smtClean="0">
                <a:solidFill>
                  <a:srgbClr val="F43308"/>
                </a:solidFill>
                <a:latin typeface="微软雅黑" charset="0"/>
                <a:ea typeface="微软雅黑" charset="0"/>
                <a:cs typeface="微软雅黑" charset="0"/>
                <a:sym typeface="Century Schoolbook" charset="0"/>
              </a:rPr>
              <a:t>数据中心整体交付</a:t>
            </a:r>
          </a:p>
          <a:p>
            <a:pPr marL="293688" indent="-293688" defTabSz="784225" eaLnBrk="0" fontAlgn="base" hangingPunct="0">
              <a:lnSpc>
                <a:spcPct val="110000"/>
              </a:lnSpc>
              <a:spcBef>
                <a:spcPct val="20000"/>
              </a:spcBef>
              <a:spcAft>
                <a:spcPct val="0"/>
              </a:spcAft>
              <a:buSzPct val="100000"/>
              <a:buFont typeface="Arial" charset="0"/>
              <a:buNone/>
            </a:pPr>
            <a:r>
              <a:rPr lang="zh-CN" altLang="en-US" smtClean="0">
                <a:solidFill>
                  <a:srgbClr val="000000"/>
                </a:solidFill>
                <a:latin typeface="微软雅黑" charset="0"/>
                <a:ea typeface="微软雅黑" charset="0"/>
                <a:cs typeface="微软雅黑" charset="0"/>
                <a:sym typeface="方正黑体简体" charset="0"/>
              </a:rPr>
              <a:t>	StackCube &amp; StackRack</a:t>
            </a:r>
          </a:p>
        </p:txBody>
      </p:sp>
      <p:sp>
        <p:nvSpPr>
          <p:cNvPr id="21514" name="Text Box 10"/>
          <p:cNvSpPr txBox="1">
            <a:spLocks noChangeArrowheads="1"/>
          </p:cNvSpPr>
          <p:nvPr/>
        </p:nvSpPr>
        <p:spPr bwMode="auto">
          <a:xfrm>
            <a:off x="6293875" y="2802876"/>
            <a:ext cx="5256887" cy="2464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defTabSz="784225" eaLnBrk="1" fontAlgn="base" hangingPunct="1">
              <a:lnSpc>
                <a:spcPct val="130000"/>
              </a:lnSpc>
              <a:spcBef>
                <a:spcPct val="0"/>
              </a:spcBef>
              <a:spcAft>
                <a:spcPct val="0"/>
              </a:spcAft>
              <a:buFont typeface="Arial" charset="0"/>
              <a:buNone/>
            </a:pPr>
            <a:r>
              <a:rPr lang="zh-CN" altLang="en-US" sz="2000" b="1" smtClean="0">
                <a:solidFill>
                  <a:srgbClr val="FF0000"/>
                </a:solidFill>
                <a:ea typeface="微软雅黑" charset="0"/>
                <a:cs typeface="微软雅黑" charset="0"/>
              </a:rPr>
              <a:t>StackOne &amp; StackStor</a:t>
            </a:r>
          </a:p>
          <a:p>
            <a:pPr defTabSz="784225" eaLnBrk="1" fontAlgn="base" hangingPunct="1">
              <a:lnSpc>
                <a:spcPct val="130000"/>
              </a:lnSpc>
              <a:spcBef>
                <a:spcPct val="0"/>
              </a:spcBef>
              <a:spcAft>
                <a:spcPct val="0"/>
              </a:spcAft>
              <a:buFont typeface="Arial" charset="0"/>
              <a:buNone/>
            </a:pPr>
            <a:r>
              <a:rPr lang="zh-CN" altLang="en-US" sz="2000" b="1" smtClean="0">
                <a:solidFill>
                  <a:srgbClr val="000000"/>
                </a:solidFill>
                <a:ea typeface="微软雅黑" charset="0"/>
                <a:cs typeface="微软雅黑" charset="0"/>
              </a:rPr>
              <a:t>	最优性价比</a:t>
            </a:r>
          </a:p>
          <a:p>
            <a:pPr defTabSz="784225" eaLnBrk="1" fontAlgn="base" hangingPunct="1">
              <a:lnSpc>
                <a:spcPct val="130000"/>
              </a:lnSpc>
              <a:spcBef>
                <a:spcPct val="0"/>
              </a:spcBef>
              <a:spcAft>
                <a:spcPct val="0"/>
              </a:spcAft>
              <a:buFont typeface="Arial" charset="0"/>
              <a:buNone/>
            </a:pPr>
            <a:r>
              <a:rPr lang="zh-CN" altLang="en-US" sz="2000" b="1" smtClean="0">
                <a:solidFill>
                  <a:srgbClr val="FF0000"/>
                </a:solidFill>
                <a:ea typeface="微软雅黑" charset="0"/>
                <a:cs typeface="微软雅黑" charset="0"/>
                <a:sym typeface="Arial" charset="0"/>
              </a:rPr>
              <a:t>StackCube &amp; StackRack</a:t>
            </a:r>
          </a:p>
          <a:p>
            <a:pPr defTabSz="784225" eaLnBrk="1" fontAlgn="base" hangingPunct="1">
              <a:lnSpc>
                <a:spcPct val="130000"/>
              </a:lnSpc>
              <a:spcBef>
                <a:spcPct val="0"/>
              </a:spcBef>
              <a:spcAft>
                <a:spcPct val="0"/>
              </a:spcAft>
              <a:buFont typeface="Arial" charset="0"/>
              <a:buNone/>
            </a:pPr>
            <a:r>
              <a:rPr lang="zh-CN" altLang="en-US" sz="2000" b="1" smtClean="0">
                <a:solidFill>
                  <a:srgbClr val="000000"/>
                </a:solidFill>
                <a:ea typeface="微软雅黑" charset="0"/>
                <a:cs typeface="微软雅黑" charset="0"/>
              </a:rPr>
              <a:t>	深度优化，精简 IT</a:t>
            </a:r>
          </a:p>
          <a:p>
            <a:pPr defTabSz="784225" eaLnBrk="1" fontAlgn="base" hangingPunct="1">
              <a:lnSpc>
                <a:spcPct val="130000"/>
              </a:lnSpc>
              <a:spcBef>
                <a:spcPct val="0"/>
              </a:spcBef>
              <a:spcAft>
                <a:spcPct val="0"/>
              </a:spcAft>
              <a:buFont typeface="Arial" charset="0"/>
              <a:buNone/>
            </a:pPr>
            <a:r>
              <a:rPr lang="zh-CN" altLang="en-US" sz="2000" b="1" smtClean="0">
                <a:solidFill>
                  <a:srgbClr val="FF0000"/>
                </a:solidFill>
                <a:ea typeface="微软雅黑" charset="0"/>
                <a:cs typeface="微软雅黑" charset="0"/>
                <a:sym typeface="Arial" charset="0"/>
              </a:rPr>
              <a:t>StackView &amp; StackFoundry</a:t>
            </a:r>
          </a:p>
          <a:p>
            <a:pPr defTabSz="784225" eaLnBrk="1" fontAlgn="base" hangingPunct="1">
              <a:lnSpc>
                <a:spcPct val="130000"/>
              </a:lnSpc>
              <a:spcBef>
                <a:spcPct val="0"/>
              </a:spcBef>
              <a:spcAft>
                <a:spcPct val="0"/>
              </a:spcAft>
              <a:buFont typeface="Arial" charset="0"/>
              <a:buNone/>
            </a:pPr>
            <a:r>
              <a:rPr lang="zh-CN" altLang="en-US" sz="2000" b="1" smtClean="0">
                <a:solidFill>
                  <a:srgbClr val="000000"/>
                </a:solidFill>
                <a:ea typeface="微软雅黑" charset="0"/>
                <a:cs typeface="微软雅黑" charset="0"/>
              </a:rPr>
              <a:t>	安全、高效、卓越</a:t>
            </a:r>
          </a:p>
        </p:txBody>
      </p:sp>
      <p:sp>
        <p:nvSpPr>
          <p:cNvPr id="21515" name="AutoShape 11"/>
          <p:cNvSpPr>
            <a:spLocks noChangeArrowheads="1"/>
          </p:cNvSpPr>
          <p:nvPr/>
        </p:nvSpPr>
        <p:spPr bwMode="auto">
          <a:xfrm>
            <a:off x="6264245" y="2128348"/>
            <a:ext cx="5256887" cy="553909"/>
          </a:xfrm>
          <a:prstGeom prst="roundRect">
            <a:avLst>
              <a:gd name="adj" fmla="val 16667"/>
            </a:avLst>
          </a:prstGeom>
          <a:solidFill>
            <a:srgbClr val="F43308"/>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2400" b="1" smtClean="0">
                <a:solidFill>
                  <a:srgbClr val="FFFFFF"/>
                </a:solidFill>
                <a:latin typeface="微软雅黑" charset="0"/>
                <a:ea typeface="微软雅黑" charset="0"/>
                <a:cs typeface="微软雅黑" charset="0"/>
              </a:rPr>
              <a:t>曙光Cloudview</a:t>
            </a:r>
          </a:p>
        </p:txBody>
      </p:sp>
    </p:spTree>
    <p:extLst>
      <p:ext uri="{BB962C8B-B14F-4D97-AF65-F5344CB8AC3E}">
        <p14:creationId xmlns:p14="http://schemas.microsoft.com/office/powerpoint/2010/main" val="1166606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9186" y="39692"/>
            <a:ext cx="10919884" cy="868361"/>
          </a:xfrm>
          <a:prstGeom prst="rect">
            <a:avLst/>
          </a:prstGeom>
          <a:noFill/>
          <a:ln w="9525" algn="ctr">
            <a:noFill/>
            <a:miter lim="800000"/>
            <a:headEnd/>
            <a:tailEnd/>
          </a:ln>
        </p:spPr>
        <p:txBody>
          <a:bodyPr lIns="95228" tIns="47613" rIns="95228" bIns="47613" anchor="ctr"/>
          <a:lstStyle/>
          <a:p>
            <a:pPr defTabSz="950198"/>
            <a:r>
              <a:rPr lang="zh-CN" altLang="en-US" sz="3200" b="1" dirty="0" smtClean="0">
                <a:solidFill>
                  <a:srgbClr val="990000"/>
                </a:solidFill>
                <a:latin typeface="微软雅黑" pitchFamily="34" charset="-122"/>
                <a:ea typeface="微软雅黑" pitchFamily="34" charset="-122"/>
              </a:rPr>
              <a:t>A</a:t>
            </a:r>
            <a:r>
              <a:rPr lang="en-US" altLang="zh-CN" sz="3200" b="1" dirty="0" err="1" smtClean="0">
                <a:solidFill>
                  <a:srgbClr val="990000"/>
                </a:solidFill>
                <a:latin typeface="微软雅黑" pitchFamily="34" charset="-122"/>
                <a:ea typeface="微软雅黑" pitchFamily="34" charset="-122"/>
              </a:rPr>
              <a:t>genda</a:t>
            </a:r>
            <a:endParaRPr lang="zh-CN" altLang="en-US" sz="3200" b="1" dirty="0">
              <a:solidFill>
                <a:srgbClr val="990000"/>
              </a:solidFill>
              <a:latin typeface="微软雅黑" pitchFamily="34" charset="-122"/>
              <a:ea typeface="微软雅黑" pitchFamily="34" charset="-122"/>
            </a:endParaRPr>
          </a:p>
        </p:txBody>
      </p:sp>
      <p:grpSp>
        <p:nvGrpSpPr>
          <p:cNvPr id="82" name="Group 11"/>
          <p:cNvGrpSpPr>
            <a:grpSpLocks/>
          </p:cNvGrpSpPr>
          <p:nvPr/>
        </p:nvGrpSpPr>
        <p:grpSpPr bwMode="auto">
          <a:xfrm>
            <a:off x="1631955" y="1309831"/>
            <a:ext cx="9121673" cy="914400"/>
            <a:chOff x="0" y="0"/>
            <a:chExt cx="7287686" cy="685502"/>
          </a:xfrm>
        </p:grpSpPr>
        <p:sp>
          <p:nvSpPr>
            <p:cNvPr id="83" name="AutoShape 2"/>
            <p:cNvSpPr>
              <a:spLocks noChangeArrowheads="1"/>
            </p:cNvSpPr>
            <p:nvPr/>
          </p:nvSpPr>
          <p:spPr bwMode="auto">
            <a:xfrm>
              <a:off x="403359" y="64466"/>
              <a:ext cx="6884327" cy="621036"/>
            </a:xfrm>
            <a:prstGeom prst="roundRect">
              <a:avLst>
                <a:gd name="adj" fmla="val 10889"/>
              </a:avLst>
            </a:prstGeom>
            <a:solidFill>
              <a:srgbClr val="C00000"/>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4" name="AutoShape 6"/>
            <p:cNvSpPr>
              <a:spLocks noChangeArrowheads="1"/>
            </p:cNvSpPr>
            <p:nvPr/>
          </p:nvSpPr>
          <p:spPr bwMode="auto">
            <a:xfrm>
              <a:off x="0" y="0"/>
              <a:ext cx="619383" cy="561470"/>
            </a:xfrm>
            <a:prstGeom prst="roundRect">
              <a:avLst>
                <a:gd name="adj" fmla="val 11917"/>
              </a:avLst>
            </a:prstGeom>
            <a:solidFill>
              <a:srgbClr val="FF0000"/>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1</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5" name="TextBox 3"/>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Product Line Overview</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6" name="Group 15"/>
          <p:cNvGrpSpPr>
            <a:grpSpLocks/>
          </p:cNvGrpSpPr>
          <p:nvPr/>
        </p:nvGrpSpPr>
        <p:grpSpPr bwMode="auto">
          <a:xfrm>
            <a:off x="1631955" y="2366047"/>
            <a:ext cx="9121673" cy="914400"/>
            <a:chOff x="0" y="0"/>
            <a:chExt cx="7287686" cy="685502"/>
          </a:xfrm>
        </p:grpSpPr>
        <p:sp>
          <p:nvSpPr>
            <p:cNvPr id="87"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8"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2</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9" name="TextBox 127"/>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a:t>
              </a:r>
              <a:r>
                <a:rPr lang="en-US" altLang="zh-CN" sz="24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isk</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Array</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Products</a:t>
              </a:r>
              <a:endParaRPr lang="zh-CN" altLang="en-US" sz="2400" dirty="0"/>
            </a:p>
          </p:txBody>
        </p:sp>
      </p:grpSp>
      <p:grpSp>
        <p:nvGrpSpPr>
          <p:cNvPr id="90" name="Group 19"/>
          <p:cNvGrpSpPr>
            <a:grpSpLocks/>
          </p:cNvGrpSpPr>
          <p:nvPr/>
        </p:nvGrpSpPr>
        <p:grpSpPr bwMode="auto">
          <a:xfrm>
            <a:off x="1631955" y="3422264"/>
            <a:ext cx="9121673" cy="914400"/>
            <a:chOff x="0" y="0"/>
            <a:chExt cx="7287686" cy="685502"/>
          </a:xfrm>
        </p:grpSpPr>
        <p:sp>
          <p:nvSpPr>
            <p:cNvPr id="91"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92"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3</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93" name="TextBox 131"/>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a:t>
              </a:r>
              <a:r>
                <a:rPr lang="en-US" altLang="zh-CN" sz="24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torage</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Servers</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4" name="Group 23"/>
          <p:cNvGrpSpPr>
            <a:grpSpLocks/>
          </p:cNvGrpSpPr>
          <p:nvPr/>
        </p:nvGrpSpPr>
        <p:grpSpPr bwMode="auto">
          <a:xfrm>
            <a:off x="1631955" y="4478480"/>
            <a:ext cx="9121673" cy="914400"/>
            <a:chOff x="0" y="0"/>
            <a:chExt cx="7287686" cy="685502"/>
          </a:xfrm>
        </p:grpSpPr>
        <p:sp>
          <p:nvSpPr>
            <p:cNvPr id="95"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96"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a:solidFill>
                    <a:schemeClr val="bg1"/>
                  </a:solidFill>
                  <a:latin typeface="Arial Black" panose="020B0A04020102020204" pitchFamily="34" charset="0"/>
                  <a:sym typeface="Arial Black" panose="020B0A04020102020204" pitchFamily="34" charset="0"/>
                </a:rPr>
                <a:t>4</a:t>
              </a:r>
              <a:endParaRPr lang="zh-CN" altLang="en-US" sz="3733">
                <a:solidFill>
                  <a:schemeClr val="bg1"/>
                </a:solidFill>
                <a:latin typeface="Arial Black" panose="020B0A04020102020204" pitchFamily="34" charset="0"/>
                <a:sym typeface="Arial Black" panose="020B0A04020102020204" pitchFamily="34" charset="0"/>
              </a:endParaRPr>
            </a:p>
          </p:txBody>
        </p:sp>
        <p:sp>
          <p:nvSpPr>
            <p:cNvPr id="97" name="TextBox 135"/>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a:t>
              </a:r>
              <a:r>
                <a:rPr lang="en-US" altLang="zh-CN" sz="24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ata</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Protection</a:t>
              </a:r>
              <a:endParaRPr lang="zh-CN" altLang="en-US" sz="2400" dirty="0"/>
            </a:p>
          </p:txBody>
        </p:sp>
      </p:grpSp>
    </p:spTree>
    <p:extLst>
      <p:ext uri="{BB962C8B-B14F-4D97-AF65-F5344CB8AC3E}">
        <p14:creationId xmlns:p14="http://schemas.microsoft.com/office/powerpoint/2010/main" val="37419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7" y="6435825"/>
            <a:ext cx="12204698" cy="44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9"/>
          <p:cNvSpPr>
            <a:spLocks noChangeArrowheads="1"/>
          </p:cNvSpPr>
          <p:nvPr/>
        </p:nvSpPr>
        <p:spPr bwMode="auto">
          <a:xfrm>
            <a:off x="-404214" y="6137444"/>
            <a:ext cx="2239046"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22533" name="矩形 8"/>
          <p:cNvSpPr>
            <a:spLocks noChangeArrowheads="1"/>
          </p:cNvSpPr>
          <p:nvPr/>
        </p:nvSpPr>
        <p:spPr bwMode="auto">
          <a:xfrm flipV="1">
            <a:off x="-31744" y="933234"/>
            <a:ext cx="5902359" cy="4602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22534" name="文本占位符 2"/>
          <p:cNvSpPr>
            <a:spLocks noGrp="1" noChangeArrowheads="1"/>
          </p:cNvSpPr>
          <p:nvPr>
            <p:ph sz="quarter" idx="4294967295"/>
          </p:nvPr>
        </p:nvSpPr>
        <p:spPr bwMode="auto">
          <a:xfrm>
            <a:off x="529078" y="333298"/>
            <a:ext cx="8733967"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“开放、弹性、可靠”</a:t>
            </a:r>
          </a:p>
        </p:txBody>
      </p:sp>
      <p:sp>
        <p:nvSpPr>
          <p:cNvPr id="22535"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CFA7A9B9-2EAF-BA4F-8F2B-FB4D8888D6C2}"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20</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22536" name="Text Box 39"/>
          <p:cNvSpPr>
            <a:spLocks noChangeArrowheads="1"/>
          </p:cNvSpPr>
          <p:nvPr/>
        </p:nvSpPr>
        <p:spPr bwMode="auto">
          <a:xfrm>
            <a:off x="8327639" y="1126868"/>
            <a:ext cx="3477079" cy="1551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p>
            <a:pPr defTabSz="784225" eaLnBrk="0" fontAlgn="base" hangingPunct="0">
              <a:lnSpc>
                <a:spcPct val="150000"/>
              </a:lnSpc>
              <a:spcBef>
                <a:spcPct val="0"/>
              </a:spcBef>
              <a:spcAft>
                <a:spcPct val="0"/>
              </a:spcAft>
              <a:buSzPct val="100000"/>
              <a:buFont typeface="Wingdings" charset="0"/>
              <a:buNone/>
            </a:pPr>
            <a:r>
              <a:rPr lang="zh-CN" altLang="en-US" b="1" smtClean="0">
                <a:solidFill>
                  <a:srgbClr val="000000"/>
                </a:solidFill>
                <a:latin typeface="微软雅黑" charset="0"/>
                <a:ea typeface="微软雅黑" charset="0"/>
                <a:cs typeface="微软雅黑" charset="0"/>
                <a:sym typeface="Arial" charset="0"/>
              </a:rPr>
              <a:t>开放的云平台架构 </a:t>
            </a:r>
          </a:p>
          <a:p>
            <a:pPr marL="285750" indent="-285750" defTabSz="784225" eaLnBrk="0" fontAlgn="base" hangingPunct="0">
              <a:lnSpc>
                <a:spcPct val="150000"/>
              </a:lnSpc>
              <a:spcBef>
                <a:spcPct val="0"/>
              </a:spcBef>
              <a:spcAft>
                <a:spcPct val="0"/>
              </a:spcAft>
              <a:buSzPct val="100000"/>
              <a:buFont typeface="Wingdings" charset="0"/>
              <a:buChar char="l"/>
            </a:pPr>
            <a:r>
              <a:rPr lang="zh-CN" altLang="en-US" sz="1600" smtClean="0">
                <a:solidFill>
                  <a:srgbClr val="000000"/>
                </a:solidFill>
                <a:latin typeface="微软雅黑" charset="0"/>
                <a:ea typeface="微软雅黑" charset="0"/>
                <a:cs typeface="微软雅黑" charset="0"/>
                <a:sym typeface="微软雅黑" charset="0"/>
              </a:rPr>
              <a:t>标准的</a:t>
            </a:r>
            <a:r>
              <a:rPr lang="zh-CN" altLang="en-US" sz="1600" b="1" smtClean="0">
                <a:solidFill>
                  <a:srgbClr val="F43308"/>
                </a:solidFill>
                <a:latin typeface="微软雅黑" charset="0"/>
                <a:ea typeface="微软雅黑" charset="0"/>
                <a:cs typeface="微软雅黑" charset="0"/>
                <a:sym typeface="微软雅黑" charset="0"/>
              </a:rPr>
              <a:t>服务接口</a:t>
            </a:r>
            <a:r>
              <a:rPr lang="zh-CN" altLang="en-US" sz="1600" smtClean="0">
                <a:solidFill>
                  <a:srgbClr val="000000"/>
                </a:solidFill>
                <a:latin typeface="微软雅黑" charset="0"/>
                <a:ea typeface="微软雅黑" charset="0"/>
                <a:cs typeface="微软雅黑" charset="0"/>
                <a:sym typeface="微软雅黑" charset="0"/>
              </a:rPr>
              <a:t>可兼容支持第三方服务器、存储、网络方案</a:t>
            </a:r>
          </a:p>
          <a:p>
            <a:pPr defTabSz="784225" eaLnBrk="0" fontAlgn="base" hangingPunct="0">
              <a:lnSpc>
                <a:spcPct val="150000"/>
              </a:lnSpc>
              <a:spcBef>
                <a:spcPct val="0"/>
              </a:spcBef>
              <a:spcAft>
                <a:spcPct val="0"/>
              </a:spcAft>
              <a:buFont typeface="Arial" charset="0"/>
              <a:buNone/>
            </a:pPr>
            <a:endParaRPr lang="en-US" sz="1400" smtClean="0">
              <a:solidFill>
                <a:srgbClr val="000000"/>
              </a:solidFill>
              <a:latin typeface="微软雅黑" charset="0"/>
              <a:ea typeface="微软雅黑" charset="0"/>
              <a:cs typeface="微软雅黑" charset="0"/>
              <a:sym typeface="Arial" charset="0"/>
            </a:endParaRPr>
          </a:p>
        </p:txBody>
      </p:sp>
      <p:sp>
        <p:nvSpPr>
          <p:cNvPr id="22537" name="Text Box 39"/>
          <p:cNvSpPr>
            <a:spLocks noChangeArrowheads="1"/>
          </p:cNvSpPr>
          <p:nvPr/>
        </p:nvSpPr>
        <p:spPr bwMode="auto">
          <a:xfrm>
            <a:off x="431725" y="1990266"/>
            <a:ext cx="3360683" cy="1921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p>
            <a:pPr defTabSz="784225" eaLnBrk="0" fontAlgn="base" hangingPunct="0">
              <a:lnSpc>
                <a:spcPct val="150000"/>
              </a:lnSpc>
              <a:spcBef>
                <a:spcPct val="0"/>
              </a:spcBef>
              <a:spcAft>
                <a:spcPct val="0"/>
              </a:spcAft>
              <a:buSzPct val="100000"/>
              <a:buFont typeface="Wingdings" charset="0"/>
              <a:buNone/>
            </a:pPr>
            <a:r>
              <a:rPr lang="zh-CN" altLang="en-US" b="1" smtClean="0">
                <a:solidFill>
                  <a:srgbClr val="000000"/>
                </a:solidFill>
                <a:latin typeface="微软雅黑" charset="0"/>
                <a:ea typeface="微软雅黑" charset="0"/>
                <a:cs typeface="微软雅黑" charset="0"/>
                <a:sym typeface="Arial" charset="0"/>
              </a:rPr>
              <a:t>高度扩展性</a:t>
            </a:r>
          </a:p>
          <a:p>
            <a:pPr marL="285750" indent="-285750" defTabSz="784225" eaLnBrk="0" fontAlgn="base" hangingPunct="0">
              <a:lnSpc>
                <a:spcPct val="150000"/>
              </a:lnSpc>
              <a:spcBef>
                <a:spcPct val="0"/>
              </a:spcBef>
              <a:spcAft>
                <a:spcPct val="0"/>
              </a:spcAft>
              <a:buSzPct val="100000"/>
              <a:buFont typeface="Wingdings" charset="0"/>
              <a:buChar char="l"/>
            </a:pPr>
            <a:r>
              <a:rPr lang="zh-CN" altLang="en-US" sz="1600" smtClean="0">
                <a:solidFill>
                  <a:srgbClr val="000000"/>
                </a:solidFill>
                <a:latin typeface="微软雅黑" charset="0"/>
                <a:ea typeface="微软雅黑" charset="0"/>
                <a:cs typeface="微软雅黑" charset="0"/>
                <a:sym typeface="微软雅黑" charset="0"/>
              </a:rPr>
              <a:t>采用分布式架构设计，满足服务器、存储、网络资源的</a:t>
            </a:r>
            <a:r>
              <a:rPr lang="zh-CN" altLang="en-US" sz="1600" b="1" smtClean="0">
                <a:solidFill>
                  <a:srgbClr val="F43308"/>
                </a:solidFill>
                <a:latin typeface="微软雅黑" charset="0"/>
                <a:ea typeface="微软雅黑" charset="0"/>
                <a:cs typeface="微软雅黑" charset="0"/>
                <a:sym typeface="微软雅黑" charset="0"/>
              </a:rPr>
              <a:t>可扩展</a:t>
            </a:r>
            <a:r>
              <a:rPr lang="zh-CN" altLang="en-US" sz="1600" smtClean="0">
                <a:solidFill>
                  <a:srgbClr val="000000"/>
                </a:solidFill>
                <a:latin typeface="微软雅黑" charset="0"/>
                <a:ea typeface="微软雅黑" charset="0"/>
                <a:cs typeface="微软雅黑" charset="0"/>
                <a:sym typeface="微软雅黑" charset="0"/>
              </a:rPr>
              <a:t>性要求</a:t>
            </a:r>
          </a:p>
          <a:p>
            <a:pPr defTabSz="784225" eaLnBrk="0" fontAlgn="base" hangingPunct="0">
              <a:lnSpc>
                <a:spcPct val="150000"/>
              </a:lnSpc>
              <a:spcBef>
                <a:spcPct val="0"/>
              </a:spcBef>
              <a:spcAft>
                <a:spcPct val="0"/>
              </a:spcAft>
              <a:buSzPct val="100000"/>
              <a:buFont typeface="Wingdings" charset="0"/>
              <a:buChar char="l"/>
            </a:pPr>
            <a:endParaRPr lang="en-US" sz="1400" smtClean="0">
              <a:solidFill>
                <a:srgbClr val="000000"/>
              </a:solidFill>
              <a:latin typeface="微软雅黑" charset="0"/>
              <a:ea typeface="微软雅黑" charset="0"/>
              <a:cs typeface="微软雅黑" charset="0"/>
              <a:sym typeface="微软雅黑" charset="0"/>
            </a:endParaRPr>
          </a:p>
        </p:txBody>
      </p:sp>
      <p:sp>
        <p:nvSpPr>
          <p:cNvPr id="22538" name="Oval 2713"/>
          <p:cNvSpPr>
            <a:spLocks noChangeArrowheads="1"/>
          </p:cNvSpPr>
          <p:nvPr/>
        </p:nvSpPr>
        <p:spPr bwMode="auto">
          <a:xfrm>
            <a:off x="4463276" y="4317000"/>
            <a:ext cx="3684476" cy="630092"/>
          </a:xfrm>
          <a:prstGeom prst="ellipse">
            <a:avLst/>
          </a:prstGeom>
          <a:solidFill>
            <a:srgbClr val="808080">
              <a:alpha val="35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Gulim" charset="0"/>
              <a:ea typeface="Gulim" charset="0"/>
              <a:cs typeface="Gulim" charset="0"/>
              <a:sym typeface="Gulim" charset="0"/>
            </a:endParaRPr>
          </a:p>
        </p:txBody>
      </p:sp>
      <p:sp>
        <p:nvSpPr>
          <p:cNvPr id="22539" name="Rectangle 2731"/>
          <p:cNvSpPr>
            <a:spLocks noChangeArrowheads="1"/>
          </p:cNvSpPr>
          <p:nvPr/>
        </p:nvSpPr>
        <p:spPr bwMode="auto">
          <a:xfrm rot="19836464">
            <a:off x="4854790" y="3793247"/>
            <a:ext cx="863450" cy="72055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Gulim" charset="0"/>
              <a:ea typeface="Gulim" charset="0"/>
              <a:cs typeface="Gulim" charset="0"/>
              <a:sym typeface="Gulim" charset="0"/>
            </a:endParaRPr>
          </a:p>
        </p:txBody>
      </p:sp>
      <p:sp>
        <p:nvSpPr>
          <p:cNvPr id="22540" name="Freeform 2714"/>
          <p:cNvSpPr>
            <a:spLocks noChangeArrowheads="1"/>
          </p:cNvSpPr>
          <p:nvPr/>
        </p:nvSpPr>
        <p:spPr bwMode="auto">
          <a:xfrm>
            <a:off x="5328841" y="1917259"/>
            <a:ext cx="2998797" cy="1330017"/>
          </a:xfrm>
          <a:custGeom>
            <a:avLst/>
            <a:gdLst>
              <a:gd name="T0" fmla="*/ 0 w 1296"/>
              <a:gd name="T1" fmla="*/ 0 h 768"/>
              <a:gd name="T2" fmla="*/ 2147483647 w 1296"/>
              <a:gd name="T3" fmla="*/ 2147483647 h 768"/>
              <a:gd name="T4" fmla="*/ 2147483647 w 1296"/>
              <a:gd name="T5" fmla="*/ 2147483647 h 768"/>
              <a:gd name="T6" fmla="*/ 2147483647 w 1296"/>
              <a:gd name="T7" fmla="*/ 0 h 768"/>
              <a:gd name="T8" fmla="*/ 0 w 1296"/>
              <a:gd name="T9" fmla="*/ 0 h 768"/>
              <a:gd name="T10" fmla="*/ 0 60000 65536"/>
              <a:gd name="T11" fmla="*/ 0 60000 65536"/>
              <a:gd name="T12" fmla="*/ 0 60000 65536"/>
              <a:gd name="T13" fmla="*/ 0 60000 65536"/>
              <a:gd name="T14" fmla="*/ 0 60000 65536"/>
              <a:gd name="T15" fmla="*/ 0 w 1296"/>
              <a:gd name="T16" fmla="*/ 0 h 768"/>
              <a:gd name="T17" fmla="*/ 1296 w 1296"/>
              <a:gd name="T18" fmla="*/ 768 h 768"/>
            </a:gdLst>
            <a:ahLst/>
            <a:cxnLst>
              <a:cxn ang="T10">
                <a:pos x="T0" y="T1"/>
              </a:cxn>
              <a:cxn ang="T11">
                <a:pos x="T2" y="T3"/>
              </a:cxn>
              <a:cxn ang="T12">
                <a:pos x="T4" y="T5"/>
              </a:cxn>
              <a:cxn ang="T13">
                <a:pos x="T6" y="T7"/>
              </a:cxn>
              <a:cxn ang="T14">
                <a:pos x="T8" y="T9"/>
              </a:cxn>
            </a:cxnLst>
            <a:rect l="T15" t="T16" r="T17" b="T18"/>
            <a:pathLst/>
          </a:custGeom>
          <a:gradFill rotWithShape="1">
            <a:gsLst>
              <a:gs pos="0">
                <a:srgbClr val="99CC00"/>
              </a:gs>
              <a:gs pos="100000">
                <a:srgbClr val="008000"/>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eaLnBrk="0" fontAlgn="base" hangingPunct="0">
              <a:spcBef>
                <a:spcPct val="0"/>
              </a:spcBef>
              <a:spcAft>
                <a:spcPct val="0"/>
              </a:spcAft>
              <a:buFont typeface="Arial" charset="0"/>
              <a:buNone/>
            </a:pPr>
            <a:endParaRPr lang="zh-CN" altLang="en-US" sz="1500" smtClean="0">
              <a:solidFill>
                <a:srgbClr val="FFFFFF"/>
              </a:solidFill>
              <a:latin typeface="微软雅黑" charset="0"/>
              <a:ea typeface="微软雅黑" charset="0"/>
              <a:cs typeface="微软雅黑" charset="0"/>
              <a:sym typeface="Gulim" charset="0"/>
            </a:endParaRPr>
          </a:p>
        </p:txBody>
      </p:sp>
      <p:sp>
        <p:nvSpPr>
          <p:cNvPr id="22541" name="Freeform 2715"/>
          <p:cNvSpPr>
            <a:spLocks noChangeArrowheads="1"/>
          </p:cNvSpPr>
          <p:nvPr/>
        </p:nvSpPr>
        <p:spPr bwMode="auto">
          <a:xfrm>
            <a:off x="5303445" y="3259970"/>
            <a:ext cx="2998797" cy="1333191"/>
          </a:xfrm>
          <a:custGeom>
            <a:avLst/>
            <a:gdLst>
              <a:gd name="T0" fmla="*/ 0 w 1296"/>
              <a:gd name="T1" fmla="*/ 2147483647 h 768"/>
              <a:gd name="T2" fmla="*/ 2147483647 w 1296"/>
              <a:gd name="T3" fmla="*/ 2147483647 h 768"/>
              <a:gd name="T4" fmla="*/ 2147483647 w 1296"/>
              <a:gd name="T5" fmla="*/ 0 h 768"/>
              <a:gd name="T6" fmla="*/ 2147483647 w 1296"/>
              <a:gd name="T7" fmla="*/ 0 h 768"/>
              <a:gd name="T8" fmla="*/ 0 w 1296"/>
              <a:gd name="T9" fmla="*/ 2147483647 h 768"/>
              <a:gd name="T10" fmla="*/ 0 60000 65536"/>
              <a:gd name="T11" fmla="*/ 0 60000 65536"/>
              <a:gd name="T12" fmla="*/ 0 60000 65536"/>
              <a:gd name="T13" fmla="*/ 0 60000 65536"/>
              <a:gd name="T14" fmla="*/ 0 60000 65536"/>
              <a:gd name="T15" fmla="*/ 0 w 1296"/>
              <a:gd name="T16" fmla="*/ 0 h 768"/>
              <a:gd name="T17" fmla="*/ 1296 w 1296"/>
              <a:gd name="T18" fmla="*/ 768 h 768"/>
            </a:gdLst>
            <a:ahLst/>
            <a:cxnLst>
              <a:cxn ang="T10">
                <a:pos x="T0" y="T1"/>
              </a:cxn>
              <a:cxn ang="T11">
                <a:pos x="T2" y="T3"/>
              </a:cxn>
              <a:cxn ang="T12">
                <a:pos x="T4" y="T5"/>
              </a:cxn>
              <a:cxn ang="T13">
                <a:pos x="T6" y="T7"/>
              </a:cxn>
              <a:cxn ang="T14">
                <a:pos x="T8" y="T9"/>
              </a:cxn>
            </a:cxnLst>
            <a:rect l="T15" t="T16" r="T17" b="T18"/>
            <a:pathLst/>
          </a:custGeom>
          <a:gradFill rotWithShape="1">
            <a:gsLst>
              <a:gs pos="0">
                <a:srgbClr val="0099FF"/>
              </a:gs>
              <a:gs pos="100000">
                <a:srgbClr val="0066FF"/>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eaLnBrk="0" fontAlgn="base" hangingPunct="0">
              <a:spcBef>
                <a:spcPct val="0"/>
              </a:spcBef>
              <a:spcAft>
                <a:spcPct val="0"/>
              </a:spcAft>
              <a:buFont typeface="Arial" charset="0"/>
              <a:buNone/>
            </a:pPr>
            <a:endParaRPr lang="zh-CN" altLang="en-US" sz="1500" smtClean="0">
              <a:solidFill>
                <a:srgbClr val="FFFFFF"/>
              </a:solidFill>
              <a:latin typeface="微软雅黑" charset="0"/>
              <a:ea typeface="微软雅黑" charset="0"/>
              <a:cs typeface="微软雅黑" charset="0"/>
              <a:sym typeface="Gulim" charset="0"/>
            </a:endParaRPr>
          </a:p>
        </p:txBody>
      </p:sp>
      <p:sp>
        <p:nvSpPr>
          <p:cNvPr id="22542" name="Freeform 2716"/>
          <p:cNvSpPr>
            <a:spLocks noChangeArrowheads="1"/>
          </p:cNvSpPr>
          <p:nvPr/>
        </p:nvSpPr>
        <p:spPr bwMode="auto">
          <a:xfrm>
            <a:off x="4222018" y="1941066"/>
            <a:ext cx="1999902" cy="2664795"/>
          </a:xfrm>
          <a:custGeom>
            <a:avLst/>
            <a:gdLst>
              <a:gd name="T0" fmla="*/ 0 w 864"/>
              <a:gd name="T1" fmla="*/ 2147483647 h 1536"/>
              <a:gd name="T2" fmla="*/ 2147483647 w 864"/>
              <a:gd name="T3" fmla="*/ 2147483647 h 1536"/>
              <a:gd name="T4" fmla="*/ 2147483647 w 864"/>
              <a:gd name="T5" fmla="*/ 2147483647 h 1536"/>
              <a:gd name="T6" fmla="*/ 2147483647 w 864"/>
              <a:gd name="T7" fmla="*/ 0 h 1536"/>
              <a:gd name="T8" fmla="*/ 0 w 864"/>
              <a:gd name="T9" fmla="*/ 2147483647 h 1536"/>
              <a:gd name="T10" fmla="*/ 0 60000 65536"/>
              <a:gd name="T11" fmla="*/ 0 60000 65536"/>
              <a:gd name="T12" fmla="*/ 0 60000 65536"/>
              <a:gd name="T13" fmla="*/ 0 60000 65536"/>
              <a:gd name="T14" fmla="*/ 0 60000 65536"/>
              <a:gd name="T15" fmla="*/ 0 w 864"/>
              <a:gd name="T16" fmla="*/ 0 h 1536"/>
              <a:gd name="T17" fmla="*/ 864 w 864"/>
              <a:gd name="T18" fmla="*/ 1536 h 1536"/>
            </a:gdLst>
            <a:ahLst/>
            <a:cxnLst>
              <a:cxn ang="T10">
                <a:pos x="T0" y="T1"/>
              </a:cxn>
              <a:cxn ang="T11">
                <a:pos x="T2" y="T3"/>
              </a:cxn>
              <a:cxn ang="T12">
                <a:pos x="T4" y="T5"/>
              </a:cxn>
              <a:cxn ang="T13">
                <a:pos x="T6" y="T7"/>
              </a:cxn>
              <a:cxn ang="T14">
                <a:pos x="T8" y="T9"/>
              </a:cxn>
            </a:cxnLst>
            <a:rect l="T15" t="T16" r="T17" b="T18"/>
            <a:pathLst/>
          </a:custGeom>
          <a:gradFill rotWithShape="1">
            <a:gsLst>
              <a:gs pos="0">
                <a:srgbClr val="FFCC00"/>
              </a:gs>
              <a:gs pos="100000">
                <a:srgbClr val="FF9900"/>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eaLnBrk="0" fontAlgn="base" hangingPunct="0">
              <a:spcBef>
                <a:spcPct val="0"/>
              </a:spcBef>
              <a:spcAft>
                <a:spcPct val="0"/>
              </a:spcAft>
              <a:buFont typeface="Arial" charset="0"/>
              <a:buNone/>
            </a:pPr>
            <a:endParaRPr lang="zh-CN" altLang="en-US" sz="1500" smtClean="0">
              <a:solidFill>
                <a:srgbClr val="FFFFFF"/>
              </a:solidFill>
              <a:latin typeface="微软雅黑" charset="0"/>
              <a:ea typeface="微软雅黑" charset="0"/>
              <a:cs typeface="微软雅黑" charset="0"/>
              <a:sym typeface="Gulim" charset="0"/>
            </a:endParaRPr>
          </a:p>
        </p:txBody>
      </p:sp>
      <p:sp>
        <p:nvSpPr>
          <p:cNvPr id="22543" name="AutoShape 2730"/>
          <p:cNvSpPr>
            <a:spLocks noChangeShapeType="1"/>
          </p:cNvSpPr>
          <p:nvPr/>
        </p:nvSpPr>
        <p:spPr bwMode="auto">
          <a:xfrm flipV="1">
            <a:off x="7294884" y="1123690"/>
            <a:ext cx="2446442" cy="793566"/>
          </a:xfrm>
          <a:prstGeom prst="bentConnector3">
            <a:avLst>
              <a:gd name="adj1" fmla="val 171"/>
            </a:avLst>
          </a:prstGeom>
          <a:noFill/>
          <a:ln w="19050" cap="rnd" cmpd="sng">
            <a:solidFill>
              <a:srgbClr val="008000"/>
            </a:solidFill>
            <a:prstDash val="sysDot"/>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2544" name="AutoShape 2732"/>
          <p:cNvSpPr>
            <a:spLocks noChangeShapeType="1"/>
          </p:cNvSpPr>
          <p:nvPr/>
        </p:nvSpPr>
        <p:spPr bwMode="auto">
          <a:xfrm rot="10800000">
            <a:off x="2495117" y="1987090"/>
            <a:ext cx="1726900" cy="1288752"/>
          </a:xfrm>
          <a:prstGeom prst="bentConnector3">
            <a:avLst>
              <a:gd name="adj1" fmla="val 24264"/>
            </a:avLst>
          </a:prstGeom>
          <a:noFill/>
          <a:ln w="19050" cap="rnd" cmpd="sng">
            <a:solidFill>
              <a:srgbClr val="FF6600"/>
            </a:solidFill>
            <a:prstDash val="sysDot"/>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cxnSp>
        <p:nvCxnSpPr>
          <p:cNvPr id="22545" name="AutoShape 17"/>
          <p:cNvCxnSpPr>
            <a:cxnSpLocks noChangeShapeType="1"/>
          </p:cNvCxnSpPr>
          <p:nvPr/>
        </p:nvCxnSpPr>
        <p:spPr bwMode="auto">
          <a:xfrm>
            <a:off x="7250441" y="4582054"/>
            <a:ext cx="3022075" cy="1349063"/>
          </a:xfrm>
          <a:prstGeom prst="bentConnector4">
            <a:avLst>
              <a:gd name="adj1" fmla="val 26995"/>
              <a:gd name="adj2" fmla="val 98824"/>
            </a:avLst>
          </a:prstGeom>
          <a:noFill/>
          <a:ln w="19050" cap="rnd" cmpd="sng">
            <a:solidFill>
              <a:schemeClr val="accent2"/>
            </a:solidFill>
            <a:prstDash val="sysDot"/>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cxnSp>
      <p:sp>
        <p:nvSpPr>
          <p:cNvPr id="22546" name="Text Box 2743"/>
          <p:cNvSpPr>
            <a:spLocks noChangeArrowheads="1"/>
          </p:cNvSpPr>
          <p:nvPr/>
        </p:nvSpPr>
        <p:spPr bwMode="auto">
          <a:xfrm>
            <a:off x="4719350" y="2926674"/>
            <a:ext cx="81304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spAutoFit/>
          </a:bodyPr>
          <a:lstStyle/>
          <a:p>
            <a:pPr defTabSz="784225" fontAlgn="base">
              <a:spcBef>
                <a:spcPct val="0"/>
              </a:spcBef>
              <a:spcAft>
                <a:spcPct val="0"/>
              </a:spcAft>
              <a:buFont typeface="Arial" charset="0"/>
              <a:buNone/>
            </a:pPr>
            <a:r>
              <a:rPr lang="zh-CN" altLang="en-US" sz="2400" b="1" smtClean="0">
                <a:solidFill>
                  <a:srgbClr val="FFFFFF"/>
                </a:solidFill>
                <a:latin typeface="Trebuchet MS" charset="0"/>
                <a:ea typeface="微软雅黑" charset="0"/>
                <a:cs typeface="微软雅黑" charset="0"/>
                <a:sym typeface="Trebuchet MS" charset="0"/>
              </a:rPr>
              <a:t>弹性</a:t>
            </a:r>
          </a:p>
        </p:txBody>
      </p:sp>
      <p:sp>
        <p:nvSpPr>
          <p:cNvPr id="22547" name="Text Box 2746"/>
          <p:cNvSpPr>
            <a:spLocks noChangeArrowheads="1"/>
          </p:cNvSpPr>
          <p:nvPr/>
        </p:nvSpPr>
        <p:spPr bwMode="auto">
          <a:xfrm>
            <a:off x="5967966" y="3836102"/>
            <a:ext cx="800219"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spAutoFit/>
          </a:bodyPr>
          <a:lstStyle/>
          <a:p>
            <a:pPr defTabSz="784225" fontAlgn="base">
              <a:spcBef>
                <a:spcPct val="0"/>
              </a:spcBef>
              <a:spcAft>
                <a:spcPct val="0"/>
              </a:spcAft>
              <a:buFont typeface="Arial" charset="0"/>
              <a:buNone/>
            </a:pPr>
            <a:r>
              <a:rPr lang="zh-CN" altLang="en-US" sz="2400" b="1" smtClean="0">
                <a:solidFill>
                  <a:srgbClr val="FFFFFF"/>
                </a:solidFill>
                <a:latin typeface="Trebuchet MS" charset="0"/>
                <a:ea typeface="微软雅黑" charset="0"/>
                <a:cs typeface="微软雅黑" charset="0"/>
                <a:sym typeface="Trebuchet MS" charset="0"/>
              </a:rPr>
              <a:t>可靠</a:t>
            </a:r>
          </a:p>
        </p:txBody>
      </p:sp>
      <p:sp>
        <p:nvSpPr>
          <p:cNvPr id="22548" name="Text Box 2747"/>
          <p:cNvSpPr>
            <a:spLocks noChangeArrowheads="1"/>
          </p:cNvSpPr>
          <p:nvPr/>
        </p:nvSpPr>
        <p:spPr bwMode="auto">
          <a:xfrm>
            <a:off x="6063200" y="2421966"/>
            <a:ext cx="81304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spAutoFit/>
          </a:bodyPr>
          <a:lstStyle/>
          <a:p>
            <a:pPr defTabSz="784225" fontAlgn="base">
              <a:spcBef>
                <a:spcPct val="0"/>
              </a:spcBef>
              <a:spcAft>
                <a:spcPct val="0"/>
              </a:spcAft>
              <a:buFont typeface="Arial" charset="0"/>
              <a:buNone/>
            </a:pPr>
            <a:r>
              <a:rPr lang="zh-CN" altLang="en-US" sz="2400" b="1" smtClean="0">
                <a:solidFill>
                  <a:srgbClr val="FFFFFF"/>
                </a:solidFill>
                <a:latin typeface="Trebuchet MS" charset="0"/>
                <a:ea typeface="微软雅黑" charset="0"/>
                <a:cs typeface="微软雅黑" charset="0"/>
                <a:sym typeface="Trebuchet MS" charset="0"/>
              </a:rPr>
              <a:t>开放</a:t>
            </a:r>
          </a:p>
        </p:txBody>
      </p:sp>
      <p:sp>
        <p:nvSpPr>
          <p:cNvPr id="22549" name="Line 2757"/>
          <p:cNvSpPr>
            <a:spLocks noChangeShapeType="1"/>
          </p:cNvSpPr>
          <p:nvPr/>
        </p:nvSpPr>
        <p:spPr bwMode="auto">
          <a:xfrm>
            <a:off x="1102592" y="2206114"/>
            <a:ext cx="105603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pPr defTabSz="784225" eaLnBrk="0" fontAlgn="base" hangingPunct="0">
              <a:spcBef>
                <a:spcPct val="0"/>
              </a:spcBef>
              <a:spcAft>
                <a:spcPct val="0"/>
              </a:spcAft>
              <a:buFont typeface="Arial" charset="0"/>
              <a:buNone/>
            </a:pPr>
            <a:endParaRPr lang="zh-CN" altLang="en-US" sz="1500" smtClean="0">
              <a:solidFill>
                <a:srgbClr val="000000"/>
              </a:solidFill>
              <a:latin typeface="Gulim" charset="0"/>
              <a:ea typeface="Gulim" charset="0"/>
              <a:cs typeface="Gulim" charset="0"/>
              <a:sym typeface="Gulim" charset="0"/>
            </a:endParaRPr>
          </a:p>
        </p:txBody>
      </p:sp>
      <p:sp>
        <p:nvSpPr>
          <p:cNvPr id="22550" name="Text Box 39"/>
          <p:cNvSpPr>
            <a:spLocks noChangeArrowheads="1"/>
          </p:cNvSpPr>
          <p:nvPr/>
        </p:nvSpPr>
        <p:spPr bwMode="auto">
          <a:xfrm>
            <a:off x="8401711" y="3894828"/>
            <a:ext cx="2975517" cy="1595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p>
            <a:pPr defTabSz="784225" eaLnBrk="0" fontAlgn="base" hangingPunct="0">
              <a:lnSpc>
                <a:spcPct val="150000"/>
              </a:lnSpc>
              <a:spcBef>
                <a:spcPct val="0"/>
              </a:spcBef>
              <a:spcAft>
                <a:spcPct val="0"/>
              </a:spcAft>
              <a:buSzPct val="100000"/>
              <a:buFont typeface="Wingdings" charset="0"/>
              <a:buNone/>
            </a:pPr>
            <a:r>
              <a:rPr lang="zh-CN" altLang="en-US" b="1" smtClean="0">
                <a:solidFill>
                  <a:srgbClr val="000000"/>
                </a:solidFill>
                <a:latin typeface="微软雅黑" charset="0"/>
                <a:ea typeface="微软雅黑" charset="0"/>
                <a:cs typeface="微软雅黑" charset="0"/>
                <a:sym typeface="Arial" charset="0"/>
              </a:rPr>
              <a:t>系统级高可用</a:t>
            </a:r>
          </a:p>
          <a:p>
            <a:pPr marL="285750" indent="-285750" defTabSz="784225" eaLnBrk="0" fontAlgn="base" hangingPunct="0">
              <a:lnSpc>
                <a:spcPct val="150000"/>
              </a:lnSpc>
              <a:spcBef>
                <a:spcPct val="0"/>
              </a:spcBef>
              <a:spcAft>
                <a:spcPct val="0"/>
              </a:spcAft>
              <a:buSzPct val="100000"/>
              <a:buFont typeface="Wingdings" charset="0"/>
              <a:buChar char="l"/>
            </a:pPr>
            <a:r>
              <a:rPr lang="zh-CN" altLang="en-US" sz="1600" smtClean="0">
                <a:solidFill>
                  <a:srgbClr val="000000"/>
                </a:solidFill>
                <a:latin typeface="微软雅黑" charset="0"/>
                <a:ea typeface="微软雅黑" charset="0"/>
                <a:cs typeface="微软雅黑" charset="0"/>
                <a:sym typeface="Arial" charset="0"/>
              </a:rPr>
              <a:t>Cloudview</a:t>
            </a:r>
            <a:r>
              <a:rPr lang="zh-CN" altLang="en-US" sz="1600" b="1" smtClean="0">
                <a:solidFill>
                  <a:srgbClr val="F43308"/>
                </a:solidFill>
                <a:latin typeface="微软雅黑" charset="0"/>
                <a:ea typeface="微软雅黑" charset="0"/>
                <a:cs typeface="微软雅黑" charset="0"/>
                <a:sym typeface="Arial" charset="0"/>
              </a:rPr>
              <a:t>管理节点、云主机、虚拟机</a:t>
            </a:r>
            <a:r>
              <a:rPr lang="zh-CN" altLang="en-US" sz="1600" smtClean="0">
                <a:solidFill>
                  <a:srgbClr val="000000"/>
                </a:solidFill>
                <a:latin typeface="微软雅黑" charset="0"/>
                <a:ea typeface="微软雅黑" charset="0"/>
                <a:cs typeface="微软雅黑" charset="0"/>
                <a:sym typeface="Arial" charset="0"/>
              </a:rPr>
              <a:t>三个层面的均支持高可用</a:t>
            </a:r>
          </a:p>
        </p:txBody>
      </p:sp>
    </p:spTree>
    <p:extLst>
      <p:ext uri="{BB962C8B-B14F-4D97-AF65-F5344CB8AC3E}">
        <p14:creationId xmlns:p14="http://schemas.microsoft.com/office/powerpoint/2010/main" val="3409097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23557" name="矩形 8"/>
          <p:cNvSpPr>
            <a:spLocks noChangeArrowheads="1"/>
          </p:cNvSpPr>
          <p:nvPr/>
        </p:nvSpPr>
        <p:spPr bwMode="auto">
          <a:xfrm flipV="1">
            <a:off x="190470"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23558" name="文本占位符 2"/>
          <p:cNvSpPr>
            <a:spLocks noGrp="1" noChangeArrowheads="1"/>
          </p:cNvSpPr>
          <p:nvPr>
            <p:ph sz="quarter" idx="4294967295"/>
          </p:nvPr>
        </p:nvSpPr>
        <p:spPr bwMode="auto">
          <a:xfrm>
            <a:off x="529075" y="333298"/>
            <a:ext cx="8714920"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“融合、敏捷、安全”</a:t>
            </a:r>
          </a:p>
        </p:txBody>
      </p:sp>
      <p:sp>
        <p:nvSpPr>
          <p:cNvPr id="23559"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C7A24ECA-B0CE-A94B-AB2B-822A75CF869F}"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21</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23560" name="Oval 3"/>
          <p:cNvSpPr>
            <a:spLocks noChangeArrowheads="1"/>
          </p:cNvSpPr>
          <p:nvPr/>
        </p:nvSpPr>
        <p:spPr bwMode="auto">
          <a:xfrm>
            <a:off x="4042135" y="2152152"/>
            <a:ext cx="4990233" cy="3742458"/>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3561" name="Oval 4"/>
          <p:cNvSpPr>
            <a:spLocks noChangeArrowheads="1"/>
          </p:cNvSpPr>
          <p:nvPr/>
        </p:nvSpPr>
        <p:spPr bwMode="auto">
          <a:xfrm>
            <a:off x="4702417" y="2631468"/>
            <a:ext cx="3665430" cy="2745739"/>
          </a:xfrm>
          <a:prstGeom prst="ellipse">
            <a:avLst/>
          </a:prstGeom>
          <a:solidFill>
            <a:schemeClr val="bg1"/>
          </a:solidFill>
          <a:ln>
            <a:noFill/>
          </a:ln>
          <a:effectLst>
            <a:prstShdw prst="shdw17" dist="17961" dir="2700000">
              <a:srgbClr val="999999">
                <a:alpha val="74998"/>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3562" name="Text Box 6"/>
          <p:cNvSpPr txBox="1">
            <a:spLocks noChangeArrowheads="1"/>
          </p:cNvSpPr>
          <p:nvPr/>
        </p:nvSpPr>
        <p:spPr bwMode="auto">
          <a:xfrm>
            <a:off x="1485643" y="1196700"/>
            <a:ext cx="3513057" cy="159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defTabSz="784225" fontAlgn="base">
              <a:lnSpc>
                <a:spcPct val="120000"/>
              </a:lnSpc>
              <a:spcBef>
                <a:spcPct val="0"/>
              </a:spcBef>
              <a:spcAft>
                <a:spcPct val="0"/>
              </a:spcAft>
              <a:buSzPct val="100000"/>
              <a:buFont typeface="Wingdings" charset="0"/>
              <a:buNone/>
            </a:pPr>
            <a:r>
              <a:rPr lang="zh-CN" altLang="en-US" sz="1800" b="1" smtClean="0">
                <a:solidFill>
                  <a:srgbClr val="000000"/>
                </a:solidFill>
                <a:latin typeface="微软雅黑" charset="0"/>
                <a:ea typeface="微软雅黑" charset="0"/>
                <a:cs typeface="微软雅黑" charset="0"/>
                <a:sym typeface="微软雅黑" charset="0"/>
              </a:rPr>
              <a:t>一体化管理</a:t>
            </a:r>
          </a:p>
          <a:p>
            <a:pPr marL="285750" indent="-285750" defTabSz="784225" fontAlgn="base">
              <a:lnSpc>
                <a:spcPct val="120000"/>
              </a:lnSpc>
              <a:spcBef>
                <a:spcPct val="0"/>
              </a:spcBef>
              <a:spcAft>
                <a:spcPct val="0"/>
              </a:spcAft>
              <a:buSzPct val="100000"/>
              <a:buFont typeface="Wingdings" charset="0"/>
              <a:buChar char="l"/>
            </a:pPr>
            <a:r>
              <a:rPr lang="zh-CN" altLang="en-US" sz="1600" smtClean="0">
                <a:solidFill>
                  <a:srgbClr val="000000"/>
                </a:solidFill>
                <a:latin typeface="微软雅黑" charset="0"/>
                <a:ea typeface="微软雅黑" charset="0"/>
                <a:cs typeface="微软雅黑" charset="0"/>
                <a:sym typeface="Times New Roman" charset="0"/>
              </a:rPr>
              <a:t>软硬件结合，快速部署，提供</a:t>
            </a:r>
            <a:r>
              <a:rPr lang="zh-CN" altLang="en-US" sz="1600" b="1" smtClean="0">
                <a:solidFill>
                  <a:srgbClr val="F43308"/>
                </a:solidFill>
                <a:latin typeface="微软雅黑" charset="0"/>
                <a:ea typeface="微软雅黑" charset="0"/>
                <a:cs typeface="微软雅黑" charset="0"/>
                <a:sym typeface="Times New Roman" charset="0"/>
              </a:rPr>
              <a:t>一体化</a:t>
            </a:r>
            <a:r>
              <a:rPr lang="zh-CN" altLang="en-US" sz="1600" smtClean="0">
                <a:solidFill>
                  <a:srgbClr val="000000"/>
                </a:solidFill>
                <a:latin typeface="微软雅黑" charset="0"/>
                <a:ea typeface="微软雅黑" charset="0"/>
                <a:cs typeface="微软雅黑" charset="0"/>
                <a:sym typeface="Times New Roman" charset="0"/>
              </a:rPr>
              <a:t>云平台解决方案</a:t>
            </a:r>
          </a:p>
          <a:p>
            <a:pPr marL="285750" indent="-285750" defTabSz="784225" fontAlgn="base">
              <a:lnSpc>
                <a:spcPct val="120000"/>
              </a:lnSpc>
              <a:spcBef>
                <a:spcPct val="0"/>
              </a:spcBef>
              <a:spcAft>
                <a:spcPct val="0"/>
              </a:spcAft>
              <a:buSzPct val="100000"/>
              <a:buFont typeface="Wingdings" charset="0"/>
              <a:buChar char="l"/>
            </a:pPr>
            <a:r>
              <a:rPr lang="zh-CN" altLang="en-US" sz="1600" smtClean="0">
                <a:solidFill>
                  <a:srgbClr val="000000"/>
                </a:solidFill>
                <a:latin typeface="微软雅黑" charset="0"/>
                <a:ea typeface="微软雅黑" charset="0"/>
                <a:cs typeface="微软雅黑" charset="0"/>
                <a:sym typeface="Times New Roman" charset="0"/>
              </a:rPr>
              <a:t>提供丰富的计算、存储、网络资源生命周期管理功能</a:t>
            </a:r>
            <a:endParaRPr lang="zh-CN" altLang="en-US" sz="1600" smtClean="0">
              <a:solidFill>
                <a:srgbClr val="000000"/>
              </a:solidFill>
              <a:latin typeface="微软雅黑" charset="0"/>
              <a:ea typeface="微软雅黑" charset="0"/>
              <a:cs typeface="微软雅黑" charset="0"/>
              <a:sym typeface="Times New Roman" charset="0"/>
            </a:endParaRPr>
          </a:p>
        </p:txBody>
      </p:sp>
      <p:sp>
        <p:nvSpPr>
          <p:cNvPr id="23563" name="Text Box 7"/>
          <p:cNvSpPr txBox="1">
            <a:spLocks noChangeArrowheads="1"/>
          </p:cNvSpPr>
          <p:nvPr/>
        </p:nvSpPr>
        <p:spPr bwMode="auto">
          <a:xfrm>
            <a:off x="253959" y="3915458"/>
            <a:ext cx="2865469" cy="1339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defTabSz="784225" fontAlgn="base">
              <a:lnSpc>
                <a:spcPct val="120000"/>
              </a:lnSpc>
              <a:spcBef>
                <a:spcPct val="0"/>
              </a:spcBef>
              <a:spcAft>
                <a:spcPct val="0"/>
              </a:spcAft>
              <a:buFont typeface="Arial" charset="0"/>
              <a:buNone/>
            </a:pPr>
            <a:r>
              <a:rPr lang="zh-CN" altLang="en-US" sz="1800" b="1" smtClean="0">
                <a:solidFill>
                  <a:srgbClr val="000000"/>
                </a:solidFill>
                <a:latin typeface="微软雅黑" charset="0"/>
                <a:ea typeface="微软雅黑" charset="0"/>
                <a:cs typeface="微软雅黑" charset="0"/>
                <a:sym typeface="微软雅黑" charset="0"/>
              </a:rPr>
              <a:t>基于工作流机制的</a:t>
            </a:r>
            <a:endParaRPr lang="en-US" sz="1800" b="1" smtClean="0">
              <a:solidFill>
                <a:srgbClr val="000000"/>
              </a:solidFill>
              <a:latin typeface="微软雅黑" charset="0"/>
              <a:ea typeface="微软雅黑" charset="0"/>
              <a:cs typeface="微软雅黑" charset="0"/>
              <a:sym typeface="微软雅黑" charset="0"/>
            </a:endParaRPr>
          </a:p>
          <a:p>
            <a:pPr defTabSz="784225" fontAlgn="base">
              <a:lnSpc>
                <a:spcPct val="120000"/>
              </a:lnSpc>
              <a:spcBef>
                <a:spcPct val="0"/>
              </a:spcBef>
              <a:spcAft>
                <a:spcPct val="0"/>
              </a:spcAft>
              <a:buFont typeface="Arial" charset="0"/>
              <a:buNone/>
            </a:pPr>
            <a:r>
              <a:rPr lang="zh-CN" altLang="en-US" sz="1800" b="1" smtClean="0">
                <a:solidFill>
                  <a:srgbClr val="000000"/>
                </a:solidFill>
                <a:latin typeface="微软雅黑" charset="0"/>
                <a:ea typeface="微软雅黑" charset="0"/>
                <a:cs typeface="微软雅黑" charset="0"/>
                <a:sym typeface="微软雅黑" charset="0"/>
              </a:rPr>
              <a:t>云服务</a:t>
            </a:r>
            <a:endParaRPr lang="zh-CN" altLang="en-US" sz="1600" smtClean="0">
              <a:solidFill>
                <a:srgbClr val="000000"/>
              </a:solidFill>
              <a:latin typeface="微软雅黑" charset="0"/>
              <a:ea typeface="微软雅黑" charset="0"/>
              <a:cs typeface="微软雅黑" charset="0"/>
              <a:sym typeface="微软雅黑" charset="0"/>
            </a:endParaRPr>
          </a:p>
          <a:p>
            <a:pPr marL="285750" indent="-285750" defTabSz="784225" fontAlgn="base">
              <a:lnSpc>
                <a:spcPct val="120000"/>
              </a:lnSpc>
              <a:spcBef>
                <a:spcPct val="0"/>
              </a:spcBef>
              <a:spcAft>
                <a:spcPct val="0"/>
              </a:spcAft>
              <a:buSzPct val="100000"/>
              <a:buFont typeface="Wingdings" charset="0"/>
              <a:buChar char="l"/>
            </a:pPr>
            <a:r>
              <a:rPr lang="zh-CN" altLang="en-US" sz="1600" smtClean="0">
                <a:solidFill>
                  <a:srgbClr val="000000"/>
                </a:solidFill>
                <a:latin typeface="微软雅黑" charset="0"/>
                <a:ea typeface="微软雅黑" charset="0"/>
                <a:cs typeface="微软雅黑" charset="0"/>
                <a:sym typeface="微软雅黑" charset="0"/>
              </a:rPr>
              <a:t>通过服务目录提供服务的在线</a:t>
            </a:r>
            <a:r>
              <a:rPr lang="zh-CN" altLang="en-US" sz="1600" b="1" smtClean="0">
                <a:solidFill>
                  <a:srgbClr val="F43308"/>
                </a:solidFill>
                <a:latin typeface="微软雅黑" charset="0"/>
                <a:ea typeface="微软雅黑" charset="0"/>
                <a:cs typeface="微软雅黑" charset="0"/>
                <a:sym typeface="微软雅黑" charset="0"/>
              </a:rPr>
              <a:t>流程化管理</a:t>
            </a:r>
          </a:p>
        </p:txBody>
      </p:sp>
      <p:sp>
        <p:nvSpPr>
          <p:cNvPr id="23564" name="Text Box 8"/>
          <p:cNvSpPr txBox="1">
            <a:spLocks noChangeArrowheads="1"/>
          </p:cNvSpPr>
          <p:nvPr/>
        </p:nvSpPr>
        <p:spPr bwMode="auto">
          <a:xfrm>
            <a:off x="9550862" y="1677597"/>
            <a:ext cx="2660187" cy="18938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spAutoFit/>
          </a:bodyPr>
          <a:lstStyle>
            <a:lvl1pPr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defTabSz="784225" fontAlgn="base">
              <a:lnSpc>
                <a:spcPct val="120000"/>
              </a:lnSpc>
              <a:spcBef>
                <a:spcPct val="0"/>
              </a:spcBef>
              <a:spcAft>
                <a:spcPct val="0"/>
              </a:spcAft>
              <a:buFont typeface="Arial" charset="0"/>
              <a:buNone/>
            </a:pPr>
            <a:r>
              <a:rPr lang="zh-CN" altLang="en-US" sz="1800" b="1" smtClean="0">
                <a:solidFill>
                  <a:srgbClr val="000000"/>
                </a:solidFill>
                <a:latin typeface="微软雅黑" charset="0"/>
                <a:ea typeface="微软雅黑" charset="0"/>
                <a:cs typeface="微软雅黑" charset="0"/>
                <a:sym typeface="微软雅黑" charset="0"/>
              </a:rPr>
              <a:t>强化的云安全管理体系</a:t>
            </a:r>
          </a:p>
          <a:p>
            <a:pPr marL="285750" indent="-285750" defTabSz="784225" fontAlgn="base">
              <a:lnSpc>
                <a:spcPct val="120000"/>
              </a:lnSpc>
              <a:spcBef>
                <a:spcPct val="0"/>
              </a:spcBef>
              <a:spcAft>
                <a:spcPct val="0"/>
              </a:spcAft>
              <a:buSzPct val="100000"/>
              <a:buFont typeface="Wingdings" charset="0"/>
              <a:buChar char="l"/>
            </a:pPr>
            <a:r>
              <a:rPr lang="zh-CN" altLang="en-US" sz="1600" smtClean="0">
                <a:solidFill>
                  <a:srgbClr val="000000"/>
                </a:solidFill>
                <a:latin typeface="微软雅黑" charset="0"/>
                <a:ea typeface="微软雅黑" charset="0"/>
                <a:cs typeface="微软雅黑" charset="0"/>
                <a:sym typeface="微软雅黑" charset="0"/>
              </a:rPr>
              <a:t>基于</a:t>
            </a:r>
            <a:r>
              <a:rPr lang="zh-CN" altLang="en-US" sz="1600" b="1" smtClean="0">
                <a:solidFill>
                  <a:srgbClr val="F43308"/>
                </a:solidFill>
                <a:latin typeface="微软雅黑" charset="0"/>
                <a:ea typeface="微软雅黑" charset="0"/>
                <a:cs typeface="微软雅黑" charset="0"/>
                <a:sym typeface="微软雅黑" charset="0"/>
              </a:rPr>
              <a:t>动态口令</a:t>
            </a:r>
            <a:r>
              <a:rPr lang="zh-CN" altLang="en-US" sz="1600" smtClean="0">
                <a:solidFill>
                  <a:srgbClr val="000000"/>
                </a:solidFill>
                <a:latin typeface="微软雅黑" charset="0"/>
                <a:ea typeface="微软雅黑" charset="0"/>
                <a:cs typeface="微软雅黑" charset="0"/>
                <a:sym typeface="微软雅黑" charset="0"/>
              </a:rPr>
              <a:t>的强身份认证技术保证用户信息</a:t>
            </a:r>
          </a:p>
          <a:p>
            <a:pPr marL="285750" indent="-285750" defTabSz="784225" fontAlgn="base">
              <a:lnSpc>
                <a:spcPct val="120000"/>
              </a:lnSpc>
              <a:spcBef>
                <a:spcPct val="0"/>
              </a:spcBef>
              <a:spcAft>
                <a:spcPct val="0"/>
              </a:spcAft>
              <a:buSzPct val="100000"/>
              <a:buFont typeface="Wingdings" charset="0"/>
              <a:buChar char="l"/>
            </a:pPr>
            <a:r>
              <a:rPr lang="zh-CN" altLang="en-US" sz="1600" smtClean="0">
                <a:solidFill>
                  <a:srgbClr val="000000"/>
                </a:solidFill>
                <a:latin typeface="微软雅黑" charset="0"/>
                <a:ea typeface="微软雅黑" charset="0"/>
                <a:cs typeface="微软雅黑" charset="0"/>
                <a:sym typeface="微软雅黑" charset="0"/>
              </a:rPr>
              <a:t>集成</a:t>
            </a:r>
            <a:r>
              <a:rPr lang="zh-CN" altLang="en-US" sz="1600" b="1" smtClean="0">
                <a:solidFill>
                  <a:srgbClr val="F43308"/>
                </a:solidFill>
                <a:latin typeface="微软雅黑" charset="0"/>
                <a:ea typeface="微软雅黑" charset="0"/>
                <a:cs typeface="微软雅黑" charset="0"/>
                <a:sym typeface="微软雅黑" charset="0"/>
              </a:rPr>
              <a:t>符合国家标准</a:t>
            </a:r>
            <a:r>
              <a:rPr lang="zh-CN" altLang="en-US" sz="1600" smtClean="0">
                <a:solidFill>
                  <a:srgbClr val="000000"/>
                </a:solidFill>
                <a:latin typeface="微软雅黑" charset="0"/>
                <a:ea typeface="微软雅黑" charset="0"/>
                <a:cs typeface="微软雅黑" charset="0"/>
                <a:sym typeface="微软雅黑" charset="0"/>
              </a:rPr>
              <a:t>的云安全管理组件</a:t>
            </a:r>
          </a:p>
        </p:txBody>
      </p:sp>
      <p:grpSp>
        <p:nvGrpSpPr>
          <p:cNvPr id="23565" name="Group 13"/>
          <p:cNvGrpSpPr>
            <a:grpSpLocks/>
          </p:cNvGrpSpPr>
          <p:nvPr/>
        </p:nvGrpSpPr>
        <p:grpSpPr bwMode="auto">
          <a:xfrm>
            <a:off x="5426191" y="1626811"/>
            <a:ext cx="2175556" cy="1612527"/>
            <a:chOff x="0" y="0"/>
            <a:chExt cx="1110" cy="1096"/>
          </a:xfrm>
        </p:grpSpPr>
        <p:grpSp>
          <p:nvGrpSpPr>
            <p:cNvPr id="23566" name="Group 14"/>
            <p:cNvGrpSpPr>
              <a:grpSpLocks/>
            </p:cNvGrpSpPr>
            <p:nvPr/>
          </p:nvGrpSpPr>
          <p:grpSpPr bwMode="auto">
            <a:xfrm>
              <a:off x="0" y="0"/>
              <a:ext cx="1110" cy="1096"/>
              <a:chOff x="0" y="0"/>
              <a:chExt cx="1110" cy="1096"/>
            </a:xfrm>
          </p:grpSpPr>
          <p:sp>
            <p:nvSpPr>
              <p:cNvPr id="23567" name="Oval 11"/>
              <p:cNvSpPr>
                <a:spLocks noChangeArrowheads="1"/>
              </p:cNvSpPr>
              <p:nvPr/>
            </p:nvSpPr>
            <p:spPr bwMode="auto">
              <a:xfrm>
                <a:off x="0" y="0"/>
                <a:ext cx="1110" cy="1096"/>
              </a:xfrm>
              <a:prstGeom prst="ellipse">
                <a:avLst/>
              </a:prstGeom>
              <a:solidFill>
                <a:srgbClr val="3333CC">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3568" name="Oval 12"/>
              <p:cNvSpPr>
                <a:spLocks noChangeArrowheads="1"/>
              </p:cNvSpPr>
              <p:nvPr/>
            </p:nvSpPr>
            <p:spPr bwMode="auto">
              <a:xfrm>
                <a:off x="25" y="25"/>
                <a:ext cx="1062" cy="1050"/>
              </a:xfrm>
              <a:prstGeom prst="ellipse">
                <a:avLst/>
              </a:prstGeom>
              <a:solidFill>
                <a:srgbClr val="FF6161">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grpSp>
          <p:nvGrpSpPr>
            <p:cNvPr id="23569" name="Group 17"/>
            <p:cNvGrpSpPr>
              <a:grpSpLocks/>
            </p:cNvGrpSpPr>
            <p:nvPr/>
          </p:nvGrpSpPr>
          <p:grpSpPr bwMode="auto">
            <a:xfrm>
              <a:off x="49" y="48"/>
              <a:ext cx="1026" cy="1014"/>
              <a:chOff x="0" y="0"/>
              <a:chExt cx="1110" cy="1096"/>
            </a:xfrm>
          </p:grpSpPr>
          <p:sp>
            <p:nvSpPr>
              <p:cNvPr id="23570" name="Oval 14"/>
              <p:cNvSpPr>
                <a:spLocks noChangeArrowheads="1"/>
              </p:cNvSpPr>
              <p:nvPr/>
            </p:nvSpPr>
            <p:spPr bwMode="auto">
              <a:xfrm>
                <a:off x="0" y="-2"/>
                <a:ext cx="1112" cy="1096"/>
              </a:xfrm>
              <a:prstGeom prst="ellipse">
                <a:avLst/>
              </a:prstGeom>
              <a:solidFill>
                <a:srgbClr val="FF6161">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3571" name="Oval 15"/>
              <p:cNvSpPr>
                <a:spLocks noChangeArrowheads="1"/>
              </p:cNvSpPr>
              <p:nvPr/>
            </p:nvSpPr>
            <p:spPr bwMode="auto">
              <a:xfrm>
                <a:off x="24" y="24"/>
                <a:ext cx="1063" cy="1047"/>
              </a:xfrm>
              <a:prstGeom prst="ellipse">
                <a:avLst/>
              </a:prstGeom>
              <a:solidFill>
                <a:srgbClr val="3333CC">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grpSp>
      <p:grpSp>
        <p:nvGrpSpPr>
          <p:cNvPr id="23572" name="Group 20"/>
          <p:cNvGrpSpPr>
            <a:grpSpLocks/>
          </p:cNvGrpSpPr>
          <p:nvPr/>
        </p:nvGrpSpPr>
        <p:grpSpPr bwMode="auto">
          <a:xfrm>
            <a:off x="3546917" y="4029732"/>
            <a:ext cx="2175556" cy="1612527"/>
            <a:chOff x="0" y="0"/>
            <a:chExt cx="1110" cy="1096"/>
          </a:xfrm>
        </p:grpSpPr>
        <p:grpSp>
          <p:nvGrpSpPr>
            <p:cNvPr id="23573" name="Group 21"/>
            <p:cNvGrpSpPr>
              <a:grpSpLocks/>
            </p:cNvGrpSpPr>
            <p:nvPr/>
          </p:nvGrpSpPr>
          <p:grpSpPr bwMode="auto">
            <a:xfrm>
              <a:off x="0" y="0"/>
              <a:ext cx="1110" cy="1096"/>
              <a:chOff x="0" y="0"/>
              <a:chExt cx="1110" cy="1096"/>
            </a:xfrm>
          </p:grpSpPr>
          <p:sp>
            <p:nvSpPr>
              <p:cNvPr id="23574" name="Oval 18"/>
              <p:cNvSpPr>
                <a:spLocks noChangeArrowheads="1"/>
              </p:cNvSpPr>
              <p:nvPr/>
            </p:nvSpPr>
            <p:spPr bwMode="auto">
              <a:xfrm>
                <a:off x="0" y="0"/>
                <a:ext cx="1110" cy="1096"/>
              </a:xfrm>
              <a:prstGeom prst="ellipse">
                <a:avLst/>
              </a:prstGeom>
              <a:solidFill>
                <a:srgbClr val="FFC319">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3575" name="Oval 19"/>
              <p:cNvSpPr>
                <a:spLocks noChangeArrowheads="1"/>
              </p:cNvSpPr>
              <p:nvPr/>
            </p:nvSpPr>
            <p:spPr bwMode="auto">
              <a:xfrm>
                <a:off x="25" y="25"/>
                <a:ext cx="1062" cy="1050"/>
              </a:xfrm>
              <a:prstGeom prst="ellipse">
                <a:avLst/>
              </a:prstGeom>
              <a:solidFill>
                <a:srgbClr val="FFC319">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grpSp>
          <p:nvGrpSpPr>
            <p:cNvPr id="23576" name="Group 24"/>
            <p:cNvGrpSpPr>
              <a:grpSpLocks/>
            </p:cNvGrpSpPr>
            <p:nvPr/>
          </p:nvGrpSpPr>
          <p:grpSpPr bwMode="auto">
            <a:xfrm>
              <a:off x="49" y="48"/>
              <a:ext cx="1026" cy="1014"/>
              <a:chOff x="0" y="0"/>
              <a:chExt cx="1110" cy="1096"/>
            </a:xfrm>
          </p:grpSpPr>
          <p:sp>
            <p:nvSpPr>
              <p:cNvPr id="23577" name="Oval 21"/>
              <p:cNvSpPr>
                <a:spLocks noChangeArrowheads="1"/>
              </p:cNvSpPr>
              <p:nvPr/>
            </p:nvSpPr>
            <p:spPr bwMode="auto">
              <a:xfrm>
                <a:off x="0" y="-2"/>
                <a:ext cx="1112" cy="1096"/>
              </a:xfrm>
              <a:prstGeom prst="ellipse">
                <a:avLst/>
              </a:prstGeom>
              <a:solidFill>
                <a:srgbClr val="FFC319">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3578" name="Oval 22"/>
              <p:cNvSpPr>
                <a:spLocks noChangeArrowheads="1"/>
              </p:cNvSpPr>
              <p:nvPr/>
            </p:nvSpPr>
            <p:spPr bwMode="auto">
              <a:xfrm>
                <a:off x="24" y="24"/>
                <a:ext cx="1063" cy="1047"/>
              </a:xfrm>
              <a:prstGeom prst="ellipse">
                <a:avLst/>
              </a:prstGeom>
              <a:solidFill>
                <a:srgbClr val="FFC319">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grpSp>
      <p:grpSp>
        <p:nvGrpSpPr>
          <p:cNvPr id="23579" name="Group 27"/>
          <p:cNvGrpSpPr>
            <a:grpSpLocks/>
          </p:cNvGrpSpPr>
          <p:nvPr/>
        </p:nvGrpSpPr>
        <p:grpSpPr bwMode="auto">
          <a:xfrm>
            <a:off x="7186952" y="4029732"/>
            <a:ext cx="2175556" cy="1612527"/>
            <a:chOff x="0" y="0"/>
            <a:chExt cx="1110" cy="1096"/>
          </a:xfrm>
        </p:grpSpPr>
        <p:grpSp>
          <p:nvGrpSpPr>
            <p:cNvPr id="23580" name="Group 28"/>
            <p:cNvGrpSpPr>
              <a:grpSpLocks/>
            </p:cNvGrpSpPr>
            <p:nvPr/>
          </p:nvGrpSpPr>
          <p:grpSpPr bwMode="auto">
            <a:xfrm>
              <a:off x="0" y="0"/>
              <a:ext cx="1110" cy="1096"/>
              <a:chOff x="0" y="0"/>
              <a:chExt cx="1110" cy="1096"/>
            </a:xfrm>
          </p:grpSpPr>
          <p:sp>
            <p:nvSpPr>
              <p:cNvPr id="23581" name="Oval 25"/>
              <p:cNvSpPr>
                <a:spLocks noChangeArrowheads="1"/>
              </p:cNvSpPr>
              <p:nvPr/>
            </p:nvSpPr>
            <p:spPr bwMode="auto">
              <a:xfrm>
                <a:off x="0" y="0"/>
                <a:ext cx="1110" cy="1096"/>
              </a:xfrm>
              <a:prstGeom prst="ellipse">
                <a:avLst/>
              </a:prstGeom>
              <a:solidFill>
                <a:srgbClr val="A8D02A">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3582" name="Oval 26"/>
              <p:cNvSpPr>
                <a:spLocks noChangeArrowheads="1"/>
              </p:cNvSpPr>
              <p:nvPr/>
            </p:nvSpPr>
            <p:spPr bwMode="auto">
              <a:xfrm>
                <a:off x="25" y="25"/>
                <a:ext cx="1062" cy="1050"/>
              </a:xfrm>
              <a:prstGeom prst="ellipse">
                <a:avLst/>
              </a:prstGeom>
              <a:solidFill>
                <a:srgbClr val="817E00">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grpSp>
          <p:nvGrpSpPr>
            <p:cNvPr id="23583" name="Group 31"/>
            <p:cNvGrpSpPr>
              <a:grpSpLocks/>
            </p:cNvGrpSpPr>
            <p:nvPr/>
          </p:nvGrpSpPr>
          <p:grpSpPr bwMode="auto">
            <a:xfrm>
              <a:off x="49" y="48"/>
              <a:ext cx="1026" cy="1014"/>
              <a:chOff x="0" y="0"/>
              <a:chExt cx="1110" cy="1096"/>
            </a:xfrm>
          </p:grpSpPr>
          <p:sp>
            <p:nvSpPr>
              <p:cNvPr id="23584" name="Oval 28"/>
              <p:cNvSpPr>
                <a:spLocks noChangeArrowheads="1"/>
              </p:cNvSpPr>
              <p:nvPr/>
            </p:nvSpPr>
            <p:spPr bwMode="auto">
              <a:xfrm>
                <a:off x="0" y="-2"/>
                <a:ext cx="1112" cy="1096"/>
              </a:xfrm>
              <a:prstGeom prst="ellipse">
                <a:avLst/>
              </a:prstGeom>
              <a:solidFill>
                <a:srgbClr val="817E00">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3585" name="Oval 29"/>
              <p:cNvSpPr>
                <a:spLocks noChangeArrowheads="1"/>
              </p:cNvSpPr>
              <p:nvPr/>
            </p:nvSpPr>
            <p:spPr bwMode="auto">
              <a:xfrm>
                <a:off x="24" y="24"/>
                <a:ext cx="1063" cy="1047"/>
              </a:xfrm>
              <a:prstGeom prst="ellipse">
                <a:avLst/>
              </a:prstGeom>
              <a:solidFill>
                <a:srgbClr val="817E00">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grpSp>
      <p:grpSp>
        <p:nvGrpSpPr>
          <p:cNvPr id="23586" name="Group 34"/>
          <p:cNvGrpSpPr>
            <a:grpSpLocks/>
          </p:cNvGrpSpPr>
          <p:nvPr/>
        </p:nvGrpSpPr>
        <p:grpSpPr bwMode="auto">
          <a:xfrm>
            <a:off x="5523541" y="1677599"/>
            <a:ext cx="1955460" cy="1447465"/>
            <a:chOff x="0" y="0"/>
            <a:chExt cx="751" cy="741"/>
          </a:xfrm>
        </p:grpSpPr>
        <p:sp>
          <p:nvSpPr>
            <p:cNvPr id="23587" name="Oval 31"/>
            <p:cNvSpPr>
              <a:spLocks noChangeArrowheads="1"/>
            </p:cNvSpPr>
            <p:nvPr/>
          </p:nvSpPr>
          <p:spPr bwMode="auto">
            <a:xfrm>
              <a:off x="20" y="32"/>
              <a:ext cx="716" cy="709"/>
            </a:xfrm>
            <a:prstGeom prst="ellipse">
              <a:avLst/>
            </a:prstGeom>
            <a:gradFill rotWithShape="1">
              <a:gsLst>
                <a:gs pos="0">
                  <a:srgbClr val="FF6161"/>
                </a:gs>
                <a:gs pos="100000">
                  <a:srgbClr val="511F1F"/>
                </a:gs>
              </a:gsLst>
              <a:lin ang="5400000" scaled="1"/>
            </a:gradFill>
            <a:ln w="38100" cap="flat" cmpd="sng">
              <a:solidFill>
                <a:srgbClr val="F8F8F8">
                  <a:alpha val="75000"/>
                </a:srgbClr>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pic>
          <p:nvPicPr>
            <p:cNvPr id="23588" name="Picture 32" descr="cir_lighteffect0"/>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a:stretch>
              <a:fillRect/>
            </a:stretch>
          </p:blipFill>
          <p:spPr bwMode="auto">
            <a:xfrm>
              <a:off x="0" y="0"/>
              <a:ext cx="751" cy="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sp>
        <p:nvSpPr>
          <p:cNvPr id="23589" name="Rectangle 33"/>
          <p:cNvSpPr>
            <a:spLocks noChangeArrowheads="1"/>
          </p:cNvSpPr>
          <p:nvPr/>
        </p:nvSpPr>
        <p:spPr bwMode="auto">
          <a:xfrm>
            <a:off x="5561638" y="2110886"/>
            <a:ext cx="1934297" cy="461665"/>
          </a:xfrm>
          <a:prstGeom prst="rect">
            <a:avLst/>
          </a:prstGeom>
          <a:noFill/>
          <a:ln>
            <a:noFill/>
          </a:ln>
          <a:effectLst>
            <a:outerShdw blurRad="63500" dist="1796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eaLnBrk="0" fontAlgn="base" hangingPunct="0">
              <a:spcBef>
                <a:spcPct val="0"/>
              </a:spcBef>
              <a:spcAft>
                <a:spcPct val="0"/>
              </a:spcAft>
              <a:buFont typeface="Arial" charset="0"/>
              <a:buNone/>
            </a:pPr>
            <a:r>
              <a:rPr lang="zh-CN" altLang="en-US" sz="2400" b="1" smtClean="0">
                <a:solidFill>
                  <a:srgbClr val="F8F8F8"/>
                </a:solidFill>
                <a:latin typeface="微软雅黑" charset="0"/>
                <a:ea typeface="微软雅黑" charset="0"/>
                <a:cs typeface="微软雅黑" charset="0"/>
              </a:rPr>
              <a:t> </a:t>
            </a:r>
            <a:r>
              <a:rPr lang="zh-CN" altLang="en-US" sz="2400" b="1" smtClean="0">
                <a:solidFill>
                  <a:srgbClr val="F8F8F8"/>
                </a:solidFill>
                <a:latin typeface="微软雅黑" charset="0"/>
                <a:ea typeface="微软雅黑" charset="0"/>
                <a:cs typeface="微软雅黑" charset="0"/>
              </a:rPr>
              <a:t>融合</a:t>
            </a:r>
          </a:p>
        </p:txBody>
      </p:sp>
      <p:grpSp>
        <p:nvGrpSpPr>
          <p:cNvPr id="23590" name="Group 38"/>
          <p:cNvGrpSpPr>
            <a:grpSpLocks/>
          </p:cNvGrpSpPr>
          <p:nvPr/>
        </p:nvGrpSpPr>
        <p:grpSpPr bwMode="auto">
          <a:xfrm>
            <a:off x="3640035" y="4091627"/>
            <a:ext cx="1955460" cy="1447465"/>
            <a:chOff x="0" y="0"/>
            <a:chExt cx="751" cy="741"/>
          </a:xfrm>
        </p:grpSpPr>
        <p:sp>
          <p:nvSpPr>
            <p:cNvPr id="23591" name="Oval 35"/>
            <p:cNvSpPr>
              <a:spLocks noChangeArrowheads="1"/>
            </p:cNvSpPr>
            <p:nvPr/>
          </p:nvSpPr>
          <p:spPr bwMode="auto">
            <a:xfrm>
              <a:off x="20" y="32"/>
              <a:ext cx="716" cy="709"/>
            </a:xfrm>
            <a:prstGeom prst="ellipse">
              <a:avLst/>
            </a:prstGeom>
            <a:gradFill rotWithShape="1">
              <a:gsLst>
                <a:gs pos="0">
                  <a:srgbClr val="FFC319"/>
                </a:gs>
                <a:gs pos="100000">
                  <a:srgbClr val="513E08"/>
                </a:gs>
              </a:gsLst>
              <a:lin ang="5400000" scaled="1"/>
            </a:gradFill>
            <a:ln w="38100" cap="flat" cmpd="sng">
              <a:solidFill>
                <a:srgbClr val="F8F8F8">
                  <a:alpha val="75000"/>
                </a:srgbClr>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pic>
          <p:nvPicPr>
            <p:cNvPr id="23592" name="Picture 36" descr="cir_lighteffect0"/>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a:stretch>
              <a:fillRect/>
            </a:stretch>
          </p:blipFill>
          <p:spPr bwMode="auto">
            <a:xfrm>
              <a:off x="0" y="0"/>
              <a:ext cx="751" cy="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sp>
        <p:nvSpPr>
          <p:cNvPr id="23593" name="Rectangle 37"/>
          <p:cNvSpPr>
            <a:spLocks noChangeArrowheads="1"/>
          </p:cNvSpPr>
          <p:nvPr/>
        </p:nvSpPr>
        <p:spPr bwMode="auto">
          <a:xfrm>
            <a:off x="3661201" y="4509046"/>
            <a:ext cx="1934297" cy="461665"/>
          </a:xfrm>
          <a:prstGeom prst="rect">
            <a:avLst/>
          </a:prstGeom>
          <a:noFill/>
          <a:ln>
            <a:noFill/>
          </a:ln>
          <a:effectLst>
            <a:outerShdw blurRad="63500" dist="1796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eaLnBrk="0" fontAlgn="base" hangingPunct="0">
              <a:spcBef>
                <a:spcPct val="0"/>
              </a:spcBef>
              <a:spcAft>
                <a:spcPct val="0"/>
              </a:spcAft>
              <a:buFont typeface="Arial" charset="0"/>
              <a:buNone/>
            </a:pPr>
            <a:r>
              <a:rPr lang="zh-CN" altLang="en-US" sz="2400" b="1" smtClean="0">
                <a:solidFill>
                  <a:srgbClr val="F8F8F8"/>
                </a:solidFill>
                <a:latin typeface="微软雅黑" charset="0"/>
                <a:ea typeface="微软雅黑" charset="0"/>
                <a:cs typeface="微软雅黑" charset="0"/>
              </a:rPr>
              <a:t>敏捷</a:t>
            </a:r>
          </a:p>
        </p:txBody>
      </p:sp>
      <p:grpSp>
        <p:nvGrpSpPr>
          <p:cNvPr id="23594" name="Group 42"/>
          <p:cNvGrpSpPr>
            <a:grpSpLocks/>
          </p:cNvGrpSpPr>
          <p:nvPr/>
        </p:nvGrpSpPr>
        <p:grpSpPr bwMode="auto">
          <a:xfrm>
            <a:off x="7322395" y="4091627"/>
            <a:ext cx="1955460" cy="1447465"/>
            <a:chOff x="0" y="0"/>
            <a:chExt cx="751" cy="741"/>
          </a:xfrm>
        </p:grpSpPr>
        <p:sp>
          <p:nvSpPr>
            <p:cNvPr id="23595" name="Oval 39"/>
            <p:cNvSpPr>
              <a:spLocks noChangeArrowheads="1"/>
            </p:cNvSpPr>
            <p:nvPr/>
          </p:nvSpPr>
          <p:spPr bwMode="auto">
            <a:xfrm>
              <a:off x="20" y="32"/>
              <a:ext cx="716" cy="709"/>
            </a:xfrm>
            <a:prstGeom prst="ellipse">
              <a:avLst/>
            </a:prstGeom>
            <a:gradFill rotWithShape="1">
              <a:gsLst>
                <a:gs pos="0">
                  <a:srgbClr val="0099CC"/>
                </a:gs>
                <a:gs pos="100000">
                  <a:srgbClr val="003141"/>
                </a:gs>
              </a:gsLst>
              <a:lin ang="5400000" scaled="1"/>
            </a:gradFill>
            <a:ln w="38100" cap="flat" cmpd="sng">
              <a:solidFill>
                <a:srgbClr val="F8F8F8">
                  <a:alpha val="75000"/>
                </a:srgbClr>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pic>
          <p:nvPicPr>
            <p:cNvPr id="23596" name="Picture 40" descr="cir_lighteffect0"/>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a:stretch>
              <a:fillRect/>
            </a:stretch>
          </p:blipFill>
          <p:spPr bwMode="auto">
            <a:xfrm>
              <a:off x="0" y="0"/>
              <a:ext cx="751" cy="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grpSp>
        <p:nvGrpSpPr>
          <p:cNvPr id="23597" name="Group 45"/>
          <p:cNvGrpSpPr>
            <a:grpSpLocks/>
          </p:cNvGrpSpPr>
          <p:nvPr/>
        </p:nvGrpSpPr>
        <p:grpSpPr bwMode="auto">
          <a:xfrm>
            <a:off x="7297000" y="4091627"/>
            <a:ext cx="1955460" cy="1447465"/>
            <a:chOff x="0" y="0"/>
            <a:chExt cx="751" cy="741"/>
          </a:xfrm>
        </p:grpSpPr>
        <p:sp>
          <p:nvSpPr>
            <p:cNvPr id="23598" name="Oval 42"/>
            <p:cNvSpPr>
              <a:spLocks noChangeArrowheads="1"/>
            </p:cNvSpPr>
            <p:nvPr/>
          </p:nvSpPr>
          <p:spPr bwMode="auto">
            <a:xfrm>
              <a:off x="20" y="32"/>
              <a:ext cx="716" cy="709"/>
            </a:xfrm>
            <a:prstGeom prst="ellipse">
              <a:avLst/>
            </a:prstGeom>
            <a:gradFill rotWithShape="1">
              <a:gsLst>
                <a:gs pos="0">
                  <a:srgbClr val="A8D02A"/>
                </a:gs>
                <a:gs pos="100000">
                  <a:srgbClr val="35420D"/>
                </a:gs>
              </a:gsLst>
              <a:lin ang="5400000" scaled="1"/>
            </a:gradFill>
            <a:ln w="38100" cap="flat" cmpd="sng">
              <a:solidFill>
                <a:srgbClr val="F8F8F8">
                  <a:alpha val="75000"/>
                </a:srgbClr>
              </a:solidFill>
              <a:round/>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pPr defTabSz="784225" eaLnBrk="0" fontAlgn="base" hangingPunct="0">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pic>
          <p:nvPicPr>
            <p:cNvPr id="23599" name="Picture 43" descr="cir_lighteffect0"/>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a:stretch>
              <a:fillRect/>
            </a:stretch>
          </p:blipFill>
          <p:spPr bwMode="auto">
            <a:xfrm>
              <a:off x="0" y="0"/>
              <a:ext cx="751" cy="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sp>
        <p:nvSpPr>
          <p:cNvPr id="23600" name="Rectangle 44"/>
          <p:cNvSpPr>
            <a:spLocks noChangeArrowheads="1"/>
          </p:cNvSpPr>
          <p:nvPr/>
        </p:nvSpPr>
        <p:spPr bwMode="auto">
          <a:xfrm>
            <a:off x="7301236" y="4520153"/>
            <a:ext cx="1934297" cy="461665"/>
          </a:xfrm>
          <a:prstGeom prst="rect">
            <a:avLst/>
          </a:prstGeom>
          <a:noFill/>
          <a:ln>
            <a:noFill/>
          </a:ln>
          <a:effectLst>
            <a:outerShdw blurRad="63500" dist="1796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eaLnBrk="0" fontAlgn="base" hangingPunct="0">
              <a:spcBef>
                <a:spcPct val="0"/>
              </a:spcBef>
              <a:spcAft>
                <a:spcPct val="0"/>
              </a:spcAft>
              <a:buFont typeface="Arial" charset="0"/>
              <a:buNone/>
            </a:pPr>
            <a:r>
              <a:rPr lang="zh-CN" altLang="en-US" sz="2400" b="1" smtClean="0">
                <a:solidFill>
                  <a:srgbClr val="F8F8F8"/>
                </a:solidFill>
                <a:latin typeface="Arial" charset="0"/>
                <a:ea typeface="微软雅黑" charset="0"/>
                <a:cs typeface="微软雅黑" charset="0"/>
              </a:rPr>
              <a:t>安全</a:t>
            </a:r>
          </a:p>
        </p:txBody>
      </p:sp>
      <p:sp>
        <p:nvSpPr>
          <p:cNvPr id="23601" name="燕尾形 288"/>
          <p:cNvSpPr>
            <a:spLocks noChangeArrowheads="1"/>
          </p:cNvSpPr>
          <p:nvPr/>
        </p:nvSpPr>
        <p:spPr bwMode="auto">
          <a:xfrm rot="10860000">
            <a:off x="4943678" y="1485558"/>
            <a:ext cx="503679" cy="514231"/>
          </a:xfrm>
          <a:prstGeom prst="chevron">
            <a:avLst>
              <a:gd name="adj" fmla="val 50000"/>
            </a:avLst>
          </a:prstGeom>
          <a:solidFill>
            <a:srgbClr val="3399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defTabSz="784225" eaLnBrk="0" fontAlgn="base" hangingPunct="0">
              <a:spcBef>
                <a:spcPct val="0"/>
              </a:spcBef>
              <a:spcAft>
                <a:spcPct val="0"/>
              </a:spcAft>
              <a:buFont typeface="Arial" charset="0"/>
              <a:buNone/>
            </a:pPr>
            <a:endParaRPr lang="zh-CN" altLang="en-US" sz="1500" smtClean="0">
              <a:solidFill>
                <a:srgbClr val="000000"/>
              </a:solidFill>
              <a:latin typeface="宋体" charset="0"/>
              <a:ea typeface="宋体" charset="0"/>
              <a:cs typeface="宋体" charset="0"/>
              <a:sym typeface="宋体" charset="0"/>
            </a:endParaRPr>
          </a:p>
        </p:txBody>
      </p:sp>
      <p:sp>
        <p:nvSpPr>
          <p:cNvPr id="23602" name="燕尾形 288"/>
          <p:cNvSpPr>
            <a:spLocks noChangeArrowheads="1"/>
          </p:cNvSpPr>
          <p:nvPr/>
        </p:nvSpPr>
        <p:spPr bwMode="auto">
          <a:xfrm rot="10860000">
            <a:off x="3119428" y="4939156"/>
            <a:ext cx="503679" cy="515819"/>
          </a:xfrm>
          <a:prstGeom prst="chevron">
            <a:avLst>
              <a:gd name="adj" fmla="val 50000"/>
            </a:avLst>
          </a:prstGeom>
          <a:solidFill>
            <a:srgbClr val="3399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defTabSz="784225" eaLnBrk="0" fontAlgn="base" hangingPunct="0">
              <a:spcBef>
                <a:spcPct val="0"/>
              </a:spcBef>
              <a:spcAft>
                <a:spcPct val="0"/>
              </a:spcAft>
              <a:buFont typeface="Arial" charset="0"/>
              <a:buNone/>
            </a:pPr>
            <a:endParaRPr lang="zh-CN" altLang="en-US" sz="1500" smtClean="0">
              <a:solidFill>
                <a:srgbClr val="000000"/>
              </a:solidFill>
              <a:latin typeface="宋体" charset="0"/>
              <a:ea typeface="宋体" charset="0"/>
              <a:cs typeface="宋体" charset="0"/>
              <a:sym typeface="宋体" charset="0"/>
            </a:endParaRPr>
          </a:p>
        </p:txBody>
      </p:sp>
      <p:sp>
        <p:nvSpPr>
          <p:cNvPr id="23603" name="燕尾形 288"/>
          <p:cNvSpPr>
            <a:spLocks noChangeArrowheads="1"/>
          </p:cNvSpPr>
          <p:nvPr/>
        </p:nvSpPr>
        <p:spPr bwMode="auto">
          <a:xfrm rot="20040000">
            <a:off x="9358278" y="4078930"/>
            <a:ext cx="503679" cy="514231"/>
          </a:xfrm>
          <a:prstGeom prst="chevron">
            <a:avLst>
              <a:gd name="adj" fmla="val 50000"/>
            </a:avLst>
          </a:prstGeom>
          <a:solidFill>
            <a:srgbClr val="3399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defTabSz="784225" eaLnBrk="0" fontAlgn="base" hangingPunct="0">
              <a:spcBef>
                <a:spcPct val="0"/>
              </a:spcBef>
              <a:spcAft>
                <a:spcPct val="0"/>
              </a:spcAft>
              <a:buFont typeface="Arial" charset="0"/>
              <a:buNone/>
            </a:pPr>
            <a:endParaRPr lang="zh-CN" altLang="en-US" sz="1500" smtClean="0">
              <a:solidFill>
                <a:srgbClr val="000000"/>
              </a:solidFill>
              <a:latin typeface="宋体" charset="0"/>
              <a:ea typeface="宋体" charset="0"/>
              <a:cs typeface="宋体" charset="0"/>
              <a:sym typeface="宋体" charset="0"/>
            </a:endParaRPr>
          </a:p>
        </p:txBody>
      </p:sp>
    </p:spTree>
    <p:extLst>
      <p:ext uri="{BB962C8B-B14F-4D97-AF65-F5344CB8AC3E}">
        <p14:creationId xmlns:p14="http://schemas.microsoft.com/office/powerpoint/2010/main" val="1224366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24581"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24582"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Cloudview</a:t>
            </a:r>
            <a:r>
              <a:rPr lang="zh-CN" altLang="en-US" sz="3200" b="1">
                <a:latin typeface="微软雅黑" charset="0"/>
                <a:ea typeface="微软雅黑" charset="0"/>
                <a:cs typeface="微软雅黑" charset="0"/>
                <a:sym typeface="宋体" charset="0"/>
              </a:rPr>
              <a:t>企业版本</a:t>
            </a:r>
          </a:p>
        </p:txBody>
      </p:sp>
      <p:sp>
        <p:nvSpPr>
          <p:cNvPr id="24583" name="Rectangle 2"/>
          <p:cNvSpPr>
            <a:spLocks noChangeArrowheads="1"/>
          </p:cNvSpPr>
          <p:nvPr/>
        </p:nvSpPr>
        <p:spPr bwMode="auto">
          <a:xfrm>
            <a:off x="4080226" y="2134696"/>
            <a:ext cx="3360683" cy="40090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p>
            <a:pPr defTabSz="784225" fontAlgn="base">
              <a:spcBef>
                <a:spcPct val="0"/>
              </a:spcBef>
              <a:spcAft>
                <a:spcPct val="0"/>
              </a:spcAft>
              <a:buFont typeface="Arial" charset="0"/>
              <a:buNone/>
            </a:pPr>
            <a:endParaRPr lang="zh-CN" altLang="en-US" sz="1500" smtClean="0">
              <a:solidFill>
                <a:srgbClr val="000000"/>
              </a:solidFill>
              <a:latin typeface="Century Schoolbook" charset="0"/>
              <a:ea typeface="宋体" charset="0"/>
              <a:cs typeface="宋体" charset="0"/>
              <a:sym typeface="宋体" charset="0"/>
            </a:endParaRPr>
          </a:p>
        </p:txBody>
      </p:sp>
      <p:sp>
        <p:nvSpPr>
          <p:cNvPr id="24584" name="Line 4"/>
          <p:cNvSpPr>
            <a:spLocks noChangeShapeType="1"/>
          </p:cNvSpPr>
          <p:nvPr/>
        </p:nvSpPr>
        <p:spPr bwMode="auto">
          <a:xfrm>
            <a:off x="4080225" y="1937889"/>
            <a:ext cx="0" cy="4226533"/>
          </a:xfrm>
          <a:prstGeom prst="line">
            <a:avLst/>
          </a:prstGeom>
          <a:noFill/>
          <a:ln w="12700" cmpd="sng">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4585" name="Line 5"/>
          <p:cNvSpPr>
            <a:spLocks noChangeShapeType="1"/>
          </p:cNvSpPr>
          <p:nvPr/>
        </p:nvSpPr>
        <p:spPr bwMode="auto">
          <a:xfrm>
            <a:off x="10799478" y="1937889"/>
            <a:ext cx="2116" cy="4226533"/>
          </a:xfrm>
          <a:prstGeom prst="line">
            <a:avLst/>
          </a:prstGeom>
          <a:noFill/>
          <a:ln w="9525" cmpd="sng">
            <a:solidFill>
              <a:srgbClr val="B2B2B2"/>
            </a:solidFill>
            <a:prstDash val="dash"/>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4586" name="Line 6"/>
          <p:cNvSpPr>
            <a:spLocks noChangeShapeType="1"/>
          </p:cNvSpPr>
          <p:nvPr/>
        </p:nvSpPr>
        <p:spPr bwMode="auto">
          <a:xfrm>
            <a:off x="7440908" y="1937889"/>
            <a:ext cx="8465" cy="4226533"/>
          </a:xfrm>
          <a:prstGeom prst="line">
            <a:avLst/>
          </a:prstGeom>
          <a:noFill/>
          <a:ln w="12700" cmpd="sng">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4587" name="Line 9"/>
          <p:cNvSpPr>
            <a:spLocks noChangeShapeType="1"/>
          </p:cNvSpPr>
          <p:nvPr/>
        </p:nvSpPr>
        <p:spPr bwMode="auto">
          <a:xfrm flipH="1">
            <a:off x="787263" y="1676014"/>
            <a:ext cx="10582" cy="4488411"/>
          </a:xfrm>
          <a:prstGeom prst="line">
            <a:avLst/>
          </a:prstGeom>
          <a:noFill/>
          <a:ln w="31750" cmpd="sng">
            <a:solidFill>
              <a:srgbClr val="F79646"/>
            </a:solidFill>
            <a:round/>
            <a:headEnd type="triangle" w="sm" len="lg"/>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4588" name="Line 11"/>
          <p:cNvSpPr>
            <a:spLocks noChangeShapeType="1"/>
          </p:cNvSpPr>
          <p:nvPr/>
        </p:nvSpPr>
        <p:spPr bwMode="auto">
          <a:xfrm>
            <a:off x="776684" y="6164423"/>
            <a:ext cx="11174059" cy="0"/>
          </a:xfrm>
          <a:prstGeom prst="line">
            <a:avLst/>
          </a:prstGeom>
          <a:noFill/>
          <a:ln w="31750" cmpd="sng">
            <a:solidFill>
              <a:srgbClr val="8064A2"/>
            </a:solidFill>
            <a:round/>
            <a:headEnd/>
            <a:tailEnd type="triangle" w="sm" len="lg"/>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4589" name="Text Box 12"/>
          <p:cNvSpPr>
            <a:spLocks noChangeArrowheads="1"/>
          </p:cNvSpPr>
          <p:nvPr/>
        </p:nvSpPr>
        <p:spPr bwMode="auto">
          <a:xfrm>
            <a:off x="533309" y="6143793"/>
            <a:ext cx="1680342" cy="32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eaLnBrk="0" fontAlgn="base" hangingPunct="0">
              <a:spcBef>
                <a:spcPct val="0"/>
              </a:spcBef>
              <a:spcAft>
                <a:spcPct val="0"/>
              </a:spcAft>
              <a:buFont typeface="Arial" charset="0"/>
              <a:buNone/>
            </a:pPr>
            <a:r>
              <a:rPr lang="en-US" sz="1500" b="1" smtClean="0">
                <a:solidFill>
                  <a:srgbClr val="000000"/>
                </a:solidFill>
                <a:latin typeface="微软雅黑" charset="0"/>
                <a:ea typeface="微软雅黑" charset="0"/>
                <a:cs typeface="微软雅黑" charset="0"/>
                <a:sym typeface="견고딕" charset="0"/>
              </a:rPr>
              <a:t>2011</a:t>
            </a:r>
          </a:p>
        </p:txBody>
      </p:sp>
      <p:sp>
        <p:nvSpPr>
          <p:cNvPr id="24590" name="Line 13"/>
          <p:cNvSpPr>
            <a:spLocks noChangeShapeType="1"/>
          </p:cNvSpPr>
          <p:nvPr/>
        </p:nvSpPr>
        <p:spPr bwMode="auto">
          <a:xfrm>
            <a:off x="4171230" y="2134696"/>
            <a:ext cx="3373381" cy="9523"/>
          </a:xfrm>
          <a:prstGeom prst="line">
            <a:avLst/>
          </a:prstGeom>
          <a:noFill/>
          <a:ln w="9525" cmpd="sng">
            <a:solidFill>
              <a:srgbClr val="000000"/>
            </a:solidFill>
            <a:round/>
            <a:headEnd type="triangle" w="sm" len="lg"/>
            <a:tailEnd type="triangle" w="sm" len="lg"/>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4591" name="Line 14"/>
          <p:cNvSpPr>
            <a:spLocks noChangeShapeType="1"/>
          </p:cNvSpPr>
          <p:nvPr/>
        </p:nvSpPr>
        <p:spPr bwMode="auto">
          <a:xfrm>
            <a:off x="7536142" y="2144219"/>
            <a:ext cx="3358566" cy="1587"/>
          </a:xfrm>
          <a:prstGeom prst="line">
            <a:avLst/>
          </a:prstGeom>
          <a:noFill/>
          <a:ln w="9525" cmpd="sng">
            <a:solidFill>
              <a:srgbClr val="000000"/>
            </a:solidFill>
            <a:round/>
            <a:headEnd type="triangle" w="sm" len="lg"/>
            <a:tailEnd type="triangle" w="sm" len="lg"/>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4592" name="Text Box 15"/>
          <p:cNvSpPr>
            <a:spLocks noChangeArrowheads="1"/>
          </p:cNvSpPr>
          <p:nvPr/>
        </p:nvSpPr>
        <p:spPr bwMode="auto">
          <a:xfrm>
            <a:off x="3650620" y="6164425"/>
            <a:ext cx="1678225"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eaLnBrk="0" fontAlgn="base" hangingPunct="0">
              <a:spcBef>
                <a:spcPct val="0"/>
              </a:spcBef>
              <a:spcAft>
                <a:spcPct val="0"/>
              </a:spcAft>
              <a:buFont typeface="Arial" charset="0"/>
              <a:buNone/>
            </a:pPr>
            <a:r>
              <a:rPr lang="en-US" sz="1500" b="1" smtClean="0">
                <a:solidFill>
                  <a:srgbClr val="000000"/>
                </a:solidFill>
                <a:latin typeface="微软雅黑" charset="0"/>
                <a:ea typeface="微软雅黑" charset="0"/>
                <a:cs typeface="微软雅黑" charset="0"/>
                <a:sym typeface="견고딕" charset="0"/>
              </a:rPr>
              <a:t>2012</a:t>
            </a:r>
          </a:p>
        </p:txBody>
      </p:sp>
      <p:sp>
        <p:nvSpPr>
          <p:cNvPr id="24593" name="Text Box 15"/>
          <p:cNvSpPr>
            <a:spLocks noChangeArrowheads="1"/>
          </p:cNvSpPr>
          <p:nvPr/>
        </p:nvSpPr>
        <p:spPr bwMode="auto">
          <a:xfrm>
            <a:off x="7009183" y="6164425"/>
            <a:ext cx="1680342"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eaLnBrk="0" fontAlgn="base" hangingPunct="0">
              <a:spcBef>
                <a:spcPct val="0"/>
              </a:spcBef>
              <a:spcAft>
                <a:spcPct val="0"/>
              </a:spcAft>
              <a:buFont typeface="Arial" charset="0"/>
              <a:buNone/>
            </a:pPr>
            <a:r>
              <a:rPr lang="en-US" sz="1500" b="1" smtClean="0">
                <a:solidFill>
                  <a:srgbClr val="000000"/>
                </a:solidFill>
                <a:latin typeface="微软雅黑" charset="0"/>
                <a:ea typeface="微软雅黑" charset="0"/>
                <a:cs typeface="微软雅黑" charset="0"/>
                <a:sym typeface="견고딕" charset="0"/>
              </a:rPr>
              <a:t>2014</a:t>
            </a:r>
          </a:p>
        </p:txBody>
      </p:sp>
      <p:sp>
        <p:nvSpPr>
          <p:cNvPr id="24594" name="Text Box 15"/>
          <p:cNvSpPr>
            <a:spLocks noChangeArrowheads="1"/>
          </p:cNvSpPr>
          <p:nvPr/>
        </p:nvSpPr>
        <p:spPr bwMode="auto">
          <a:xfrm>
            <a:off x="10560333" y="6164425"/>
            <a:ext cx="1680342"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eaLnBrk="0" fontAlgn="base" hangingPunct="0">
              <a:spcBef>
                <a:spcPct val="0"/>
              </a:spcBef>
              <a:spcAft>
                <a:spcPct val="0"/>
              </a:spcAft>
              <a:buFont typeface="Arial" charset="0"/>
              <a:buNone/>
            </a:pPr>
            <a:r>
              <a:rPr lang="en-US" sz="1500" b="1" smtClean="0">
                <a:solidFill>
                  <a:srgbClr val="000000"/>
                </a:solidFill>
                <a:latin typeface="微软雅黑" charset="0"/>
                <a:ea typeface="微软雅黑" charset="0"/>
                <a:cs typeface="微软雅黑" charset="0"/>
                <a:sym typeface="견고딕" charset="0"/>
              </a:rPr>
              <a:t>2015</a:t>
            </a:r>
          </a:p>
        </p:txBody>
      </p:sp>
      <p:sp>
        <p:nvSpPr>
          <p:cNvPr id="24595" name="Line 8"/>
          <p:cNvSpPr>
            <a:spLocks noChangeShapeType="1"/>
          </p:cNvSpPr>
          <p:nvPr/>
        </p:nvSpPr>
        <p:spPr bwMode="auto">
          <a:xfrm>
            <a:off x="874032" y="2133106"/>
            <a:ext cx="3301427" cy="0"/>
          </a:xfrm>
          <a:prstGeom prst="line">
            <a:avLst/>
          </a:prstGeom>
          <a:noFill/>
          <a:ln w="9525" cmpd="sng">
            <a:solidFill>
              <a:srgbClr val="000000"/>
            </a:solidFill>
            <a:round/>
            <a:headEnd type="triangle" w="sm" len="lg"/>
            <a:tailEnd type="triangle" w="sm" len="lg"/>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4596" name="Line 10"/>
          <p:cNvSpPr>
            <a:spLocks noChangeShapeType="1"/>
          </p:cNvSpPr>
          <p:nvPr/>
        </p:nvSpPr>
        <p:spPr bwMode="auto">
          <a:xfrm>
            <a:off x="797847" y="4155113"/>
            <a:ext cx="10001630" cy="0"/>
          </a:xfrm>
          <a:prstGeom prst="line">
            <a:avLst/>
          </a:prstGeom>
          <a:noFill/>
          <a:ln w="9525" cmpd="sng">
            <a:solidFill>
              <a:srgbClr val="000000"/>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4597" name="圆角矩形 4"/>
          <p:cNvSpPr>
            <a:spLocks noChangeArrowheads="1"/>
          </p:cNvSpPr>
          <p:nvPr/>
        </p:nvSpPr>
        <p:spPr bwMode="auto">
          <a:xfrm>
            <a:off x="857105" y="4277325"/>
            <a:ext cx="3125773" cy="1798221"/>
          </a:xfrm>
          <a:prstGeom prst="rect">
            <a:avLst/>
          </a:prstGeom>
          <a:gradFill rotWithShape="1">
            <a:gsLst>
              <a:gs pos="0">
                <a:srgbClr val="759436"/>
              </a:gs>
              <a:gs pos="79999">
                <a:srgbClr val="9BC247"/>
              </a:gs>
              <a:gs pos="100000">
                <a:srgbClr val="9BC54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60960" tIns="60960" rIns="60960" bIns="60960"/>
          <a:lstStyle/>
          <a:p>
            <a:pPr defTabSz="784225" fontAlgn="base">
              <a:lnSpc>
                <a:spcPct val="90000"/>
              </a:lnSpc>
              <a:spcBef>
                <a:spcPct val="0"/>
              </a:spcBef>
              <a:spcAft>
                <a:spcPct val="35000"/>
              </a:spcAft>
              <a:buFont typeface="Arial" charset="0"/>
              <a:buNone/>
            </a:pPr>
            <a:r>
              <a:rPr lang="en-US" sz="1600" b="1" smtClean="0">
                <a:solidFill>
                  <a:srgbClr val="FFFFFF"/>
                </a:solidFill>
                <a:latin typeface="微软雅黑" charset="0"/>
                <a:ea typeface="微软雅黑" charset="0"/>
                <a:cs typeface="微软雅黑" charset="0"/>
                <a:sym typeface="微软雅黑" charset="0"/>
              </a:rPr>
              <a:t>Cloudview1.0</a:t>
            </a:r>
            <a:r>
              <a:rPr lang="zh-CN" altLang="en-US" sz="1600" b="1" smtClean="0">
                <a:solidFill>
                  <a:srgbClr val="FFFFFF"/>
                </a:solidFill>
                <a:latin typeface="微软雅黑" charset="0"/>
                <a:ea typeface="微软雅黑" charset="0"/>
                <a:cs typeface="微软雅黑" charset="0"/>
                <a:sym typeface="微软雅黑" charset="0"/>
              </a:rPr>
              <a:t>横空出世</a:t>
            </a:r>
            <a:endParaRPr lang="en-US" sz="1600" b="1" smtClean="0">
              <a:solidFill>
                <a:srgbClr val="FFFFFF"/>
              </a:solidFill>
              <a:latin typeface="微软雅黑" charset="0"/>
              <a:ea typeface="微软雅黑" charset="0"/>
              <a:cs typeface="微软雅黑" charset="0"/>
              <a:sym typeface="微软雅黑" charset="0"/>
            </a:endParaRPr>
          </a:p>
          <a:p>
            <a:pPr defTabSz="784225" fontAlgn="base">
              <a:lnSpc>
                <a:spcPct val="90000"/>
              </a:lnSpc>
              <a:spcBef>
                <a:spcPct val="0"/>
              </a:spcBef>
              <a:spcAft>
                <a:spcPct val="35000"/>
              </a:spcAft>
              <a:buFont typeface="Arial" charset="0"/>
              <a:buNone/>
            </a:pPr>
            <a:r>
              <a:rPr lang="en-US" sz="1600" b="1" smtClean="0">
                <a:solidFill>
                  <a:srgbClr val="FFFFFF"/>
                </a:solidFill>
                <a:latin typeface="微软雅黑" charset="0"/>
                <a:ea typeface="微软雅黑" charset="0"/>
                <a:cs typeface="微软雅黑" charset="0"/>
                <a:sym typeface="微软雅黑" charset="0"/>
              </a:rPr>
              <a:t>-</a:t>
            </a:r>
            <a:r>
              <a:rPr lang="zh-CN" altLang="en-US" sz="1600" b="1" smtClean="0">
                <a:solidFill>
                  <a:srgbClr val="FFFFFF"/>
                </a:solidFill>
                <a:latin typeface="微软雅黑" charset="0"/>
                <a:ea typeface="微软雅黑" charset="0"/>
                <a:cs typeface="微软雅黑" charset="0"/>
                <a:sym typeface="微软雅黑" charset="0"/>
              </a:rPr>
              <a:t>自主虚拟化管理平台</a:t>
            </a: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资源管理</a:t>
            </a: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虚拟机管理</a:t>
            </a: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项目管理</a:t>
            </a: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监控管理</a:t>
            </a:r>
          </a:p>
          <a:p>
            <a:pPr marL="171450" lvl="1" indent="-171450" defTabSz="784225" fontAlgn="base">
              <a:lnSpc>
                <a:spcPct val="90000"/>
              </a:lnSpc>
              <a:spcBef>
                <a:spcPct val="0"/>
              </a:spcBef>
              <a:spcAft>
                <a:spcPct val="15000"/>
              </a:spcAft>
              <a:buFont typeface="Arial" charset="0"/>
              <a:buChar char="•"/>
            </a:pPr>
            <a:endParaRPr lang="zh-CN" altLang="en-US" sz="1200" b="1" smtClean="0">
              <a:solidFill>
                <a:srgbClr val="FFFFFF"/>
              </a:solidFill>
              <a:latin typeface="宋体" charset="0"/>
              <a:ea typeface="宋体" charset="0"/>
              <a:cs typeface="宋体" charset="0"/>
              <a:sym typeface="宋体" charset="0"/>
            </a:endParaRPr>
          </a:p>
        </p:txBody>
      </p:sp>
      <p:sp>
        <p:nvSpPr>
          <p:cNvPr id="24598" name="圆角矩形 4"/>
          <p:cNvSpPr>
            <a:spLocks noChangeArrowheads="1"/>
          </p:cNvSpPr>
          <p:nvPr/>
        </p:nvSpPr>
        <p:spPr bwMode="auto">
          <a:xfrm>
            <a:off x="4173345" y="4293194"/>
            <a:ext cx="3170216" cy="1782349"/>
          </a:xfrm>
          <a:prstGeom prst="rect">
            <a:avLst/>
          </a:prstGeom>
          <a:gradFill rotWithShape="1">
            <a:gsLst>
              <a:gs pos="0">
                <a:srgbClr val="C96C1F"/>
              </a:gs>
              <a:gs pos="79999">
                <a:srgbClr val="FF8F33"/>
              </a:gs>
              <a:gs pos="100000">
                <a:srgbClr val="FF8F3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60960" tIns="60960" rIns="60960" bIns="60960"/>
          <a:lstStyle/>
          <a:p>
            <a:pPr defTabSz="784225" fontAlgn="base">
              <a:lnSpc>
                <a:spcPct val="90000"/>
              </a:lnSpc>
              <a:spcBef>
                <a:spcPct val="0"/>
              </a:spcBef>
              <a:spcAft>
                <a:spcPct val="35000"/>
              </a:spcAft>
              <a:buFont typeface="Arial" charset="0"/>
              <a:buNone/>
            </a:pPr>
            <a:r>
              <a:rPr lang="en-US" sz="1600" b="1" smtClean="0">
                <a:solidFill>
                  <a:srgbClr val="FFFFFF"/>
                </a:solidFill>
                <a:latin typeface="微软雅黑" charset="0"/>
                <a:ea typeface="微软雅黑" charset="0"/>
                <a:cs typeface="微软雅黑" charset="0"/>
                <a:sym typeface="微软雅黑" charset="0"/>
              </a:rPr>
              <a:t>Cloudview1.5</a:t>
            </a:r>
            <a:r>
              <a:rPr lang="zh-CN" altLang="en-US" sz="1600" b="1" smtClean="0">
                <a:solidFill>
                  <a:srgbClr val="FFFFFF"/>
                </a:solidFill>
                <a:latin typeface="微软雅黑" charset="0"/>
                <a:ea typeface="微软雅黑" charset="0"/>
                <a:cs typeface="微软雅黑" charset="0"/>
                <a:sym typeface="微软雅黑" charset="0"/>
              </a:rPr>
              <a:t>突飞猛进</a:t>
            </a:r>
            <a:endParaRPr lang="en-US" sz="1600" b="1" smtClean="0">
              <a:solidFill>
                <a:srgbClr val="FFFFFF"/>
              </a:solidFill>
              <a:latin typeface="微软雅黑" charset="0"/>
              <a:ea typeface="微软雅黑" charset="0"/>
              <a:cs typeface="微软雅黑" charset="0"/>
              <a:sym typeface="微软雅黑" charset="0"/>
            </a:endParaRPr>
          </a:p>
          <a:p>
            <a:pPr defTabSz="784225" fontAlgn="base">
              <a:lnSpc>
                <a:spcPct val="90000"/>
              </a:lnSpc>
              <a:spcBef>
                <a:spcPct val="0"/>
              </a:spcBef>
              <a:spcAft>
                <a:spcPct val="35000"/>
              </a:spcAft>
              <a:buFont typeface="Arial" charset="0"/>
              <a:buNone/>
            </a:pPr>
            <a:r>
              <a:rPr lang="en-US" sz="1600" b="1" smtClean="0">
                <a:solidFill>
                  <a:srgbClr val="FFFFFF"/>
                </a:solidFill>
                <a:latin typeface="微软雅黑" charset="0"/>
                <a:ea typeface="微软雅黑" charset="0"/>
                <a:cs typeface="微软雅黑" charset="0"/>
                <a:sym typeface="微软雅黑" charset="0"/>
              </a:rPr>
              <a:t>-</a:t>
            </a:r>
            <a:r>
              <a:rPr lang="zh-CN" altLang="en-US" sz="1600" b="1" smtClean="0">
                <a:solidFill>
                  <a:srgbClr val="FFFFFF"/>
                </a:solidFill>
                <a:latin typeface="微软雅黑" charset="0"/>
                <a:ea typeface="微软雅黑" charset="0"/>
                <a:cs typeface="微软雅黑" charset="0"/>
                <a:sym typeface="微软雅黑" charset="0"/>
              </a:rPr>
              <a:t>异构统一管理平台</a:t>
            </a: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异构</a:t>
            </a:r>
            <a:r>
              <a:rPr lang="en-US" sz="1600" b="1" smtClean="0">
                <a:solidFill>
                  <a:srgbClr val="FFFFFF"/>
                </a:solidFill>
                <a:latin typeface="微软雅黑" charset="0"/>
                <a:ea typeface="微软雅黑" charset="0"/>
                <a:cs typeface="微软雅黑" charset="0"/>
                <a:sym typeface="微软雅黑" charset="0"/>
              </a:rPr>
              <a:t>/</a:t>
            </a:r>
            <a:r>
              <a:rPr lang="zh-CN" altLang="en-US" sz="1600" b="1" smtClean="0">
                <a:solidFill>
                  <a:srgbClr val="FFFFFF"/>
                </a:solidFill>
                <a:latin typeface="微软雅黑" charset="0"/>
                <a:ea typeface="微软雅黑" charset="0"/>
                <a:cs typeface="微软雅黑" charset="0"/>
                <a:sym typeface="微软雅黑" charset="0"/>
              </a:rPr>
              <a:t>虚拟化管理</a:t>
            </a: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存储管理</a:t>
            </a: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网络管理</a:t>
            </a: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审计管理</a:t>
            </a:r>
          </a:p>
        </p:txBody>
      </p:sp>
      <p:sp>
        <p:nvSpPr>
          <p:cNvPr id="24599" name="圆角矩形 4"/>
          <p:cNvSpPr>
            <a:spLocks noChangeArrowheads="1"/>
          </p:cNvSpPr>
          <p:nvPr/>
        </p:nvSpPr>
        <p:spPr bwMode="auto">
          <a:xfrm>
            <a:off x="7614444" y="4294780"/>
            <a:ext cx="3089797" cy="1798222"/>
          </a:xfrm>
          <a:prstGeom prst="rect">
            <a:avLst/>
          </a:prstGeom>
          <a:gradFill rotWithShape="1">
            <a:gsLst>
              <a:gs pos="0">
                <a:srgbClr val="992F2B"/>
              </a:gs>
              <a:gs pos="79999">
                <a:srgbClr val="C93D39"/>
              </a:gs>
              <a:gs pos="100000">
                <a:srgbClr val="CD3A3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60960" tIns="60960" rIns="60960" bIns="60960"/>
          <a:lstStyle/>
          <a:p>
            <a:pPr defTabSz="784225" fontAlgn="base">
              <a:lnSpc>
                <a:spcPct val="120000"/>
              </a:lnSpc>
              <a:spcBef>
                <a:spcPct val="0"/>
              </a:spcBef>
              <a:spcAft>
                <a:spcPct val="35000"/>
              </a:spcAft>
              <a:buFont typeface="Arial" charset="0"/>
              <a:buNone/>
            </a:pPr>
            <a:r>
              <a:rPr lang="en-US" sz="1600" b="1" smtClean="0">
                <a:solidFill>
                  <a:srgbClr val="FFFFFF"/>
                </a:solidFill>
                <a:latin typeface="微软雅黑" charset="0"/>
                <a:ea typeface="微软雅黑" charset="0"/>
                <a:cs typeface="微软雅黑" charset="0"/>
                <a:sym typeface="微软雅黑" charset="0"/>
              </a:rPr>
              <a:t>Cloudview1.8</a:t>
            </a:r>
            <a:r>
              <a:rPr lang="zh-CN" altLang="en-US" sz="1600" b="1" smtClean="0">
                <a:solidFill>
                  <a:srgbClr val="FFFFFF"/>
                </a:solidFill>
                <a:latin typeface="微软雅黑" charset="0"/>
                <a:ea typeface="微软雅黑" charset="0"/>
                <a:cs typeface="微软雅黑" charset="0"/>
                <a:sym typeface="微软雅黑" charset="0"/>
              </a:rPr>
              <a:t>精益求精</a:t>
            </a:r>
            <a:r>
              <a:rPr lang="en-US" sz="1600" b="1" smtClean="0">
                <a:solidFill>
                  <a:srgbClr val="FFFFFF"/>
                </a:solidFill>
                <a:latin typeface="微软雅黑" charset="0"/>
                <a:ea typeface="微软雅黑" charset="0"/>
                <a:cs typeface="微软雅黑" charset="0"/>
                <a:sym typeface="微软雅黑" charset="0"/>
              </a:rPr>
              <a:t>-</a:t>
            </a:r>
            <a:r>
              <a:rPr lang="zh-CN" altLang="en-US" sz="1600" b="1" smtClean="0">
                <a:solidFill>
                  <a:srgbClr val="FFFFFF"/>
                </a:solidFill>
                <a:latin typeface="微软雅黑" charset="0"/>
                <a:ea typeface="微软雅黑" charset="0"/>
                <a:cs typeface="微软雅黑" charset="0"/>
                <a:sym typeface="微软雅黑" charset="0"/>
              </a:rPr>
              <a:t>一体化融合管理平台</a:t>
            </a: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软件定义一切</a:t>
            </a: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开放式平台</a:t>
            </a:r>
            <a:endParaRPr lang="en-US" sz="1600" b="1" smtClean="0">
              <a:solidFill>
                <a:srgbClr val="FFFFFF"/>
              </a:solidFill>
              <a:latin typeface="微软雅黑" charset="0"/>
              <a:ea typeface="微软雅黑" charset="0"/>
              <a:cs typeface="微软雅黑" charset="0"/>
              <a:sym typeface="微软雅黑" charset="0"/>
            </a:endParaRP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云安全加固</a:t>
            </a:r>
            <a:endParaRPr lang="en-US" sz="1600" b="1" smtClean="0">
              <a:solidFill>
                <a:srgbClr val="FFFFFF"/>
              </a:solidFill>
              <a:latin typeface="微软雅黑" charset="0"/>
              <a:ea typeface="微软雅黑" charset="0"/>
              <a:cs typeface="微软雅黑" charset="0"/>
              <a:sym typeface="微软雅黑" charset="0"/>
            </a:endParaRPr>
          </a:p>
          <a:p>
            <a:pPr marL="171450" lvl="1" indent="-171450" defTabSz="784225" fontAlgn="base">
              <a:lnSpc>
                <a:spcPct val="90000"/>
              </a:lnSpc>
              <a:spcBef>
                <a:spcPct val="0"/>
              </a:spcBef>
              <a:spcAft>
                <a:spcPct val="15000"/>
              </a:spcAft>
              <a:buFont typeface="Arial" charset="0"/>
              <a:buChar char="•"/>
            </a:pPr>
            <a:r>
              <a:rPr lang="zh-CN" altLang="en-US" sz="1600" b="1" smtClean="0">
                <a:solidFill>
                  <a:srgbClr val="FFFFFF"/>
                </a:solidFill>
                <a:latin typeface="微软雅黑" charset="0"/>
                <a:ea typeface="微软雅黑" charset="0"/>
                <a:cs typeface="微软雅黑" charset="0"/>
                <a:sym typeface="微软雅黑" charset="0"/>
              </a:rPr>
              <a:t>引领云国标</a:t>
            </a:r>
          </a:p>
        </p:txBody>
      </p:sp>
      <p:sp>
        <p:nvSpPr>
          <p:cNvPr id="24600" name="矩形 60"/>
          <p:cNvSpPr>
            <a:spLocks noChangeArrowheads="1"/>
          </p:cNvSpPr>
          <p:nvPr/>
        </p:nvSpPr>
        <p:spPr bwMode="auto">
          <a:xfrm>
            <a:off x="816895" y="1053856"/>
            <a:ext cx="9942373" cy="228547"/>
          </a:xfrm>
          <a:prstGeom prst="rect">
            <a:avLst/>
          </a:prstGeom>
          <a:gradFill rotWithShape="1">
            <a:gsLst>
              <a:gs pos="0">
                <a:srgbClr val="D9FDA5"/>
              </a:gs>
              <a:gs pos="34999">
                <a:srgbClr val="E3FEBF"/>
              </a:gs>
              <a:gs pos="100000">
                <a:srgbClr val="F4FEE6"/>
              </a:gs>
            </a:gsLst>
            <a:lin ang="5400000" scaled="1"/>
          </a:gradFill>
          <a:ln w="9525" cmpd="sng">
            <a:solidFill>
              <a:srgbClr val="9BBB59"/>
            </a:solidFill>
            <a:miter lim="800000"/>
            <a:headEnd/>
            <a:tailEnd/>
          </a:ln>
        </p:spPr>
        <p:txBody>
          <a:bodyPr anchor="ctr"/>
          <a:lstStyle/>
          <a:p>
            <a:pPr algn="ctr" defTabSz="784225" fontAlgn="base">
              <a:spcBef>
                <a:spcPct val="0"/>
              </a:spcBef>
              <a:spcAft>
                <a:spcPct val="0"/>
              </a:spcAft>
              <a:buFont typeface="Arial" charset="0"/>
              <a:buNone/>
            </a:pPr>
            <a:r>
              <a:rPr lang="zh-CN" altLang="en-US" sz="1400" b="1" smtClean="0">
                <a:solidFill>
                  <a:srgbClr val="000000"/>
                </a:solidFill>
                <a:latin typeface="宋体" charset="0"/>
                <a:ea typeface="微软雅黑" charset="0"/>
                <a:cs typeface="微软雅黑" charset="0"/>
                <a:sym typeface="宋体" charset="0"/>
              </a:rPr>
              <a:t>用户交互界面更加时尚便捷</a:t>
            </a:r>
          </a:p>
        </p:txBody>
      </p:sp>
      <p:sp>
        <p:nvSpPr>
          <p:cNvPr id="24601" name="矩形 63"/>
          <p:cNvSpPr>
            <a:spLocks noChangeArrowheads="1"/>
          </p:cNvSpPr>
          <p:nvPr/>
        </p:nvSpPr>
        <p:spPr bwMode="auto">
          <a:xfrm>
            <a:off x="816895" y="1412550"/>
            <a:ext cx="9942373" cy="228547"/>
          </a:xfrm>
          <a:prstGeom prst="rect">
            <a:avLst/>
          </a:prstGeom>
          <a:gradFill rotWithShape="1">
            <a:gsLst>
              <a:gs pos="0">
                <a:srgbClr val="FFD1BB"/>
              </a:gs>
              <a:gs pos="34999">
                <a:srgbClr val="FFDDCF"/>
              </a:gs>
              <a:gs pos="100000">
                <a:srgbClr val="FFF2ED"/>
              </a:gs>
            </a:gsLst>
            <a:lin ang="5400000" scaled="1"/>
          </a:gradFill>
          <a:ln w="9525" cmpd="sng">
            <a:solidFill>
              <a:srgbClr val="F79646"/>
            </a:solidFill>
            <a:miter lim="800000"/>
            <a:headEnd/>
            <a:tailEnd/>
          </a:ln>
        </p:spPr>
        <p:txBody>
          <a:bodyPr anchor="ctr"/>
          <a:lstStyle/>
          <a:p>
            <a:pPr algn="ctr" defTabSz="784225" fontAlgn="base">
              <a:spcBef>
                <a:spcPct val="0"/>
              </a:spcBef>
              <a:spcAft>
                <a:spcPct val="0"/>
              </a:spcAft>
              <a:buFont typeface="Arial" charset="0"/>
              <a:buNone/>
            </a:pPr>
            <a:r>
              <a:rPr lang="zh-CN" altLang="en-US" sz="1400" b="1" smtClean="0">
                <a:solidFill>
                  <a:srgbClr val="000000"/>
                </a:solidFill>
                <a:latin typeface="宋体" charset="0"/>
                <a:ea typeface="微软雅黑" charset="0"/>
                <a:cs typeface="微软雅黑" charset="0"/>
                <a:sym typeface="宋体" charset="0"/>
              </a:rPr>
              <a:t>系统功能架构更加丰富合理</a:t>
            </a:r>
          </a:p>
        </p:txBody>
      </p:sp>
      <p:sp>
        <p:nvSpPr>
          <p:cNvPr id="24602" name="矩形 64"/>
          <p:cNvSpPr>
            <a:spLocks noChangeArrowheads="1"/>
          </p:cNvSpPr>
          <p:nvPr/>
        </p:nvSpPr>
        <p:spPr bwMode="auto">
          <a:xfrm>
            <a:off x="816895" y="1772830"/>
            <a:ext cx="9942373" cy="228547"/>
          </a:xfrm>
          <a:prstGeom prst="rect">
            <a:avLst/>
          </a:prstGeom>
          <a:gradFill rotWithShape="1">
            <a:gsLst>
              <a:gs pos="0">
                <a:srgbClr val="A6E4FF"/>
              </a:gs>
              <a:gs pos="34999">
                <a:srgbClr val="BFEDFF"/>
              </a:gs>
              <a:gs pos="100000">
                <a:srgbClr val="E6F9FF"/>
              </a:gs>
            </a:gsLst>
            <a:lin ang="5400000" scaled="1"/>
          </a:gradFill>
          <a:ln w="9525" cmpd="sng">
            <a:solidFill>
              <a:srgbClr val="4BACC6"/>
            </a:solidFill>
            <a:miter lim="800000"/>
            <a:headEnd/>
            <a:tailEnd/>
          </a:ln>
        </p:spPr>
        <p:txBody>
          <a:bodyPr anchor="ctr"/>
          <a:lstStyle/>
          <a:p>
            <a:pPr algn="ctr" defTabSz="784225" fontAlgn="base">
              <a:spcBef>
                <a:spcPct val="0"/>
              </a:spcBef>
              <a:spcAft>
                <a:spcPct val="0"/>
              </a:spcAft>
              <a:buFont typeface="Arial" charset="0"/>
              <a:buNone/>
            </a:pPr>
            <a:r>
              <a:rPr lang="zh-CN" altLang="en-US" sz="1400" b="1" smtClean="0">
                <a:solidFill>
                  <a:srgbClr val="000000"/>
                </a:solidFill>
                <a:latin typeface="宋体" charset="0"/>
                <a:ea typeface="微软雅黑" charset="0"/>
                <a:cs typeface="微软雅黑" charset="0"/>
                <a:sym typeface="宋体" charset="0"/>
              </a:rPr>
              <a:t>平台服务集成更加开放可靠</a:t>
            </a:r>
          </a:p>
        </p:txBody>
      </p:sp>
      <p:sp>
        <p:nvSpPr>
          <p:cNvPr id="24603" name="TextBox 67"/>
          <p:cNvSpPr>
            <a:spLocks noChangeArrowheads="1"/>
          </p:cNvSpPr>
          <p:nvPr/>
        </p:nvSpPr>
        <p:spPr bwMode="auto">
          <a:xfrm>
            <a:off x="82539" y="5193098"/>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b="1" smtClean="0">
                <a:solidFill>
                  <a:srgbClr val="000000"/>
                </a:solidFill>
                <a:latin typeface="微软雅黑" charset="0"/>
                <a:ea typeface="微软雅黑" charset="0"/>
                <a:cs typeface="微软雅黑" charset="0"/>
                <a:sym typeface="微软雅黑" charset="0"/>
              </a:rPr>
              <a:t>虚拟化</a:t>
            </a:r>
            <a:endParaRPr lang="zh-CN" altLang="en-US" sz="1500" smtClean="0">
              <a:solidFill>
                <a:srgbClr val="000000"/>
              </a:solidFill>
              <a:latin typeface="Arial" charset="0"/>
              <a:ea typeface="宋体" charset="0"/>
              <a:cs typeface="宋体" charset="0"/>
            </a:endParaRPr>
          </a:p>
        </p:txBody>
      </p:sp>
      <p:sp>
        <p:nvSpPr>
          <p:cNvPr id="24604" name="TextBox 68"/>
          <p:cNvSpPr>
            <a:spLocks noChangeArrowheads="1"/>
          </p:cNvSpPr>
          <p:nvPr/>
        </p:nvSpPr>
        <p:spPr bwMode="auto">
          <a:xfrm>
            <a:off x="82540" y="3491691"/>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b="1" smtClean="0">
                <a:solidFill>
                  <a:srgbClr val="000000"/>
                </a:solidFill>
                <a:latin typeface="微软雅黑" charset="0"/>
                <a:ea typeface="微软雅黑" charset="0"/>
                <a:cs typeface="微软雅黑" charset="0"/>
                <a:sym typeface="微软雅黑" charset="0"/>
              </a:rPr>
              <a:t>云化</a:t>
            </a:r>
          </a:p>
        </p:txBody>
      </p:sp>
      <p:sp>
        <p:nvSpPr>
          <p:cNvPr id="24605" name="TextBox 69"/>
          <p:cNvSpPr>
            <a:spLocks noChangeArrowheads="1"/>
          </p:cNvSpPr>
          <p:nvPr/>
        </p:nvSpPr>
        <p:spPr bwMode="auto">
          <a:xfrm>
            <a:off x="84652" y="2001375"/>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b="1" smtClean="0">
                <a:solidFill>
                  <a:srgbClr val="000000"/>
                </a:solidFill>
                <a:latin typeface="微软雅黑" charset="0"/>
                <a:ea typeface="微软雅黑" charset="0"/>
                <a:cs typeface="微软雅黑" charset="0"/>
                <a:sym typeface="微软雅黑" charset="0"/>
              </a:rPr>
              <a:t>开放</a:t>
            </a:r>
          </a:p>
        </p:txBody>
      </p:sp>
      <p:sp>
        <p:nvSpPr>
          <p:cNvPr id="24606" name="TextBox 72"/>
          <p:cNvSpPr>
            <a:spLocks noChangeArrowheads="1"/>
          </p:cNvSpPr>
          <p:nvPr/>
        </p:nvSpPr>
        <p:spPr bwMode="auto">
          <a:xfrm rot="20558201">
            <a:off x="9944494" y="1480307"/>
            <a:ext cx="21776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en-US" sz="1500" b="1" smtClean="0">
                <a:solidFill>
                  <a:srgbClr val="000000"/>
                </a:solidFill>
                <a:latin typeface="微软雅黑" charset="0"/>
                <a:ea typeface="微软雅黑" charset="0"/>
                <a:cs typeface="微软雅黑" charset="0"/>
                <a:sym typeface="微软雅黑" charset="0"/>
              </a:rPr>
              <a:t>Cloudview2.0</a:t>
            </a:r>
            <a:endParaRPr lang="zh-CN" altLang="en-US" sz="1500" b="1" smtClean="0">
              <a:solidFill>
                <a:srgbClr val="000000"/>
              </a:solidFill>
              <a:latin typeface="微软雅黑" charset="0"/>
              <a:ea typeface="微软雅黑" charset="0"/>
              <a:cs typeface="微软雅黑" charset="0"/>
              <a:sym typeface="微软雅黑" charset="0"/>
            </a:endParaRPr>
          </a:p>
        </p:txBody>
      </p:sp>
      <p:sp>
        <p:nvSpPr>
          <p:cNvPr id="24607" name="Text Box 12"/>
          <p:cNvSpPr>
            <a:spLocks noChangeArrowheads="1"/>
          </p:cNvSpPr>
          <p:nvPr/>
        </p:nvSpPr>
        <p:spPr bwMode="auto">
          <a:xfrm>
            <a:off x="1392525" y="6129508"/>
            <a:ext cx="2160742"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eaLnBrk="0" fontAlgn="base" hangingPunct="0">
              <a:spcBef>
                <a:spcPct val="0"/>
              </a:spcBef>
              <a:spcAft>
                <a:spcPct val="0"/>
              </a:spcAft>
              <a:buFont typeface="Arial" charset="0"/>
              <a:buNone/>
            </a:pPr>
            <a:r>
              <a:rPr lang="en-US" sz="1500" b="1" smtClean="0">
                <a:solidFill>
                  <a:srgbClr val="C00000"/>
                </a:solidFill>
                <a:latin typeface="微软雅黑" charset="0"/>
                <a:ea typeface="微软雅黑" charset="0"/>
                <a:cs typeface="微软雅黑" charset="0"/>
                <a:sym typeface="견고딕" charset="0"/>
              </a:rPr>
              <a:t>Cloudview1.0</a:t>
            </a:r>
          </a:p>
        </p:txBody>
      </p:sp>
      <p:sp>
        <p:nvSpPr>
          <p:cNvPr id="24608" name="Text Box 12"/>
          <p:cNvSpPr>
            <a:spLocks noChangeArrowheads="1"/>
          </p:cNvSpPr>
          <p:nvPr/>
        </p:nvSpPr>
        <p:spPr bwMode="auto">
          <a:xfrm>
            <a:off x="4823050" y="6148551"/>
            <a:ext cx="2160741"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eaLnBrk="0" fontAlgn="base" hangingPunct="0">
              <a:spcBef>
                <a:spcPct val="0"/>
              </a:spcBef>
              <a:spcAft>
                <a:spcPct val="0"/>
              </a:spcAft>
              <a:buFont typeface="Arial" charset="0"/>
              <a:buNone/>
            </a:pPr>
            <a:r>
              <a:rPr lang="en-US" sz="1500" b="1" smtClean="0">
                <a:solidFill>
                  <a:srgbClr val="C00000"/>
                </a:solidFill>
                <a:latin typeface="微软雅黑" charset="0"/>
                <a:ea typeface="微软雅黑" charset="0"/>
                <a:cs typeface="微软雅黑" charset="0"/>
                <a:sym typeface="견고딕" charset="0"/>
              </a:rPr>
              <a:t>Cloudview1.5</a:t>
            </a:r>
          </a:p>
        </p:txBody>
      </p:sp>
      <p:sp>
        <p:nvSpPr>
          <p:cNvPr id="24609" name="Text Box 12"/>
          <p:cNvSpPr>
            <a:spLocks noChangeArrowheads="1"/>
          </p:cNvSpPr>
          <p:nvPr/>
        </p:nvSpPr>
        <p:spPr bwMode="auto">
          <a:xfrm>
            <a:off x="8255687" y="6167599"/>
            <a:ext cx="2160741"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eaLnBrk="0" fontAlgn="base" hangingPunct="0">
              <a:spcBef>
                <a:spcPct val="0"/>
              </a:spcBef>
              <a:spcAft>
                <a:spcPct val="0"/>
              </a:spcAft>
              <a:buFont typeface="Arial" charset="0"/>
              <a:buNone/>
            </a:pPr>
            <a:r>
              <a:rPr lang="en-US" sz="1500" b="1" smtClean="0">
                <a:solidFill>
                  <a:srgbClr val="C00000"/>
                </a:solidFill>
                <a:latin typeface="微软雅黑" charset="0"/>
                <a:ea typeface="微软雅黑" charset="0"/>
                <a:cs typeface="微软雅黑" charset="0"/>
                <a:sym typeface="견고딕" charset="0"/>
              </a:rPr>
              <a:t>Cloudview1.8</a:t>
            </a:r>
          </a:p>
        </p:txBody>
      </p:sp>
      <p:pic>
        <p:nvPicPr>
          <p:cNvPr id="24610" name="Picture 2" descr="C:\Users\yefan\AppData\Roaming\Tencent\Users\373603219\QQ\WinTemp\RichOle\IRP522$R5U3N_E7L`}_3ZB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461" y="2467994"/>
            <a:ext cx="3218890" cy="132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1" name="图片 3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374" y="2467991"/>
            <a:ext cx="3163867" cy="130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2" name="图片 36"/>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7362" y="2323562"/>
            <a:ext cx="2890865" cy="172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3" name="Line 7"/>
          <p:cNvSpPr>
            <a:spLocks noChangeShapeType="1"/>
          </p:cNvSpPr>
          <p:nvPr/>
        </p:nvSpPr>
        <p:spPr bwMode="auto">
          <a:xfrm flipV="1">
            <a:off x="797845" y="1526821"/>
            <a:ext cx="11394155" cy="2647337"/>
          </a:xfrm>
          <a:prstGeom prst="line">
            <a:avLst/>
          </a:prstGeom>
          <a:noFill/>
          <a:ln w="19050" cmpd="sng">
            <a:solidFill>
              <a:schemeClr val="accent2"/>
            </a:solidFill>
            <a:round/>
            <a:headEnd/>
            <a:tailEnd type="triangle" w="sm" len="lg"/>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4614"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257E415F-E24A-5647-B8AA-C78772DAEE19}"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22</a:t>
            </a:fld>
            <a:endParaRPr lang="zh-CN" altLang="en-US" sz="1500" smtClean="0">
              <a:solidFill>
                <a:srgbClr val="000000"/>
              </a:solidFill>
              <a:latin typeface="Arial" charset="0"/>
              <a:ea typeface="宋体" charset="0"/>
              <a:cs typeface="宋体" charset="0"/>
            </a:endParaRPr>
          </a:p>
        </p:txBody>
      </p:sp>
    </p:spTree>
    <p:extLst>
      <p:ext uri="{BB962C8B-B14F-4D97-AF65-F5344CB8AC3E}">
        <p14:creationId xmlns:p14="http://schemas.microsoft.com/office/powerpoint/2010/main" val="716968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25605" name="TextBox 2"/>
          <p:cNvSpPr>
            <a:spLocks noChangeArrowheads="1"/>
          </p:cNvSpPr>
          <p:nvPr/>
        </p:nvSpPr>
        <p:spPr bwMode="auto">
          <a:xfrm>
            <a:off x="11182528" y="406306"/>
            <a:ext cx="6729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fld id="{5754E751-78CD-4342-92C7-5E3D441EE244}"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23</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25606"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25607" name="矩形 9"/>
          <p:cNvSpPr>
            <a:spLocks noChangeArrowheads="1"/>
          </p:cNvSpPr>
          <p:nvPr/>
        </p:nvSpPr>
        <p:spPr bwMode="auto">
          <a:xfrm>
            <a:off x="336495" y="333300"/>
            <a:ext cx="8918085" cy="5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微软雅黑" charset="0"/>
              </a:rPr>
              <a:t>目录</a:t>
            </a:r>
            <a:endParaRPr lang="en-US" sz="3200" b="1" smtClean="0">
              <a:solidFill>
                <a:srgbClr val="000000"/>
              </a:solidFill>
              <a:latin typeface="微软雅黑" charset="0"/>
              <a:ea typeface="微软雅黑" charset="0"/>
              <a:cs typeface="微软雅黑" charset="0"/>
              <a:sym typeface="微软雅黑" charset="0"/>
            </a:endParaRPr>
          </a:p>
        </p:txBody>
      </p:sp>
      <p:grpSp>
        <p:nvGrpSpPr>
          <p:cNvPr id="25608" name="组合 2"/>
          <p:cNvGrpSpPr>
            <a:grpSpLocks/>
          </p:cNvGrpSpPr>
          <p:nvPr/>
        </p:nvGrpSpPr>
        <p:grpSpPr bwMode="auto">
          <a:xfrm>
            <a:off x="2641142" y="2501321"/>
            <a:ext cx="408446" cy="304729"/>
            <a:chOff x="0" y="0"/>
            <a:chExt cx="305706" cy="303584"/>
          </a:xfrm>
        </p:grpSpPr>
        <p:sp>
          <p:nvSpPr>
            <p:cNvPr id="25609" name="Freeform 6"/>
            <p:cNvSpPr>
              <a:spLocks/>
            </p:cNvSpPr>
            <p:nvPr/>
          </p:nvSpPr>
          <p:spPr bwMode="auto">
            <a:xfrm>
              <a:off x="0"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25610" name="Freeform 6"/>
            <p:cNvSpPr>
              <a:spLocks/>
            </p:cNvSpPr>
            <p:nvPr/>
          </p:nvSpPr>
          <p:spPr bwMode="auto">
            <a:xfrm>
              <a:off x="153244"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sp>
        <p:nvSpPr>
          <p:cNvPr id="25611" name="矩形 64"/>
          <p:cNvSpPr>
            <a:spLocks noChangeArrowheads="1"/>
          </p:cNvSpPr>
          <p:nvPr/>
        </p:nvSpPr>
        <p:spPr bwMode="auto">
          <a:xfrm>
            <a:off x="3216778" y="1274470"/>
            <a:ext cx="3745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云计算趋势与挑战</a:t>
            </a:r>
          </a:p>
        </p:txBody>
      </p:sp>
      <p:sp>
        <p:nvSpPr>
          <p:cNvPr id="25612" name="矩形 66"/>
          <p:cNvSpPr>
            <a:spLocks noChangeArrowheads="1"/>
          </p:cNvSpPr>
          <p:nvPr/>
        </p:nvSpPr>
        <p:spPr bwMode="auto">
          <a:xfrm>
            <a:off x="3216778" y="1875993"/>
            <a:ext cx="4660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Cloudview总体介绍</a:t>
            </a:r>
          </a:p>
        </p:txBody>
      </p:sp>
      <p:sp>
        <p:nvSpPr>
          <p:cNvPr id="25613" name="矩形 14"/>
          <p:cNvSpPr>
            <a:spLocks noChangeArrowheads="1"/>
          </p:cNvSpPr>
          <p:nvPr/>
        </p:nvSpPr>
        <p:spPr bwMode="auto">
          <a:xfrm>
            <a:off x="3216775" y="3047294"/>
            <a:ext cx="2446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StackStor</a:t>
            </a:r>
          </a:p>
        </p:txBody>
      </p:sp>
      <p:sp>
        <p:nvSpPr>
          <p:cNvPr id="25614" name="矩形 15"/>
          <p:cNvSpPr>
            <a:spLocks noChangeArrowheads="1"/>
          </p:cNvSpPr>
          <p:nvPr/>
        </p:nvSpPr>
        <p:spPr bwMode="auto">
          <a:xfrm>
            <a:off x="3216778" y="2460055"/>
            <a:ext cx="24252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StackOne</a:t>
            </a:r>
          </a:p>
        </p:txBody>
      </p:sp>
      <p:sp>
        <p:nvSpPr>
          <p:cNvPr id="25615" name="矩形 14"/>
          <p:cNvSpPr>
            <a:spLocks noChangeArrowheads="1"/>
          </p:cNvSpPr>
          <p:nvPr/>
        </p:nvSpPr>
        <p:spPr bwMode="auto">
          <a:xfrm>
            <a:off x="3216776" y="3648818"/>
            <a:ext cx="53521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StackCube &amp; StackRack</a:t>
            </a:r>
            <a:endParaRPr lang="zh-CN" altLang="en-US" sz="1500" smtClean="0">
              <a:solidFill>
                <a:srgbClr val="000000"/>
              </a:solidFill>
              <a:latin typeface="Arial" charset="0"/>
              <a:ea typeface="宋体" charset="0"/>
              <a:cs typeface="宋体" charset="0"/>
            </a:endParaRPr>
          </a:p>
        </p:txBody>
      </p:sp>
      <p:sp>
        <p:nvSpPr>
          <p:cNvPr id="25616" name="矩形 14"/>
          <p:cNvSpPr>
            <a:spLocks noChangeArrowheads="1"/>
          </p:cNvSpPr>
          <p:nvPr/>
        </p:nvSpPr>
        <p:spPr bwMode="auto">
          <a:xfrm>
            <a:off x="3216776" y="4177335"/>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Cloudview功能详细解析</a:t>
            </a:r>
            <a:endParaRPr lang="zh-CN" altLang="en-US" sz="1500" smtClean="0">
              <a:solidFill>
                <a:srgbClr val="000000"/>
              </a:solidFill>
              <a:latin typeface="Arial" charset="0"/>
              <a:ea typeface="宋体" charset="0"/>
              <a:cs typeface="宋体" charset="0"/>
            </a:endParaRPr>
          </a:p>
        </p:txBody>
      </p:sp>
      <p:sp>
        <p:nvSpPr>
          <p:cNvPr id="25617" name="矩形 14"/>
          <p:cNvSpPr>
            <a:spLocks noChangeArrowheads="1"/>
          </p:cNvSpPr>
          <p:nvPr/>
        </p:nvSpPr>
        <p:spPr bwMode="auto">
          <a:xfrm>
            <a:off x="3216776" y="4742354"/>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Cloudview竞争力分析</a:t>
            </a:r>
          </a:p>
        </p:txBody>
      </p:sp>
    </p:spTree>
    <p:extLst>
      <p:ext uri="{BB962C8B-B14F-4D97-AF65-F5344CB8AC3E}">
        <p14:creationId xmlns:p14="http://schemas.microsoft.com/office/powerpoint/2010/main" val="4077888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5611"/>
                                        </p:tgtEl>
                                        <p:attrNameLst>
                                          <p:attrName>style.visibility</p:attrName>
                                        </p:attrNameLst>
                                      </p:cBhvr>
                                      <p:to>
                                        <p:strVal val="visible"/>
                                      </p:to>
                                    </p:set>
                                    <p:anim calcmode="lin" valueType="num">
                                      <p:cBhvr>
                                        <p:cTn id="7" dur="500"/>
                                        <p:tgtEl>
                                          <p:spTgt spid="25611"/>
                                        </p:tgtEl>
                                        <p:attrNameLst>
                                          <p:attrName>ppt_x</p:attrName>
                                        </p:attrNameLst>
                                      </p:cBhvr>
                                      <p:tavLst>
                                        <p:tav tm="0">
                                          <p:val>
                                            <p:strVal val="#ppt_x-#ppt_w*1.125000"/>
                                          </p:val>
                                        </p:tav>
                                        <p:tav tm="100000">
                                          <p:val>
                                            <p:strVal val="#ppt_x"/>
                                          </p:val>
                                        </p:tav>
                                      </p:tavLst>
                                    </p:anim>
                                    <p:animEffect>
                                      <p:cBhvr>
                                        <p:cTn id="8" dur="500"/>
                                        <p:tgtEl>
                                          <p:spTgt spid="25611"/>
                                        </p:tgtEl>
                                      </p:cBhvr>
                                    </p:animEffect>
                                  </p:childTnLst>
                                </p:cTn>
                              </p:par>
                            </p:childTnLst>
                          </p:cTn>
                        </p:par>
                        <p:par>
                          <p:cTn id="9" fill="hold" nodeType="afterGroup">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5612"/>
                                        </p:tgtEl>
                                        <p:attrNameLst>
                                          <p:attrName>style.visibility</p:attrName>
                                        </p:attrNameLst>
                                      </p:cBhvr>
                                      <p:to>
                                        <p:strVal val="visible"/>
                                      </p:to>
                                    </p:set>
                                    <p:anim calcmode="lin" valueType="num">
                                      <p:cBhvr>
                                        <p:cTn id="12" dur="500"/>
                                        <p:tgtEl>
                                          <p:spTgt spid="25612"/>
                                        </p:tgtEl>
                                        <p:attrNameLst>
                                          <p:attrName>ppt_x</p:attrName>
                                        </p:attrNameLst>
                                      </p:cBhvr>
                                      <p:tavLst>
                                        <p:tav tm="0">
                                          <p:val>
                                            <p:strVal val="#ppt_x-#ppt_w*1.125000"/>
                                          </p:val>
                                        </p:tav>
                                        <p:tav tm="100000">
                                          <p:val>
                                            <p:strVal val="#ppt_x"/>
                                          </p:val>
                                        </p:tav>
                                      </p:tavLst>
                                    </p:anim>
                                    <p:animEffect>
                                      <p:cBhvr>
                                        <p:cTn id="13" dur="500"/>
                                        <p:tgtEl>
                                          <p:spTgt spid="25612"/>
                                        </p:tgtEl>
                                      </p:cBhvr>
                                    </p:animEffect>
                                  </p:childTnLst>
                                </p:cTn>
                              </p:par>
                            </p:childTnLst>
                          </p:cTn>
                        </p:par>
                        <p:par>
                          <p:cTn id="14" fill="hold" nodeType="afterGroup">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5614"/>
                                        </p:tgtEl>
                                        <p:attrNameLst>
                                          <p:attrName>style.visibility</p:attrName>
                                        </p:attrNameLst>
                                      </p:cBhvr>
                                      <p:to>
                                        <p:strVal val="visible"/>
                                      </p:to>
                                    </p:set>
                                    <p:anim calcmode="lin" valueType="num">
                                      <p:cBhvr>
                                        <p:cTn id="17" dur="500"/>
                                        <p:tgtEl>
                                          <p:spTgt spid="25614"/>
                                        </p:tgtEl>
                                        <p:attrNameLst>
                                          <p:attrName>ppt_x</p:attrName>
                                        </p:attrNameLst>
                                      </p:cBhvr>
                                      <p:tavLst>
                                        <p:tav tm="0">
                                          <p:val>
                                            <p:strVal val="#ppt_x-#ppt_w*1.125000"/>
                                          </p:val>
                                        </p:tav>
                                        <p:tav tm="100000">
                                          <p:val>
                                            <p:strVal val="#ppt_x"/>
                                          </p:val>
                                        </p:tav>
                                      </p:tavLst>
                                    </p:anim>
                                    <p:animEffect>
                                      <p:cBhvr>
                                        <p:cTn id="18" dur="500"/>
                                        <p:tgtEl>
                                          <p:spTgt spid="25614"/>
                                        </p:tgtEl>
                                      </p:cBhvr>
                                    </p:animEffect>
                                  </p:childTnLst>
                                </p:cTn>
                              </p:par>
                            </p:childTnLst>
                          </p:cTn>
                        </p:par>
                        <p:par>
                          <p:cTn id="19" fill="hold" nodeType="afterGroup">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25613"/>
                                        </p:tgtEl>
                                        <p:attrNameLst>
                                          <p:attrName>style.visibility</p:attrName>
                                        </p:attrNameLst>
                                      </p:cBhvr>
                                      <p:to>
                                        <p:strVal val="visible"/>
                                      </p:to>
                                    </p:set>
                                    <p:anim calcmode="lin" valueType="num">
                                      <p:cBhvr>
                                        <p:cTn id="22" dur="500"/>
                                        <p:tgtEl>
                                          <p:spTgt spid="25613"/>
                                        </p:tgtEl>
                                        <p:attrNameLst>
                                          <p:attrName>ppt_x</p:attrName>
                                        </p:attrNameLst>
                                      </p:cBhvr>
                                      <p:tavLst>
                                        <p:tav tm="0">
                                          <p:val>
                                            <p:strVal val="#ppt_x-#ppt_w*1.125000"/>
                                          </p:val>
                                        </p:tav>
                                        <p:tav tm="100000">
                                          <p:val>
                                            <p:strVal val="#ppt_x"/>
                                          </p:val>
                                        </p:tav>
                                      </p:tavLst>
                                    </p:anim>
                                    <p:animEffect>
                                      <p:cBhvr>
                                        <p:cTn id="23" dur="500"/>
                                        <p:tgtEl>
                                          <p:spTgt spid="25613"/>
                                        </p:tgtEl>
                                      </p:cBhvr>
                                    </p:animEffect>
                                  </p:childTnLst>
                                </p:cTn>
                              </p:par>
                            </p:childTnLst>
                          </p:cTn>
                        </p:par>
                        <p:par>
                          <p:cTn id="24" fill="hold" nodeType="afterGroup">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25615"/>
                                        </p:tgtEl>
                                        <p:attrNameLst>
                                          <p:attrName>style.visibility</p:attrName>
                                        </p:attrNameLst>
                                      </p:cBhvr>
                                      <p:to>
                                        <p:strVal val="visible"/>
                                      </p:to>
                                    </p:set>
                                    <p:anim calcmode="lin" valueType="num">
                                      <p:cBhvr>
                                        <p:cTn id="27" dur="500"/>
                                        <p:tgtEl>
                                          <p:spTgt spid="25615"/>
                                        </p:tgtEl>
                                        <p:attrNameLst>
                                          <p:attrName>ppt_x</p:attrName>
                                        </p:attrNameLst>
                                      </p:cBhvr>
                                      <p:tavLst>
                                        <p:tav tm="0">
                                          <p:val>
                                            <p:strVal val="#ppt_x-#ppt_w*1.125000"/>
                                          </p:val>
                                        </p:tav>
                                        <p:tav tm="100000">
                                          <p:val>
                                            <p:strVal val="#ppt_x"/>
                                          </p:val>
                                        </p:tav>
                                      </p:tavLst>
                                    </p:anim>
                                    <p:animEffect>
                                      <p:cBhvr>
                                        <p:cTn id="28" dur="500"/>
                                        <p:tgtEl>
                                          <p:spTgt spid="25615"/>
                                        </p:tgtEl>
                                      </p:cBhvr>
                                    </p:animEffect>
                                  </p:childTnLst>
                                </p:cTn>
                              </p:par>
                            </p:childTnLst>
                          </p:cTn>
                        </p:par>
                        <p:par>
                          <p:cTn id="29" fill="hold" nodeType="afterGroup">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25616"/>
                                        </p:tgtEl>
                                        <p:attrNameLst>
                                          <p:attrName>style.visibility</p:attrName>
                                        </p:attrNameLst>
                                      </p:cBhvr>
                                      <p:to>
                                        <p:strVal val="visible"/>
                                      </p:to>
                                    </p:set>
                                    <p:anim calcmode="lin" valueType="num">
                                      <p:cBhvr>
                                        <p:cTn id="32" dur="500"/>
                                        <p:tgtEl>
                                          <p:spTgt spid="25616"/>
                                        </p:tgtEl>
                                        <p:attrNameLst>
                                          <p:attrName>ppt_x</p:attrName>
                                        </p:attrNameLst>
                                      </p:cBhvr>
                                      <p:tavLst>
                                        <p:tav tm="0">
                                          <p:val>
                                            <p:strVal val="#ppt_x-#ppt_w*1.125000"/>
                                          </p:val>
                                        </p:tav>
                                        <p:tav tm="100000">
                                          <p:val>
                                            <p:strVal val="#ppt_x"/>
                                          </p:val>
                                        </p:tav>
                                      </p:tavLst>
                                    </p:anim>
                                    <p:animEffect>
                                      <p:cBhvr>
                                        <p:cTn id="33" dur="500"/>
                                        <p:tgtEl>
                                          <p:spTgt spid="25616"/>
                                        </p:tgtEl>
                                      </p:cBhvr>
                                    </p:animEffect>
                                  </p:childTnLst>
                                </p:cTn>
                              </p:par>
                            </p:childTnLst>
                          </p:cTn>
                        </p:par>
                        <p:par>
                          <p:cTn id="34" fill="hold" nodeType="afterGroup">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25617"/>
                                        </p:tgtEl>
                                        <p:attrNameLst>
                                          <p:attrName>style.visibility</p:attrName>
                                        </p:attrNameLst>
                                      </p:cBhvr>
                                      <p:to>
                                        <p:strVal val="visible"/>
                                      </p:to>
                                    </p:set>
                                    <p:anim calcmode="lin" valueType="num">
                                      <p:cBhvr>
                                        <p:cTn id="37" dur="500"/>
                                        <p:tgtEl>
                                          <p:spTgt spid="25617"/>
                                        </p:tgtEl>
                                        <p:attrNameLst>
                                          <p:attrName>ppt_x</p:attrName>
                                        </p:attrNameLst>
                                      </p:cBhvr>
                                      <p:tavLst>
                                        <p:tav tm="0">
                                          <p:val>
                                            <p:strVal val="#ppt_x-#ppt_w*1.125000"/>
                                          </p:val>
                                        </p:tav>
                                        <p:tav tm="100000">
                                          <p:val>
                                            <p:strVal val="#ppt_x"/>
                                          </p:val>
                                        </p:tav>
                                      </p:tavLst>
                                    </p:anim>
                                    <p:animEffect>
                                      <p:cBhvr>
                                        <p:cTn id="38" dur="500"/>
                                        <p:tgtEl>
                                          <p:spTgt spid="25617"/>
                                        </p:tgtEl>
                                      </p:cBhvr>
                                    </p:animEffect>
                                  </p:childTnLst>
                                </p:cTn>
                              </p:par>
                            </p:childTnLst>
                          </p:cTn>
                        </p:par>
                        <p:par>
                          <p:cTn id="39" fill="hold" nodeType="afterGroup">
                            <p:stCondLst>
                              <p:cond delay="3500"/>
                            </p:stCondLst>
                            <p:childTnLst>
                              <p:par>
                                <p:cTn id="40" presetID="12" presetClass="entr" presetSubtype="8" fill="hold" nodeType="afterEffect">
                                  <p:stCondLst>
                                    <p:cond delay="0"/>
                                  </p:stCondLst>
                                  <p:childTnLst>
                                    <p:set>
                                      <p:cBhvr>
                                        <p:cTn id="41" dur="1" fill="hold">
                                          <p:stCondLst>
                                            <p:cond delay="0"/>
                                          </p:stCondLst>
                                        </p:cTn>
                                        <p:tgtEl>
                                          <p:spTgt spid="25608"/>
                                        </p:tgtEl>
                                        <p:attrNameLst>
                                          <p:attrName>style.visibility</p:attrName>
                                        </p:attrNameLst>
                                      </p:cBhvr>
                                      <p:to>
                                        <p:strVal val="visible"/>
                                      </p:to>
                                    </p:set>
                                    <p:anim calcmode="lin" valueType="num">
                                      <p:cBhvr>
                                        <p:cTn id="42" dur="250"/>
                                        <p:tgtEl>
                                          <p:spTgt spid="25608"/>
                                        </p:tgtEl>
                                        <p:attrNameLst>
                                          <p:attrName>ppt_x</p:attrName>
                                        </p:attrNameLst>
                                      </p:cBhvr>
                                      <p:tavLst>
                                        <p:tav tm="0">
                                          <p:val>
                                            <p:strVal val="#ppt_x-#ppt_w*1.125000"/>
                                          </p:val>
                                        </p:tav>
                                        <p:tav tm="100000">
                                          <p:val>
                                            <p:strVal val="#ppt_x"/>
                                          </p:val>
                                        </p:tav>
                                      </p:tavLst>
                                    </p:anim>
                                    <p:animEffect>
                                      <p:cBhvr>
                                        <p:cTn id="43" dur="250"/>
                                        <p:tgtEl>
                                          <p:spTgt spid="25608"/>
                                        </p:tgtEl>
                                      </p:cBhvr>
                                    </p:animEffect>
                                  </p:childTnLst>
                                </p:cTn>
                              </p:par>
                              <p:par>
                                <p:cTn id="44" presetID="12" presetClass="exit" presetSubtype="2" fill="hold" nodeType="withEffect">
                                  <p:stCondLst>
                                    <p:cond delay="250"/>
                                  </p:stCondLst>
                                  <p:childTnLst>
                                    <p:anim calcmode="lin" valueType="num">
                                      <p:cBhvr>
                                        <p:cTn id="45" dur="250"/>
                                        <p:tgtEl>
                                          <p:spTgt spid="25608"/>
                                        </p:tgtEl>
                                        <p:attrNameLst>
                                          <p:attrName>ppt_x</p:attrName>
                                        </p:attrNameLst>
                                      </p:cBhvr>
                                      <p:tavLst>
                                        <p:tav tm="0">
                                          <p:val>
                                            <p:strVal val="#ppt_x"/>
                                          </p:val>
                                        </p:tav>
                                        <p:tav tm="100000">
                                          <p:val>
                                            <p:strVal val="#ppt_x+#ppt_w*1.125000"/>
                                          </p:val>
                                        </p:tav>
                                      </p:tavLst>
                                    </p:anim>
                                    <p:animEffect>
                                      <p:cBhvr>
                                        <p:cTn id="46" dur="250"/>
                                        <p:tgtEl>
                                          <p:spTgt spid="25608"/>
                                        </p:tgtEl>
                                      </p:cBhvr>
                                    </p:animEffect>
                                    <p:set>
                                      <p:cBhvr>
                                        <p:cTn id="47" dur="1" fill="hold">
                                          <p:stCondLst>
                                            <p:cond delay="249"/>
                                          </p:stCondLst>
                                        </p:cTn>
                                        <p:tgtEl>
                                          <p:spTgt spid="25608"/>
                                        </p:tgtEl>
                                        <p:attrNameLst>
                                          <p:attrName>style.visibility</p:attrName>
                                        </p:attrNameLst>
                                      </p:cBhvr>
                                      <p:to>
                                        <p:strVal val="hidden"/>
                                      </p:to>
                                    </p:set>
                                  </p:childTnLst>
                                </p:cTn>
                              </p:par>
                              <p:par>
                                <p:cTn id="48" presetID="12" presetClass="entr" presetSubtype="8" fill="hold" nodeType="withEffect">
                                  <p:stCondLst>
                                    <p:cond delay="500"/>
                                  </p:stCondLst>
                                  <p:childTnLst>
                                    <p:set>
                                      <p:cBhvr>
                                        <p:cTn id="49" dur="1" fill="hold">
                                          <p:stCondLst>
                                            <p:cond delay="0"/>
                                          </p:stCondLst>
                                        </p:cTn>
                                        <p:tgtEl>
                                          <p:spTgt spid="25608"/>
                                        </p:tgtEl>
                                        <p:attrNameLst>
                                          <p:attrName>style.visibility</p:attrName>
                                        </p:attrNameLst>
                                      </p:cBhvr>
                                      <p:to>
                                        <p:strVal val="visible"/>
                                      </p:to>
                                    </p:set>
                                    <p:anim calcmode="lin" valueType="num">
                                      <p:cBhvr>
                                        <p:cTn id="50" dur="250"/>
                                        <p:tgtEl>
                                          <p:spTgt spid="25608"/>
                                        </p:tgtEl>
                                        <p:attrNameLst>
                                          <p:attrName>ppt_x</p:attrName>
                                        </p:attrNameLst>
                                      </p:cBhvr>
                                      <p:tavLst>
                                        <p:tav tm="0">
                                          <p:val>
                                            <p:strVal val="#ppt_x-#ppt_w*1.125000"/>
                                          </p:val>
                                        </p:tav>
                                        <p:tav tm="100000">
                                          <p:val>
                                            <p:strVal val="#ppt_x"/>
                                          </p:val>
                                        </p:tav>
                                      </p:tavLst>
                                    </p:anim>
                                    <p:animEffect>
                                      <p:cBhvr>
                                        <p:cTn id="51" dur="250"/>
                                        <p:tgtEl>
                                          <p:spTgt spid="25608"/>
                                        </p:tgtEl>
                                      </p:cBhvr>
                                    </p:animEffect>
                                  </p:childTnLst>
                                </p:cTn>
                              </p:par>
                              <p:par>
                                <p:cTn id="52" presetID="35" presetClass="emph" presetSubtype="0" repeatCount="2000" fill="hold" grpId="1" nodeType="withEffect">
                                  <p:stCondLst>
                                    <p:cond delay="800"/>
                                  </p:stCondLst>
                                  <p:childTnLst>
                                    <p:anim calcmode="discrete" valueType="str">
                                      <p:cBhvr>
                                        <p:cTn id="53" dur="300" fill="hold"/>
                                        <p:tgtEl>
                                          <p:spTgt spid="25614"/>
                                        </p:tgtEl>
                                        <p:attrNameLst>
                                          <p:attrName>style.visibility</p:attrName>
                                        </p:attrNameLst>
                                      </p:cBhvr>
                                      <p:tavLst>
                                        <p:tav tm="0">
                                          <p:val>
                                            <p:strVal val="hidden"/>
                                          </p:val>
                                        </p:tav>
                                        <p:tav tm="50000">
                                          <p:val>
                                            <p:strVal val="visible"/>
                                          </p:val>
                                        </p:tav>
                                      </p:tavLst>
                                    </p:anim>
                                  </p:childTnLst>
                                </p:cTn>
                              </p:par>
                              <p:par>
                                <p:cTn id="54" presetID="35" presetClass="emph" presetSubtype="0" repeatCount="2000" fill="hold" nodeType="withEffect">
                                  <p:stCondLst>
                                    <p:cond delay="750"/>
                                  </p:stCondLst>
                                  <p:childTnLst>
                                    <p:anim calcmode="fmla" valueType="str">
                                      <p:cBhvr>
                                        <p:cTn id="55" dur="300" fill="hold"/>
                                        <p:tgtEl>
                                          <p:spTgt spid="2560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bldLvl="0" autoUpdateAnimBg="0"/>
      <p:bldP spid="25612" grpId="0" bldLvl="0" autoUpdateAnimBg="0"/>
      <p:bldP spid="25613" grpId="0" bldLvl="0" autoUpdateAnimBg="0"/>
      <p:bldP spid="25614" grpId="0" bldLvl="0" autoUpdateAnimBg="0"/>
      <p:bldP spid="25614" grpId="1" bldLvl="0" autoUpdateAnimBg="0"/>
      <p:bldP spid="25615" grpId="0" bldLvl="0" autoUpdateAnimBg="0"/>
      <p:bldP spid="25616" grpId="0" bldLvl="0" autoUpdateAnimBg="0"/>
      <p:bldP spid="25617" grpId="0" bldLvl="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26629"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26630"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AC0903AD-148B-2A4E-AB7B-5B07EA19C991}"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24</a:t>
            </a:fld>
            <a:endParaRPr lang="zh-CN" altLang="en-US" sz="1500" smtClean="0">
              <a:solidFill>
                <a:srgbClr val="000000"/>
              </a:solidFill>
              <a:latin typeface="Arial" charset="0"/>
              <a:ea typeface="宋体" charset="0"/>
              <a:cs typeface="宋体" charset="0"/>
            </a:endParaRPr>
          </a:p>
        </p:txBody>
      </p:sp>
      <p:sp>
        <p:nvSpPr>
          <p:cNvPr id="26631" name="文本占位符 4"/>
          <p:cNvSpPr>
            <a:spLocks noGrp="1" noChangeArrowheads="1"/>
          </p:cNvSpPr>
          <p:nvPr/>
        </p:nvSpPr>
        <p:spPr bwMode="auto">
          <a:xfrm>
            <a:off x="529076" y="333298"/>
            <a:ext cx="8831317" cy="571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宋体" charset="0"/>
              </a:rPr>
              <a:t>曙光云控制器 </a:t>
            </a:r>
            <a:r>
              <a:rPr lang="en-US" sz="3200" b="1" smtClean="0">
                <a:solidFill>
                  <a:srgbClr val="000000"/>
                </a:solidFill>
                <a:latin typeface="微软雅黑" charset="0"/>
                <a:ea typeface="微软雅黑" charset="0"/>
                <a:cs typeface="微软雅黑" charset="0"/>
                <a:sym typeface="宋体" charset="0"/>
              </a:rPr>
              <a:t>Stack</a:t>
            </a:r>
            <a:r>
              <a:rPr lang="zh-CN" altLang="en-US" sz="3200" b="1" smtClean="0">
                <a:solidFill>
                  <a:srgbClr val="000000"/>
                </a:solidFill>
                <a:latin typeface="微软雅黑" charset="0"/>
                <a:ea typeface="微软雅黑" charset="0"/>
                <a:cs typeface="微软雅黑" charset="0"/>
                <a:sym typeface="宋体" charset="0"/>
              </a:rPr>
              <a:t>One</a:t>
            </a:r>
          </a:p>
        </p:txBody>
      </p:sp>
      <p:sp>
        <p:nvSpPr>
          <p:cNvPr id="26632" name="Content Placeholder 1"/>
          <p:cNvSpPr>
            <a:spLocks noGrp="1" noChangeArrowheads="1"/>
          </p:cNvSpPr>
          <p:nvPr/>
        </p:nvSpPr>
        <p:spPr bwMode="auto">
          <a:xfrm>
            <a:off x="622192" y="1196700"/>
            <a:ext cx="10945499" cy="5040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293688" indent="-293688" defTabSz="784225" eaLnBrk="0" fontAlgn="base" hangingPunct="0">
              <a:lnSpc>
                <a:spcPct val="110000"/>
              </a:lnSpc>
              <a:spcBef>
                <a:spcPct val="20000"/>
              </a:spcBef>
              <a:spcAft>
                <a:spcPct val="0"/>
              </a:spcAft>
              <a:buFont typeface="Arial" charset="0"/>
              <a:buNone/>
            </a:pPr>
            <a:r>
              <a:rPr lang="zh-CN" altLang="en-US" sz="2000" b="1" smtClean="0">
                <a:solidFill>
                  <a:srgbClr val="000000"/>
                </a:solidFill>
                <a:latin typeface="微软雅黑" charset="0"/>
                <a:ea typeface="微软雅黑" charset="0"/>
                <a:cs typeface="微软雅黑" charset="0"/>
                <a:sym typeface="Century Schoolbook" charset="0"/>
              </a:rPr>
              <a:t>曙光云控制器StackOne，优化配置，</a:t>
            </a:r>
            <a:r>
              <a:rPr lang="zh-CN" altLang="en-US" sz="2000" b="1" smtClean="0">
                <a:solidFill>
                  <a:srgbClr val="F43308"/>
                </a:solidFill>
                <a:latin typeface="微软雅黑" charset="0"/>
                <a:ea typeface="微软雅黑" charset="0"/>
                <a:cs typeface="微软雅黑" charset="0"/>
                <a:sym typeface="Century Schoolbook" charset="0"/>
              </a:rPr>
              <a:t>快速部署</a:t>
            </a:r>
            <a:r>
              <a:rPr lang="zh-CN" altLang="en-US" sz="2000" b="1" smtClean="0">
                <a:solidFill>
                  <a:srgbClr val="000000"/>
                </a:solidFill>
                <a:latin typeface="微软雅黑" charset="0"/>
                <a:ea typeface="微软雅黑" charset="0"/>
                <a:cs typeface="微软雅黑" charset="0"/>
                <a:sym typeface="Century Schoolbook" charset="0"/>
              </a:rPr>
              <a:t>。</a:t>
            </a:r>
          </a:p>
          <a:p>
            <a:pPr marL="293688" indent="-293688" defTabSz="784225" eaLnBrk="0" fontAlgn="base" hangingPunct="0">
              <a:lnSpc>
                <a:spcPct val="130000"/>
              </a:lnSpc>
              <a:spcBef>
                <a:spcPct val="20000"/>
              </a:spcBef>
              <a:spcAft>
                <a:spcPct val="0"/>
              </a:spcAft>
              <a:buSzPct val="100000"/>
              <a:buFont typeface="Arial" charset="0"/>
              <a:buChar char="•"/>
            </a:pPr>
            <a:r>
              <a:rPr lang="zh-CN" altLang="en-US" smtClean="0">
                <a:solidFill>
                  <a:srgbClr val="000000"/>
                </a:solidFill>
                <a:latin typeface="微软雅黑" charset="0"/>
                <a:ea typeface="微软雅黑" charset="0"/>
                <a:cs typeface="微软雅黑" charset="0"/>
                <a:sym typeface="方正黑体简体" charset="0"/>
              </a:rPr>
              <a:t>StackOne将云计算操作系统Cloudview1.8的管理功能和相应的组件固化到特定优化的硬件中，采用</a:t>
            </a:r>
            <a:r>
              <a:rPr lang="zh-CN" altLang="en-US" smtClean="0">
                <a:solidFill>
                  <a:srgbClr val="F43308"/>
                </a:solidFill>
                <a:latin typeface="微软雅黑" charset="0"/>
                <a:ea typeface="微软雅黑" charset="0"/>
                <a:cs typeface="微软雅黑" charset="0"/>
                <a:sym typeface="方正黑体简体" charset="0"/>
              </a:rPr>
              <a:t>控制器+资源池</a:t>
            </a:r>
            <a:r>
              <a:rPr lang="zh-CN" altLang="en-US" smtClean="0">
                <a:solidFill>
                  <a:srgbClr val="000000"/>
                </a:solidFill>
                <a:latin typeface="微软雅黑" charset="0"/>
                <a:ea typeface="微软雅黑" charset="0"/>
                <a:cs typeface="微软雅黑" charset="0"/>
                <a:sym typeface="方正黑体简体" charset="0"/>
              </a:rPr>
              <a:t>方式实现系统的快速部署和管理，加速用户业务系统的上线。</a:t>
            </a:r>
            <a:endParaRPr lang="zh-CN" altLang="en-US" sz="2000" b="1" smtClean="0">
              <a:solidFill>
                <a:srgbClr val="000000"/>
              </a:solidFill>
              <a:latin typeface="微软雅黑" charset="0"/>
              <a:ea typeface="微软雅黑" charset="0"/>
              <a:cs typeface="微软雅黑" charset="0"/>
              <a:sym typeface="Century Schoolbook" charset="0"/>
            </a:endParaRPr>
          </a:p>
          <a:p>
            <a:pPr marL="293688" indent="-293688" defTabSz="784225" eaLnBrk="0" fontAlgn="base" hangingPunct="0">
              <a:lnSpc>
                <a:spcPct val="110000"/>
              </a:lnSpc>
              <a:spcBef>
                <a:spcPts val="1800"/>
              </a:spcBef>
              <a:spcAft>
                <a:spcPct val="0"/>
              </a:spcAft>
              <a:buSzPct val="100000"/>
              <a:buFont typeface="Arial" charset="0"/>
              <a:buNone/>
            </a:pPr>
            <a:r>
              <a:rPr lang="zh-CN" altLang="en-US" sz="2000" b="1" smtClean="0">
                <a:solidFill>
                  <a:srgbClr val="F43308"/>
                </a:solidFill>
                <a:latin typeface="微软雅黑" charset="0"/>
                <a:ea typeface="微软雅黑" charset="0"/>
                <a:cs typeface="微软雅黑" charset="0"/>
                <a:sym typeface="Century Schoolbook" charset="0"/>
              </a:rPr>
              <a:t>核心功能</a:t>
            </a:r>
          </a:p>
          <a:p>
            <a:pPr marL="293688" indent="-293688" defTabSz="784225" eaLnBrk="0" fontAlgn="base" hangingPunct="0">
              <a:lnSpc>
                <a:spcPct val="110000"/>
              </a:lnSpc>
              <a:spcBef>
                <a:spcPct val="20000"/>
              </a:spcBef>
              <a:spcAft>
                <a:spcPct val="0"/>
              </a:spcAft>
              <a:buSzPct val="100000"/>
              <a:buFont typeface="Arial" charset="0"/>
              <a:buChar char="•"/>
            </a:pPr>
            <a:r>
              <a:rPr lang="en-US" b="1" smtClean="0">
                <a:solidFill>
                  <a:srgbClr val="000000"/>
                </a:solidFill>
                <a:latin typeface="微软雅黑" charset="0"/>
                <a:ea typeface="微软雅黑" charset="0"/>
                <a:cs typeface="微软雅黑" charset="0"/>
                <a:sym typeface="Century Schoolbook" charset="0"/>
              </a:rPr>
              <a:t>Cloudview </a:t>
            </a:r>
            <a:r>
              <a:rPr lang="zh-CN" altLang="en-US" b="1" smtClean="0">
                <a:solidFill>
                  <a:srgbClr val="000000"/>
                </a:solidFill>
                <a:latin typeface="微软雅黑" charset="0"/>
                <a:ea typeface="微软雅黑" charset="0"/>
                <a:cs typeface="微软雅黑" charset="0"/>
                <a:sym typeface="Century Schoolbook" charset="0"/>
              </a:rPr>
              <a:t>虚拟化管理系统 </a:t>
            </a:r>
            <a:r>
              <a:rPr lang="en-US" b="1" smtClean="0">
                <a:solidFill>
                  <a:srgbClr val="000000"/>
                </a:solidFill>
                <a:latin typeface="微软雅黑" charset="0"/>
                <a:ea typeface="微软雅黑" charset="0"/>
                <a:cs typeface="微软雅黑" charset="0"/>
                <a:sym typeface="Century Schoolbook" charset="0"/>
              </a:rPr>
              <a:t>CVM</a:t>
            </a:r>
          </a:p>
          <a:p>
            <a:pPr marL="293688" indent="-293688" defTabSz="784225" eaLnBrk="0" fontAlgn="base" hangingPunct="0">
              <a:lnSpc>
                <a:spcPct val="110000"/>
              </a:lnSpc>
              <a:spcBef>
                <a:spcPct val="20000"/>
              </a:spcBef>
              <a:spcAft>
                <a:spcPct val="0"/>
              </a:spcAft>
              <a:buSzPct val="100000"/>
              <a:buFont typeface="Arial" charset="0"/>
              <a:buChar char="•"/>
            </a:pPr>
            <a:r>
              <a:rPr lang="en-US" b="1" smtClean="0">
                <a:solidFill>
                  <a:srgbClr val="000000"/>
                </a:solidFill>
                <a:latin typeface="微软雅黑" charset="0"/>
                <a:ea typeface="微软雅黑" charset="0"/>
                <a:cs typeface="微软雅黑" charset="0"/>
                <a:sym typeface="Century Schoolbook" charset="0"/>
              </a:rPr>
              <a:t>Cloudview </a:t>
            </a:r>
            <a:r>
              <a:rPr lang="zh-CN" altLang="en-US" b="1" smtClean="0">
                <a:solidFill>
                  <a:srgbClr val="000000"/>
                </a:solidFill>
                <a:latin typeface="微软雅黑" charset="0"/>
                <a:ea typeface="微软雅黑" charset="0"/>
                <a:cs typeface="微软雅黑" charset="0"/>
                <a:sym typeface="Century Schoolbook" charset="0"/>
              </a:rPr>
              <a:t>虚拟路由器管理模块 </a:t>
            </a:r>
            <a:r>
              <a:rPr lang="en-US" b="1" smtClean="0">
                <a:solidFill>
                  <a:srgbClr val="000000"/>
                </a:solidFill>
                <a:latin typeface="微软雅黑" charset="0"/>
                <a:ea typeface="微软雅黑" charset="0"/>
                <a:cs typeface="微软雅黑" charset="0"/>
                <a:sym typeface="Century Schoolbook" charset="0"/>
              </a:rPr>
              <a:t>VR</a:t>
            </a:r>
          </a:p>
          <a:p>
            <a:pPr marL="293688" indent="-293688" defTabSz="784225" eaLnBrk="0" fontAlgn="base" hangingPunct="0">
              <a:lnSpc>
                <a:spcPct val="110000"/>
              </a:lnSpc>
              <a:spcBef>
                <a:spcPct val="20000"/>
              </a:spcBef>
              <a:spcAft>
                <a:spcPct val="0"/>
              </a:spcAft>
              <a:buSzPct val="100000"/>
              <a:buFont typeface="Arial" charset="0"/>
              <a:buChar char="•"/>
            </a:pPr>
            <a:r>
              <a:rPr lang="en-US" b="1" smtClean="0">
                <a:solidFill>
                  <a:srgbClr val="000000"/>
                </a:solidFill>
                <a:latin typeface="微软雅黑" charset="0"/>
                <a:ea typeface="微软雅黑" charset="0"/>
                <a:cs typeface="微软雅黑" charset="0"/>
                <a:sym typeface="Century Schoolbook" charset="0"/>
              </a:rPr>
              <a:t>Cloudview </a:t>
            </a:r>
            <a:r>
              <a:rPr lang="zh-CN" altLang="en-US" b="1" smtClean="0">
                <a:solidFill>
                  <a:srgbClr val="000000"/>
                </a:solidFill>
                <a:latin typeface="微软雅黑" charset="0"/>
                <a:ea typeface="微软雅黑" charset="0"/>
                <a:cs typeface="微软雅黑" charset="0"/>
                <a:sym typeface="Century Schoolbook" charset="0"/>
              </a:rPr>
              <a:t>集群高可用模块 </a:t>
            </a:r>
            <a:r>
              <a:rPr lang="en-US" b="1" smtClean="0">
                <a:solidFill>
                  <a:srgbClr val="000000"/>
                </a:solidFill>
                <a:latin typeface="微软雅黑" charset="0"/>
                <a:ea typeface="微软雅黑" charset="0"/>
                <a:cs typeface="微软雅黑" charset="0"/>
                <a:sym typeface="Century Schoolbook" charset="0"/>
              </a:rPr>
              <a:t>ZooKeeper</a:t>
            </a:r>
          </a:p>
          <a:p>
            <a:pPr marL="293688" indent="-293688" defTabSz="784225" eaLnBrk="0" fontAlgn="base" hangingPunct="0">
              <a:lnSpc>
                <a:spcPct val="110000"/>
              </a:lnSpc>
              <a:spcBef>
                <a:spcPct val="20000"/>
              </a:spcBef>
              <a:spcAft>
                <a:spcPct val="0"/>
              </a:spcAft>
              <a:buSzPct val="100000"/>
              <a:buFont typeface="Arial" charset="0"/>
              <a:buChar char="•"/>
            </a:pPr>
            <a:r>
              <a:rPr lang="en-US" b="1" smtClean="0">
                <a:solidFill>
                  <a:srgbClr val="000000"/>
                </a:solidFill>
                <a:latin typeface="微软雅黑" charset="0"/>
                <a:ea typeface="微软雅黑" charset="0"/>
                <a:cs typeface="微软雅黑" charset="0"/>
                <a:sym typeface="Century Schoolbook" charset="0"/>
              </a:rPr>
              <a:t>4</a:t>
            </a:r>
            <a:r>
              <a:rPr lang="zh-CN" altLang="en-US" b="1" smtClean="0">
                <a:solidFill>
                  <a:srgbClr val="000000"/>
                </a:solidFill>
                <a:latin typeface="微软雅黑" charset="0"/>
                <a:ea typeface="微软雅黑" charset="0"/>
                <a:cs typeface="微软雅黑" charset="0"/>
                <a:sym typeface="Century Schoolbook" charset="0"/>
              </a:rPr>
              <a:t>台虚拟机的演示环境（双控模式支持</a:t>
            </a:r>
            <a:r>
              <a:rPr lang="en-US" b="1" smtClean="0">
                <a:solidFill>
                  <a:srgbClr val="000000"/>
                </a:solidFill>
                <a:latin typeface="微软雅黑" charset="0"/>
                <a:ea typeface="微软雅黑" charset="0"/>
                <a:cs typeface="微软雅黑" charset="0"/>
                <a:sym typeface="Century Schoolbook" charset="0"/>
              </a:rPr>
              <a:t>8</a:t>
            </a:r>
            <a:r>
              <a:rPr lang="zh-CN" altLang="en-US" b="1" smtClean="0">
                <a:solidFill>
                  <a:srgbClr val="000000"/>
                </a:solidFill>
                <a:latin typeface="微软雅黑" charset="0"/>
                <a:ea typeface="微软雅黑" charset="0"/>
                <a:cs typeface="微软雅黑" charset="0"/>
                <a:sym typeface="Century Schoolbook" charset="0"/>
              </a:rPr>
              <a:t>台）</a:t>
            </a:r>
          </a:p>
          <a:p>
            <a:pPr marL="293688" indent="-293688" defTabSz="784225" eaLnBrk="0" fontAlgn="base" hangingPunct="0">
              <a:lnSpc>
                <a:spcPct val="110000"/>
              </a:lnSpc>
              <a:spcBef>
                <a:spcPct val="20000"/>
              </a:spcBef>
              <a:spcAft>
                <a:spcPct val="0"/>
              </a:spcAft>
              <a:buSzPct val="100000"/>
              <a:buFont typeface="Arial" charset="0"/>
              <a:buChar char="•"/>
            </a:pPr>
            <a:r>
              <a:rPr lang="en-US" b="1" smtClean="0">
                <a:solidFill>
                  <a:srgbClr val="000000"/>
                </a:solidFill>
                <a:latin typeface="微软雅黑" charset="0"/>
                <a:ea typeface="微软雅黑" charset="0"/>
                <a:cs typeface="微软雅黑" charset="0"/>
                <a:sym typeface="Century Schoolbook" charset="0"/>
              </a:rPr>
              <a:t>Cloudview </a:t>
            </a:r>
            <a:r>
              <a:rPr lang="zh-CN" altLang="en-US" b="1" smtClean="0">
                <a:solidFill>
                  <a:srgbClr val="000000"/>
                </a:solidFill>
                <a:latin typeface="微软雅黑" charset="0"/>
                <a:ea typeface="微软雅黑" charset="0"/>
                <a:cs typeface="微软雅黑" charset="0"/>
                <a:sym typeface="Century Schoolbook" charset="0"/>
              </a:rPr>
              <a:t>运营系统 </a:t>
            </a:r>
            <a:r>
              <a:rPr lang="en-US" b="1" smtClean="0">
                <a:solidFill>
                  <a:srgbClr val="000000"/>
                </a:solidFill>
                <a:latin typeface="微软雅黑" charset="0"/>
                <a:ea typeface="微软雅黑" charset="0"/>
                <a:cs typeface="微软雅黑" charset="0"/>
                <a:sym typeface="Century Schoolbook" charset="0"/>
              </a:rPr>
              <a:t>COC</a:t>
            </a:r>
            <a:r>
              <a:rPr lang="zh-CN" altLang="en-US" b="1" smtClean="0">
                <a:solidFill>
                  <a:srgbClr val="000000"/>
                </a:solidFill>
                <a:latin typeface="微软雅黑" charset="0"/>
                <a:ea typeface="微软雅黑" charset="0"/>
                <a:cs typeface="微软雅黑" charset="0"/>
                <a:sym typeface="Century Schoolbook" charset="0"/>
              </a:rPr>
              <a:t>（可选）</a:t>
            </a:r>
          </a:p>
          <a:p>
            <a:pPr marL="293688" indent="-293688" defTabSz="784225" eaLnBrk="0" fontAlgn="base" hangingPunct="0">
              <a:lnSpc>
                <a:spcPct val="110000"/>
              </a:lnSpc>
              <a:spcBef>
                <a:spcPct val="20000"/>
              </a:spcBef>
              <a:spcAft>
                <a:spcPct val="0"/>
              </a:spcAft>
              <a:buSzPct val="100000"/>
              <a:buFont typeface="Arial" charset="0"/>
              <a:buChar char="•"/>
            </a:pPr>
            <a:r>
              <a:rPr lang="zh-CN" altLang="en-US" b="1" smtClean="0">
                <a:solidFill>
                  <a:srgbClr val="000000"/>
                </a:solidFill>
                <a:latin typeface="微软雅黑" charset="0"/>
                <a:ea typeface="微软雅黑" charset="0"/>
                <a:cs typeface="微软雅黑" charset="0"/>
                <a:sym typeface="Century Schoolbook" charset="0"/>
              </a:rPr>
              <a:t>Cloudview 运营系统 CSP（可选）</a:t>
            </a:r>
          </a:p>
          <a:p>
            <a:pPr marL="293688" indent="-293688" defTabSz="784225" eaLnBrk="0" fontAlgn="base" hangingPunct="0">
              <a:lnSpc>
                <a:spcPct val="110000"/>
              </a:lnSpc>
              <a:spcBef>
                <a:spcPct val="20000"/>
              </a:spcBef>
              <a:spcAft>
                <a:spcPct val="0"/>
              </a:spcAft>
              <a:buSzPct val="100000"/>
              <a:buFont typeface="Arial" charset="0"/>
              <a:buChar char="•"/>
            </a:pPr>
            <a:r>
              <a:rPr lang="zh-CN" altLang="en-US" b="1" smtClean="0">
                <a:solidFill>
                  <a:srgbClr val="000000"/>
                </a:solidFill>
                <a:latin typeface="微软雅黑" charset="0"/>
                <a:ea typeface="微软雅黑" charset="0"/>
                <a:cs typeface="微软雅黑" charset="0"/>
                <a:sym typeface="Century Schoolbook" charset="0"/>
              </a:rPr>
              <a:t>安全模块、负载均衡</a:t>
            </a:r>
          </a:p>
        </p:txBody>
      </p:sp>
      <p:pic>
        <p:nvPicPr>
          <p:cNvPr id="26633"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159" y="4874084"/>
            <a:ext cx="4837860" cy="780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4" name="AutoShape 10"/>
          <p:cNvSpPr>
            <a:spLocks noChangeArrowheads="1"/>
          </p:cNvSpPr>
          <p:nvPr/>
        </p:nvSpPr>
        <p:spPr bwMode="auto">
          <a:xfrm>
            <a:off x="7057858" y="4715374"/>
            <a:ext cx="4511950" cy="250767"/>
          </a:xfrm>
          <a:prstGeom prst="roundRect">
            <a:avLst>
              <a:gd name="adj" fmla="val 16667"/>
            </a:avLst>
          </a:prstGeom>
          <a:gradFill rotWithShape="0">
            <a:gsLst>
              <a:gs pos="0">
                <a:srgbClr val="A6E4FF"/>
              </a:gs>
              <a:gs pos="34999">
                <a:srgbClr val="BFEDFF"/>
              </a:gs>
              <a:gs pos="100000">
                <a:srgbClr val="E6F9FF"/>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1500" smtClean="0">
                <a:solidFill>
                  <a:srgbClr val="000000"/>
                </a:solidFill>
                <a:latin typeface="Arial" charset="0"/>
                <a:ea typeface="微软雅黑" charset="0"/>
                <a:cs typeface="微软雅黑" charset="0"/>
              </a:rPr>
              <a:t>vCell</a:t>
            </a:r>
            <a:endParaRPr lang="zh-CN" altLang="en-US" sz="1500" smtClean="0">
              <a:solidFill>
                <a:srgbClr val="000000"/>
              </a:solidFill>
              <a:latin typeface="Arial" charset="0"/>
              <a:ea typeface="宋体" charset="0"/>
              <a:cs typeface="宋体" charset="0"/>
            </a:endParaRPr>
          </a:p>
        </p:txBody>
      </p:sp>
      <p:sp>
        <p:nvSpPr>
          <p:cNvPr id="26635" name="AutoShape 11"/>
          <p:cNvSpPr>
            <a:spLocks noChangeArrowheads="1"/>
          </p:cNvSpPr>
          <p:nvPr/>
        </p:nvSpPr>
        <p:spPr bwMode="auto">
          <a:xfrm>
            <a:off x="7534027" y="3707544"/>
            <a:ext cx="3525754" cy="358692"/>
          </a:xfrm>
          <a:prstGeom prst="roundRect">
            <a:avLst>
              <a:gd name="adj" fmla="val 16667"/>
            </a:avLst>
          </a:prstGeom>
          <a:gradFill rotWithShape="0">
            <a:gsLst>
              <a:gs pos="0">
                <a:srgbClr val="C8B3E9"/>
              </a:gs>
              <a:gs pos="34999">
                <a:srgbClr val="D9CAEE"/>
              </a:gs>
              <a:gs pos="100000">
                <a:srgbClr val="EFE8FA"/>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1500" smtClean="0">
                <a:solidFill>
                  <a:srgbClr val="000000"/>
                </a:solidFill>
                <a:latin typeface="微软雅黑" charset="0"/>
                <a:ea typeface="微软雅黑" charset="0"/>
                <a:cs typeface="微软雅黑" charset="0"/>
              </a:rPr>
              <a:t>云计算运营管理平台COC</a:t>
            </a:r>
          </a:p>
        </p:txBody>
      </p:sp>
      <p:pic>
        <p:nvPicPr>
          <p:cNvPr id="26636" name="Picture 4" descr="ICON_VirtTriangle_flat_Q40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5741" y="4426515"/>
            <a:ext cx="4607184" cy="2475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7" name="AutoShape 13"/>
          <p:cNvSpPr>
            <a:spLocks noChangeArrowheads="1"/>
          </p:cNvSpPr>
          <p:nvPr/>
        </p:nvSpPr>
        <p:spPr bwMode="auto">
          <a:xfrm>
            <a:off x="7534027" y="4067821"/>
            <a:ext cx="3525754" cy="323775"/>
          </a:xfrm>
          <a:prstGeom prst="roundRect">
            <a:avLst>
              <a:gd name="adj" fmla="val 16667"/>
            </a:avLst>
          </a:prstGeom>
          <a:gradFill rotWithShape="0">
            <a:gsLst>
              <a:gs pos="0">
                <a:srgbClr val="D9FDA5"/>
              </a:gs>
              <a:gs pos="34999">
                <a:srgbClr val="E3FEBF"/>
              </a:gs>
              <a:gs pos="100000">
                <a:srgbClr val="F4FEE6"/>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defTabSz="784225" fontAlgn="base">
              <a:spcBef>
                <a:spcPct val="0"/>
              </a:spcBef>
              <a:spcAft>
                <a:spcPct val="0"/>
              </a:spcAft>
              <a:buFont typeface="Arial" charset="0"/>
              <a:buNone/>
            </a:pPr>
            <a:r>
              <a:rPr lang="zh-CN" altLang="en-US" sz="1500" smtClean="0">
                <a:solidFill>
                  <a:srgbClr val="000000"/>
                </a:solidFill>
                <a:latin typeface="Arial" charset="0"/>
                <a:ea typeface="微软雅黑" charset="0"/>
                <a:cs typeface="微软雅黑" charset="0"/>
              </a:rPr>
              <a:t>云计算资源管理平台CVM</a:t>
            </a:r>
          </a:p>
        </p:txBody>
      </p:sp>
    </p:spTree>
    <p:extLst>
      <p:ext uri="{BB962C8B-B14F-4D97-AF65-F5344CB8AC3E}">
        <p14:creationId xmlns:p14="http://schemas.microsoft.com/office/powerpoint/2010/main" val="23253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27653"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27654" name="文本占位符 4"/>
          <p:cNvSpPr>
            <a:spLocks noGrp="1" noChangeArrowheads="1"/>
          </p:cNvSpPr>
          <p:nvPr>
            <p:ph sz="quarter" idx="4294967295"/>
          </p:nvPr>
        </p:nvSpPr>
        <p:spPr bwMode="auto">
          <a:xfrm>
            <a:off x="529076" y="333298"/>
            <a:ext cx="8831317"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Stack</a:t>
            </a:r>
            <a:r>
              <a:rPr lang="zh-CN" altLang="en-US" sz="3200" b="1">
                <a:latin typeface="微软雅黑" charset="0"/>
                <a:ea typeface="微软雅黑" charset="0"/>
                <a:cs typeface="微软雅黑" charset="0"/>
                <a:sym typeface="宋体" charset="0"/>
              </a:rPr>
              <a:t>One 产品特性</a:t>
            </a:r>
          </a:p>
        </p:txBody>
      </p:sp>
      <p:sp>
        <p:nvSpPr>
          <p:cNvPr id="27655" name="AutoShape 7"/>
          <p:cNvSpPr>
            <a:spLocks noChangeArrowheads="1"/>
          </p:cNvSpPr>
          <p:nvPr/>
        </p:nvSpPr>
        <p:spPr bwMode="auto">
          <a:xfrm rot="5400000">
            <a:off x="1985382" y="1376278"/>
            <a:ext cx="928473" cy="1153382"/>
          </a:xfrm>
          <a:prstGeom prst="chevron">
            <a:avLst>
              <a:gd name="adj" fmla="val 37569"/>
            </a:avLst>
          </a:prstGeom>
          <a:solidFill>
            <a:srgbClr val="9BBB59"/>
          </a:solidFill>
          <a:ln w="25400" cmpd="sng">
            <a:solidFill>
              <a:srgbClr val="9BBB59"/>
            </a:solidFill>
            <a:miter lim="800000"/>
            <a:headEnd/>
            <a:tailEnd/>
          </a:ln>
        </p:spPr>
        <p:txBody>
          <a:bodyPr/>
          <a:lstStyle/>
          <a:p>
            <a:pPr defTabSz="784225" fontAlgn="base">
              <a:spcBef>
                <a:spcPct val="0"/>
              </a:spcBef>
              <a:spcAft>
                <a:spcPct val="0"/>
              </a:spcAft>
              <a:buFont typeface="Arial" charset="0"/>
              <a:buNone/>
            </a:pPr>
            <a:endParaRPr lang="zh-CN" altLang="en-US" sz="1600" smtClean="0">
              <a:solidFill>
                <a:srgbClr val="000000"/>
              </a:solidFill>
              <a:latin typeface="Arial" charset="0"/>
              <a:ea typeface="宋体" charset="0"/>
              <a:cs typeface="宋体" charset="0"/>
            </a:endParaRPr>
          </a:p>
        </p:txBody>
      </p:sp>
      <p:sp>
        <p:nvSpPr>
          <p:cNvPr id="27656" name="Rectangle 8"/>
          <p:cNvSpPr>
            <a:spLocks noChangeArrowheads="1"/>
          </p:cNvSpPr>
          <p:nvPr/>
        </p:nvSpPr>
        <p:spPr bwMode="auto">
          <a:xfrm>
            <a:off x="1872926" y="1814093"/>
            <a:ext cx="1153382" cy="27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 tIns="10160" rIns="10160" bIns="10160" anchor="ctr"/>
          <a:lstStyle/>
          <a:p>
            <a:pPr algn="ctr" defTabSz="784225" fontAlgn="base">
              <a:lnSpc>
                <a:spcPct val="90000"/>
              </a:lnSpc>
              <a:spcBef>
                <a:spcPct val="0"/>
              </a:spcBef>
              <a:spcAft>
                <a:spcPct val="35000"/>
              </a:spcAft>
              <a:buFont typeface="Arial" charset="0"/>
              <a:buNone/>
            </a:pPr>
            <a:r>
              <a:rPr lang="zh-CN" altLang="en-US" sz="2000" b="1" smtClean="0">
                <a:solidFill>
                  <a:srgbClr val="FFFFFF"/>
                </a:solidFill>
                <a:latin typeface="宋体" charset="0"/>
                <a:ea typeface="微软雅黑" charset="0"/>
                <a:cs typeface="微软雅黑" charset="0"/>
                <a:sym typeface="宋体" charset="0"/>
              </a:rPr>
              <a:t>易用</a:t>
            </a:r>
          </a:p>
        </p:txBody>
      </p:sp>
      <p:sp>
        <p:nvSpPr>
          <p:cNvPr id="27657" name="Rectangle 10"/>
          <p:cNvSpPr>
            <a:spLocks noChangeArrowheads="1"/>
          </p:cNvSpPr>
          <p:nvPr/>
        </p:nvSpPr>
        <p:spPr bwMode="auto">
          <a:xfrm>
            <a:off x="3026308" y="1518886"/>
            <a:ext cx="7349908" cy="54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904" tIns="10795" rIns="10795" bIns="10795" anchor="ctr"/>
          <a:lstStyle/>
          <a:p>
            <a:pPr marL="171450" lvl="1" indent="-171450" defTabSz="784225" fontAlgn="base">
              <a:lnSpc>
                <a:spcPct val="90000"/>
              </a:lnSpc>
              <a:spcBef>
                <a:spcPct val="0"/>
              </a:spcBef>
              <a:spcAft>
                <a:spcPct val="15000"/>
              </a:spcAft>
              <a:buFont typeface="Arial" charset="0"/>
              <a:buChar char="•"/>
            </a:pPr>
            <a:r>
              <a:rPr lang="zh-CN" altLang="en-US" smtClean="0">
                <a:solidFill>
                  <a:srgbClr val="000000"/>
                </a:solidFill>
                <a:latin typeface="微软雅黑" charset="0"/>
                <a:ea typeface="微软雅黑" charset="0"/>
                <a:cs typeface="微软雅黑" charset="0"/>
                <a:sym typeface="微软雅黑" charset="0"/>
              </a:rPr>
              <a:t>软硬件集成，降低部署难度</a:t>
            </a:r>
          </a:p>
        </p:txBody>
      </p:sp>
      <p:sp>
        <p:nvSpPr>
          <p:cNvPr id="27658" name="AutoShape 11"/>
          <p:cNvSpPr>
            <a:spLocks noChangeArrowheads="1"/>
          </p:cNvSpPr>
          <p:nvPr/>
        </p:nvSpPr>
        <p:spPr bwMode="auto">
          <a:xfrm rot="5400000">
            <a:off x="1985382" y="2204761"/>
            <a:ext cx="928473" cy="1153382"/>
          </a:xfrm>
          <a:prstGeom prst="chevron">
            <a:avLst>
              <a:gd name="adj" fmla="val 37569"/>
            </a:avLst>
          </a:prstGeom>
          <a:solidFill>
            <a:srgbClr val="5CB665"/>
          </a:solidFill>
          <a:ln w="25400" cmpd="sng">
            <a:solidFill>
              <a:srgbClr val="5CB665"/>
            </a:solidFill>
            <a:miter lim="800000"/>
            <a:headEnd/>
            <a:tailEnd/>
          </a:ln>
        </p:spPr>
        <p:txBody>
          <a:bodyPr/>
          <a:lstStyle/>
          <a:p>
            <a:pPr defTabSz="784225" fontAlgn="base">
              <a:spcBef>
                <a:spcPct val="0"/>
              </a:spcBef>
              <a:spcAft>
                <a:spcPct val="0"/>
              </a:spcAft>
              <a:buFont typeface="Arial" charset="0"/>
              <a:buNone/>
            </a:pPr>
            <a:endParaRPr lang="zh-CN" altLang="en-US" sz="1600" smtClean="0">
              <a:solidFill>
                <a:srgbClr val="000000"/>
              </a:solidFill>
              <a:latin typeface="Arial" charset="0"/>
              <a:ea typeface="宋体" charset="0"/>
              <a:cs typeface="宋体" charset="0"/>
            </a:endParaRPr>
          </a:p>
        </p:txBody>
      </p:sp>
      <p:sp>
        <p:nvSpPr>
          <p:cNvPr id="27659" name="Rectangle 12"/>
          <p:cNvSpPr>
            <a:spLocks noChangeArrowheads="1"/>
          </p:cNvSpPr>
          <p:nvPr/>
        </p:nvSpPr>
        <p:spPr bwMode="auto">
          <a:xfrm>
            <a:off x="1872926" y="2642576"/>
            <a:ext cx="1153382" cy="27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 tIns="10160" rIns="10160" bIns="10160" anchor="ctr"/>
          <a:lstStyle/>
          <a:p>
            <a:pPr algn="ctr" defTabSz="784225" fontAlgn="base">
              <a:lnSpc>
                <a:spcPct val="90000"/>
              </a:lnSpc>
              <a:spcBef>
                <a:spcPct val="0"/>
              </a:spcBef>
              <a:spcAft>
                <a:spcPct val="35000"/>
              </a:spcAft>
              <a:buFont typeface="Arial" charset="0"/>
              <a:buNone/>
            </a:pPr>
            <a:r>
              <a:rPr lang="zh-CN" altLang="en-US" sz="2000" b="1" smtClean="0">
                <a:solidFill>
                  <a:srgbClr val="FFFFFF"/>
                </a:solidFill>
                <a:latin typeface="宋体" charset="0"/>
                <a:ea typeface="微软雅黑" charset="0"/>
                <a:cs typeface="微软雅黑" charset="0"/>
                <a:sym typeface="宋体" charset="0"/>
              </a:rPr>
              <a:t>快速</a:t>
            </a:r>
          </a:p>
        </p:txBody>
      </p:sp>
      <p:sp>
        <p:nvSpPr>
          <p:cNvPr id="27660" name="Rectangle 14"/>
          <p:cNvSpPr>
            <a:spLocks noChangeArrowheads="1"/>
          </p:cNvSpPr>
          <p:nvPr/>
        </p:nvSpPr>
        <p:spPr bwMode="auto">
          <a:xfrm>
            <a:off x="3026308" y="2328324"/>
            <a:ext cx="7349908" cy="54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904" tIns="10795" rIns="10795" bIns="10795" anchor="ctr"/>
          <a:lstStyle/>
          <a:p>
            <a:pPr marL="171450" lvl="1" indent="-171450" defTabSz="784225" fontAlgn="base">
              <a:lnSpc>
                <a:spcPct val="90000"/>
              </a:lnSpc>
              <a:spcBef>
                <a:spcPct val="0"/>
              </a:spcBef>
              <a:spcAft>
                <a:spcPct val="15000"/>
              </a:spcAft>
              <a:buFont typeface="Arial" charset="0"/>
              <a:buChar char="•"/>
            </a:pPr>
            <a:r>
              <a:rPr lang="zh-CN" altLang="en-US" smtClean="0">
                <a:solidFill>
                  <a:srgbClr val="000000"/>
                </a:solidFill>
                <a:latin typeface="微软雅黑" charset="0"/>
                <a:ea typeface="微软雅黑" charset="0"/>
                <a:cs typeface="微软雅黑" charset="0"/>
                <a:sym typeface="微软雅黑" charset="0"/>
              </a:rPr>
              <a:t>自带演示</a:t>
            </a:r>
            <a:r>
              <a:rPr lang="en-US" smtClean="0">
                <a:solidFill>
                  <a:srgbClr val="000000"/>
                </a:solidFill>
                <a:latin typeface="微软雅黑" charset="0"/>
                <a:ea typeface="微软雅黑" charset="0"/>
                <a:cs typeface="微软雅黑" charset="0"/>
                <a:sym typeface="微软雅黑" charset="0"/>
              </a:rPr>
              <a:t>VM</a:t>
            </a:r>
            <a:r>
              <a:rPr lang="zh-CN" altLang="en-US" smtClean="0">
                <a:solidFill>
                  <a:srgbClr val="000000"/>
                </a:solidFill>
                <a:latin typeface="微软雅黑" charset="0"/>
                <a:ea typeface="微软雅黑" charset="0"/>
                <a:cs typeface="微软雅黑" charset="0"/>
                <a:sym typeface="微软雅黑" charset="0"/>
              </a:rPr>
              <a:t>，开机即运行，节约成本</a:t>
            </a:r>
            <a:r>
              <a:rPr lang="en-US" smtClean="0">
                <a:solidFill>
                  <a:srgbClr val="000000"/>
                </a:solidFill>
                <a:latin typeface="微软雅黑" charset="0"/>
                <a:ea typeface="微软雅黑" charset="0"/>
                <a:cs typeface="微软雅黑" charset="0"/>
                <a:sym typeface="微软雅黑" charset="0"/>
              </a:rPr>
              <a:t>/</a:t>
            </a:r>
            <a:r>
              <a:rPr lang="zh-CN" altLang="en-US" smtClean="0">
                <a:solidFill>
                  <a:srgbClr val="000000"/>
                </a:solidFill>
                <a:latin typeface="微软雅黑" charset="0"/>
                <a:ea typeface="微软雅黑" charset="0"/>
                <a:cs typeface="微软雅黑" charset="0"/>
                <a:sym typeface="微软雅黑" charset="0"/>
              </a:rPr>
              <a:t>提高效率</a:t>
            </a:r>
          </a:p>
        </p:txBody>
      </p:sp>
      <p:sp>
        <p:nvSpPr>
          <p:cNvPr id="27661" name="AutoShape 15"/>
          <p:cNvSpPr>
            <a:spLocks noChangeArrowheads="1"/>
          </p:cNvSpPr>
          <p:nvPr/>
        </p:nvSpPr>
        <p:spPr bwMode="auto">
          <a:xfrm rot="5400000">
            <a:off x="1985382" y="2995153"/>
            <a:ext cx="928473" cy="1153382"/>
          </a:xfrm>
          <a:prstGeom prst="chevron">
            <a:avLst>
              <a:gd name="adj" fmla="val 37569"/>
            </a:avLst>
          </a:prstGeom>
          <a:solidFill>
            <a:srgbClr val="5EAFA6"/>
          </a:solidFill>
          <a:ln w="25400" cmpd="sng">
            <a:solidFill>
              <a:srgbClr val="5EAFA6"/>
            </a:solidFill>
            <a:miter lim="800000"/>
            <a:headEnd/>
            <a:tailEnd/>
          </a:ln>
        </p:spPr>
        <p:txBody>
          <a:bodyPr/>
          <a:lstStyle/>
          <a:p>
            <a:pPr defTabSz="784225" fontAlgn="base">
              <a:spcBef>
                <a:spcPct val="0"/>
              </a:spcBef>
              <a:spcAft>
                <a:spcPct val="0"/>
              </a:spcAft>
              <a:buFont typeface="Arial" charset="0"/>
              <a:buNone/>
            </a:pPr>
            <a:endParaRPr lang="zh-CN" altLang="en-US" sz="1600" smtClean="0">
              <a:solidFill>
                <a:srgbClr val="000000"/>
              </a:solidFill>
              <a:latin typeface="Arial" charset="0"/>
              <a:ea typeface="宋体" charset="0"/>
              <a:cs typeface="宋体" charset="0"/>
            </a:endParaRPr>
          </a:p>
        </p:txBody>
      </p:sp>
      <p:sp>
        <p:nvSpPr>
          <p:cNvPr id="27662" name="Rectangle 16"/>
          <p:cNvSpPr>
            <a:spLocks noChangeArrowheads="1"/>
          </p:cNvSpPr>
          <p:nvPr/>
        </p:nvSpPr>
        <p:spPr bwMode="auto">
          <a:xfrm>
            <a:off x="1872926" y="3432968"/>
            <a:ext cx="1153382" cy="27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 tIns="10160" rIns="10160" bIns="10160" anchor="ctr"/>
          <a:lstStyle/>
          <a:p>
            <a:pPr algn="ctr" defTabSz="784225" fontAlgn="base">
              <a:lnSpc>
                <a:spcPct val="90000"/>
              </a:lnSpc>
              <a:spcBef>
                <a:spcPct val="0"/>
              </a:spcBef>
              <a:spcAft>
                <a:spcPct val="35000"/>
              </a:spcAft>
              <a:buFont typeface="Arial" charset="0"/>
              <a:buNone/>
            </a:pPr>
            <a:r>
              <a:rPr lang="zh-CN" altLang="en-US" sz="2000" b="1" smtClean="0">
                <a:solidFill>
                  <a:srgbClr val="FFFFFF"/>
                </a:solidFill>
                <a:latin typeface="宋体" charset="0"/>
                <a:ea typeface="微软雅黑" charset="0"/>
                <a:cs typeface="微软雅黑" charset="0"/>
                <a:sym typeface="宋体" charset="0"/>
              </a:rPr>
              <a:t>高可用</a:t>
            </a:r>
          </a:p>
        </p:txBody>
      </p:sp>
      <p:sp>
        <p:nvSpPr>
          <p:cNvPr id="27663" name="Rectangle 18"/>
          <p:cNvSpPr>
            <a:spLocks noChangeArrowheads="1"/>
          </p:cNvSpPr>
          <p:nvPr/>
        </p:nvSpPr>
        <p:spPr bwMode="auto">
          <a:xfrm>
            <a:off x="3026308" y="3137761"/>
            <a:ext cx="7349908" cy="54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904" tIns="10795" rIns="10795" bIns="10795" anchor="ctr"/>
          <a:lstStyle/>
          <a:p>
            <a:pPr marL="171450" lvl="1" indent="-171450" defTabSz="784225" fontAlgn="base">
              <a:lnSpc>
                <a:spcPct val="90000"/>
              </a:lnSpc>
              <a:spcBef>
                <a:spcPct val="0"/>
              </a:spcBef>
              <a:spcAft>
                <a:spcPct val="15000"/>
              </a:spcAft>
              <a:buFont typeface="Arial" charset="0"/>
              <a:buChar char="•"/>
            </a:pPr>
            <a:r>
              <a:rPr lang="zh-CN" altLang="en-US" smtClean="0">
                <a:solidFill>
                  <a:srgbClr val="000000"/>
                </a:solidFill>
                <a:latin typeface="微软雅黑" charset="0"/>
                <a:ea typeface="微软雅黑" charset="0"/>
                <a:cs typeface="微软雅黑" charset="0"/>
                <a:sym typeface="微软雅黑" charset="0"/>
              </a:rPr>
              <a:t>实现管理节点操作系统的高可用</a:t>
            </a:r>
          </a:p>
        </p:txBody>
      </p:sp>
      <p:sp>
        <p:nvSpPr>
          <p:cNvPr id="27664" name="AutoShape 19"/>
          <p:cNvSpPr>
            <a:spLocks noChangeArrowheads="1"/>
          </p:cNvSpPr>
          <p:nvPr/>
        </p:nvSpPr>
        <p:spPr bwMode="auto">
          <a:xfrm rot="5400000">
            <a:off x="1986176" y="3819666"/>
            <a:ext cx="926885" cy="1153382"/>
          </a:xfrm>
          <a:prstGeom prst="chevron">
            <a:avLst>
              <a:gd name="adj" fmla="val 37505"/>
            </a:avLst>
          </a:prstGeom>
          <a:solidFill>
            <a:srgbClr val="6077A8"/>
          </a:solidFill>
          <a:ln w="25400" cmpd="sng">
            <a:solidFill>
              <a:srgbClr val="6077A8"/>
            </a:solidFill>
            <a:miter lim="800000"/>
            <a:headEnd/>
            <a:tailEnd/>
          </a:ln>
        </p:spPr>
        <p:txBody>
          <a:bodyPr/>
          <a:lstStyle/>
          <a:p>
            <a:pPr defTabSz="784225" fontAlgn="base">
              <a:spcBef>
                <a:spcPct val="0"/>
              </a:spcBef>
              <a:spcAft>
                <a:spcPct val="0"/>
              </a:spcAft>
              <a:buFont typeface="Arial" charset="0"/>
              <a:buNone/>
            </a:pPr>
            <a:endParaRPr lang="zh-CN" altLang="en-US" sz="1600" smtClean="0">
              <a:solidFill>
                <a:srgbClr val="000000"/>
              </a:solidFill>
              <a:latin typeface="Arial" charset="0"/>
              <a:ea typeface="宋体" charset="0"/>
              <a:cs typeface="宋体" charset="0"/>
            </a:endParaRPr>
          </a:p>
        </p:txBody>
      </p:sp>
      <p:sp>
        <p:nvSpPr>
          <p:cNvPr id="27665" name="Rectangle 20"/>
          <p:cNvSpPr>
            <a:spLocks noChangeArrowheads="1"/>
          </p:cNvSpPr>
          <p:nvPr/>
        </p:nvSpPr>
        <p:spPr bwMode="auto">
          <a:xfrm>
            <a:off x="1872926" y="4256692"/>
            <a:ext cx="1153382" cy="27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 tIns="10160" rIns="10160" bIns="10160" anchor="ctr"/>
          <a:lstStyle/>
          <a:p>
            <a:pPr algn="ctr" defTabSz="784225" fontAlgn="base">
              <a:lnSpc>
                <a:spcPct val="90000"/>
              </a:lnSpc>
              <a:spcBef>
                <a:spcPct val="0"/>
              </a:spcBef>
              <a:spcAft>
                <a:spcPct val="35000"/>
              </a:spcAft>
              <a:buFont typeface="Arial" charset="0"/>
              <a:buNone/>
            </a:pPr>
            <a:r>
              <a:rPr lang="zh-CN" altLang="en-US" sz="2000" b="1" smtClean="0">
                <a:solidFill>
                  <a:srgbClr val="FFFFFF"/>
                </a:solidFill>
                <a:latin typeface="宋体" charset="0"/>
                <a:ea typeface="微软雅黑" charset="0"/>
                <a:cs typeface="微软雅黑" charset="0"/>
                <a:sym typeface="宋体" charset="0"/>
              </a:rPr>
              <a:t>高性能</a:t>
            </a:r>
          </a:p>
        </p:txBody>
      </p:sp>
      <p:sp>
        <p:nvSpPr>
          <p:cNvPr id="27666" name="Rectangle 22"/>
          <p:cNvSpPr>
            <a:spLocks noChangeArrowheads="1"/>
          </p:cNvSpPr>
          <p:nvPr/>
        </p:nvSpPr>
        <p:spPr bwMode="auto">
          <a:xfrm>
            <a:off x="3026308" y="3947199"/>
            <a:ext cx="7349908" cy="54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904" tIns="10795" rIns="10795" bIns="10795" anchor="ctr"/>
          <a:lstStyle/>
          <a:p>
            <a:pPr marL="171450" lvl="1" indent="-171450" defTabSz="784225" fontAlgn="base">
              <a:lnSpc>
                <a:spcPct val="90000"/>
              </a:lnSpc>
              <a:spcBef>
                <a:spcPct val="0"/>
              </a:spcBef>
              <a:spcAft>
                <a:spcPct val="15000"/>
              </a:spcAft>
              <a:buFont typeface="Arial" charset="0"/>
              <a:buChar char="•"/>
            </a:pPr>
            <a:r>
              <a:rPr lang="zh-CN" altLang="en-US" smtClean="0">
                <a:solidFill>
                  <a:srgbClr val="000000"/>
                </a:solidFill>
                <a:latin typeface="微软雅黑" charset="0"/>
                <a:ea typeface="微软雅黑" charset="0"/>
                <a:cs typeface="微软雅黑" charset="0"/>
                <a:sym typeface="微软雅黑" charset="0"/>
              </a:rPr>
              <a:t>在固化配置下充分优化，提升计算、存储性能</a:t>
            </a:r>
          </a:p>
        </p:txBody>
      </p:sp>
      <p:sp>
        <p:nvSpPr>
          <p:cNvPr id="27667" name="AutoShape 23"/>
          <p:cNvSpPr>
            <a:spLocks noChangeArrowheads="1"/>
          </p:cNvSpPr>
          <p:nvPr/>
        </p:nvSpPr>
        <p:spPr bwMode="auto">
          <a:xfrm rot="5400000">
            <a:off x="1985382" y="4614026"/>
            <a:ext cx="928473" cy="1153382"/>
          </a:xfrm>
          <a:prstGeom prst="chevron">
            <a:avLst>
              <a:gd name="adj" fmla="val 37569"/>
            </a:avLst>
          </a:prstGeom>
          <a:solidFill>
            <a:srgbClr val="8064A4"/>
          </a:solidFill>
          <a:ln w="25400" cmpd="sng">
            <a:solidFill>
              <a:srgbClr val="8064A4"/>
            </a:solidFill>
            <a:miter lim="800000"/>
            <a:headEnd/>
            <a:tailEnd/>
          </a:ln>
        </p:spPr>
        <p:txBody>
          <a:bodyPr/>
          <a:lstStyle/>
          <a:p>
            <a:pPr defTabSz="784225" fontAlgn="base">
              <a:spcBef>
                <a:spcPct val="0"/>
              </a:spcBef>
              <a:spcAft>
                <a:spcPct val="0"/>
              </a:spcAft>
              <a:buFont typeface="Arial" charset="0"/>
              <a:buNone/>
            </a:pPr>
            <a:endParaRPr lang="zh-CN" altLang="en-US" sz="1600" smtClean="0">
              <a:solidFill>
                <a:srgbClr val="000000"/>
              </a:solidFill>
              <a:latin typeface="Arial" charset="0"/>
              <a:ea typeface="宋体" charset="0"/>
              <a:cs typeface="宋体" charset="0"/>
            </a:endParaRPr>
          </a:p>
        </p:txBody>
      </p:sp>
      <p:sp>
        <p:nvSpPr>
          <p:cNvPr id="27668" name="Rectangle 24"/>
          <p:cNvSpPr>
            <a:spLocks noChangeArrowheads="1"/>
          </p:cNvSpPr>
          <p:nvPr/>
        </p:nvSpPr>
        <p:spPr bwMode="auto">
          <a:xfrm>
            <a:off x="1872926" y="5051843"/>
            <a:ext cx="1153382" cy="27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 tIns="10160" rIns="10160" bIns="10160" anchor="ctr"/>
          <a:lstStyle/>
          <a:p>
            <a:pPr algn="ctr" defTabSz="784225" fontAlgn="base">
              <a:lnSpc>
                <a:spcPct val="90000"/>
              </a:lnSpc>
              <a:spcBef>
                <a:spcPct val="0"/>
              </a:spcBef>
              <a:spcAft>
                <a:spcPct val="35000"/>
              </a:spcAft>
              <a:buFont typeface="Arial" charset="0"/>
              <a:buNone/>
            </a:pPr>
            <a:r>
              <a:rPr lang="zh-CN" altLang="en-US" sz="2000" b="1" smtClean="0">
                <a:solidFill>
                  <a:srgbClr val="FFFFFF"/>
                </a:solidFill>
                <a:latin typeface="微软雅黑" charset="0"/>
                <a:ea typeface="微软雅黑" charset="0"/>
                <a:cs typeface="微软雅黑" charset="0"/>
                <a:sym typeface="宋体" charset="0"/>
              </a:rPr>
              <a:t>可扩展</a:t>
            </a:r>
            <a:endParaRPr lang="zh-CN" altLang="en-US" sz="2000" b="1" smtClean="0">
              <a:solidFill>
                <a:srgbClr val="FFFFFF"/>
              </a:solidFill>
              <a:latin typeface="微软雅黑" charset="0"/>
              <a:ea typeface="微软雅黑" charset="0"/>
              <a:cs typeface="微软雅黑" charset="0"/>
              <a:sym typeface="Century Schoolbook" charset="0"/>
            </a:endParaRPr>
          </a:p>
        </p:txBody>
      </p:sp>
      <p:sp>
        <p:nvSpPr>
          <p:cNvPr id="27669" name="Rectangle 26"/>
          <p:cNvSpPr>
            <a:spLocks noChangeArrowheads="1"/>
          </p:cNvSpPr>
          <p:nvPr/>
        </p:nvSpPr>
        <p:spPr bwMode="auto">
          <a:xfrm>
            <a:off x="3026308" y="4756637"/>
            <a:ext cx="7349908" cy="54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904" tIns="10795" rIns="10795" bIns="10795" anchor="ctr"/>
          <a:lstStyle/>
          <a:p>
            <a:pPr marL="171450" lvl="1" indent="-171450" defTabSz="784225" fontAlgn="base">
              <a:lnSpc>
                <a:spcPct val="90000"/>
              </a:lnSpc>
              <a:spcBef>
                <a:spcPct val="0"/>
              </a:spcBef>
              <a:spcAft>
                <a:spcPct val="15000"/>
              </a:spcAft>
              <a:buFont typeface="Arial" charset="0"/>
              <a:buChar char="•"/>
            </a:pPr>
            <a:r>
              <a:rPr lang="zh-CN" altLang="en-US" smtClean="0">
                <a:solidFill>
                  <a:srgbClr val="000000"/>
                </a:solidFill>
                <a:latin typeface="宋体" charset="0"/>
                <a:ea typeface="微软雅黑" charset="0"/>
                <a:cs typeface="微软雅黑" charset="0"/>
                <a:sym typeface="宋体" charset="0"/>
              </a:rPr>
              <a:t>支持双控，级联技术、存储资源，统一池化管理</a:t>
            </a:r>
          </a:p>
        </p:txBody>
      </p:sp>
      <p:sp>
        <p:nvSpPr>
          <p:cNvPr id="27670"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E9C67A9D-6D51-494F-BCD4-8FA8BF05E15F}"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25</a:t>
            </a:fld>
            <a:endParaRPr lang="zh-CN" altLang="en-US" sz="1500" smtClean="0">
              <a:solidFill>
                <a:srgbClr val="000000"/>
              </a:solidFill>
              <a:latin typeface="Arial" charset="0"/>
              <a:ea typeface="宋体" charset="0"/>
              <a:cs typeface="宋体" charset="0"/>
            </a:endParaRPr>
          </a:p>
        </p:txBody>
      </p:sp>
    </p:spTree>
    <p:extLst>
      <p:ext uri="{BB962C8B-B14F-4D97-AF65-F5344CB8AC3E}">
        <p14:creationId xmlns:p14="http://schemas.microsoft.com/office/powerpoint/2010/main" val="563735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29701"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29702" name="Text Placeholder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StackOne 规格</a:t>
            </a:r>
          </a:p>
        </p:txBody>
      </p:sp>
      <p:sp>
        <p:nvSpPr>
          <p:cNvPr id="29703" name="Rectangle 14"/>
          <p:cNvSpPr>
            <a:spLocks noChangeArrowheads="1"/>
          </p:cNvSpPr>
          <p:nvPr/>
        </p:nvSpPr>
        <p:spPr bwMode="auto">
          <a:xfrm>
            <a:off x="626425" y="1053856"/>
            <a:ext cx="10653450" cy="347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784225" fontAlgn="base">
              <a:lnSpc>
                <a:spcPct val="150000"/>
              </a:lnSpc>
              <a:spcBef>
                <a:spcPct val="0"/>
              </a:spcBef>
              <a:spcAft>
                <a:spcPct val="0"/>
              </a:spcAft>
              <a:buFont typeface="Arial" charset="0"/>
              <a:buNone/>
            </a:pPr>
            <a:r>
              <a:rPr lang="zh-CN" altLang="en-US" sz="2000" b="1" smtClean="0">
                <a:solidFill>
                  <a:srgbClr val="538CD5"/>
                </a:solidFill>
                <a:latin typeface="微软雅黑" charset="0"/>
                <a:ea typeface="微软雅黑" charset="0"/>
                <a:cs typeface="微软雅黑" charset="0"/>
                <a:sym typeface="Calibri" charset="0"/>
              </a:rPr>
              <a:t>云控制器</a:t>
            </a:r>
            <a:r>
              <a:rPr lang="en-US" sz="2000" b="1" smtClean="0">
                <a:solidFill>
                  <a:srgbClr val="538CD5"/>
                </a:solidFill>
                <a:latin typeface="微软雅黑" charset="0"/>
                <a:ea typeface="微软雅黑" charset="0"/>
                <a:cs typeface="微软雅黑" charset="0"/>
                <a:sym typeface="Calibri" charset="0"/>
              </a:rPr>
              <a:t>StackOne</a:t>
            </a:r>
            <a:r>
              <a:rPr lang="zh-CN" altLang="en-US" sz="2000" b="1" smtClean="0">
                <a:solidFill>
                  <a:srgbClr val="538CD5"/>
                </a:solidFill>
                <a:latin typeface="微软雅黑" charset="0"/>
                <a:ea typeface="微软雅黑" charset="0"/>
                <a:cs typeface="微软雅黑" charset="0"/>
                <a:sym typeface="Calibri" charset="0"/>
              </a:rPr>
              <a:t>规格</a:t>
            </a:r>
          </a:p>
          <a:p>
            <a:pPr marL="285750" indent="-285750" defTabSz="784225" fontAlgn="base">
              <a:lnSpc>
                <a:spcPct val="150000"/>
              </a:lnSpc>
              <a:spcBef>
                <a:spcPct val="0"/>
              </a:spcBef>
              <a:spcAft>
                <a:spcPct val="0"/>
              </a:spcAft>
              <a:buSzPct val="100000"/>
              <a:buFont typeface="Arial" charset="0"/>
              <a:buChar char="•"/>
            </a:pPr>
            <a:r>
              <a:rPr lang="en-US" sz="1600" smtClean="0">
                <a:solidFill>
                  <a:srgbClr val="000000"/>
                </a:solidFill>
                <a:latin typeface="微软雅黑" charset="0"/>
                <a:ea typeface="微软雅黑" charset="0"/>
                <a:cs typeface="微软雅黑" charset="0"/>
                <a:sym typeface="Calibri" charset="0"/>
              </a:rPr>
              <a:t>64</a:t>
            </a:r>
            <a:r>
              <a:rPr lang="zh-CN" altLang="en-US" sz="1600" smtClean="0">
                <a:solidFill>
                  <a:srgbClr val="000000"/>
                </a:solidFill>
                <a:latin typeface="微软雅黑" charset="0"/>
                <a:ea typeface="微软雅黑" charset="0"/>
                <a:cs typeface="微软雅黑" charset="0"/>
                <a:sym typeface="Calibri" charset="0"/>
              </a:rPr>
              <a:t>位处理器，</a:t>
            </a:r>
            <a:r>
              <a:rPr lang="en-US" sz="1600" smtClean="0">
                <a:solidFill>
                  <a:srgbClr val="000000"/>
                </a:solidFill>
                <a:latin typeface="微软雅黑" charset="0"/>
                <a:ea typeface="微软雅黑" charset="0"/>
                <a:cs typeface="微软雅黑" charset="0"/>
                <a:sym typeface="Calibri" charset="0"/>
              </a:rPr>
              <a:t>32GB</a:t>
            </a:r>
            <a:r>
              <a:rPr lang="zh-CN" altLang="en-US" sz="1600" smtClean="0">
                <a:solidFill>
                  <a:srgbClr val="000000"/>
                </a:solidFill>
                <a:latin typeface="微软雅黑" charset="0"/>
                <a:ea typeface="微软雅黑" charset="0"/>
                <a:cs typeface="微软雅黑" charset="0"/>
                <a:sym typeface="Calibri" charset="0"/>
              </a:rPr>
              <a:t>内存</a:t>
            </a:r>
            <a:endParaRPr lang="en-US" sz="1600" smtClean="0">
              <a:solidFill>
                <a:srgbClr val="000000"/>
              </a:solidFill>
              <a:latin typeface="微软雅黑" charset="0"/>
              <a:ea typeface="微软雅黑" charset="0"/>
              <a:cs typeface="微软雅黑" charset="0"/>
              <a:sym typeface="Calibri" charset="0"/>
            </a:endParaRPr>
          </a:p>
          <a:p>
            <a:pPr marL="285750" indent="-285750" defTabSz="784225" fontAlgn="base">
              <a:lnSpc>
                <a:spcPct val="150000"/>
              </a:lnSpc>
              <a:spcBef>
                <a:spcPct val="0"/>
              </a:spcBef>
              <a:spcAft>
                <a:spcPct val="0"/>
              </a:spcAft>
              <a:buSzPct val="100000"/>
              <a:buFont typeface="Arial" charset="0"/>
              <a:buChar char="•"/>
            </a:pPr>
            <a:r>
              <a:rPr lang="en-US" sz="1600" smtClean="0">
                <a:solidFill>
                  <a:srgbClr val="000000"/>
                </a:solidFill>
                <a:latin typeface="微软雅黑" charset="0"/>
                <a:ea typeface="微软雅黑" charset="0"/>
                <a:cs typeface="微软雅黑" charset="0"/>
                <a:sym typeface="Calibri" charset="0"/>
              </a:rPr>
              <a:t>600GB</a:t>
            </a:r>
            <a:r>
              <a:rPr lang="zh-CN" altLang="en-US" sz="1600" smtClean="0">
                <a:solidFill>
                  <a:srgbClr val="000000"/>
                </a:solidFill>
                <a:latin typeface="微软雅黑" charset="0"/>
                <a:ea typeface="微软雅黑" charset="0"/>
                <a:cs typeface="微软雅黑" charset="0"/>
                <a:sym typeface="Calibri" charset="0"/>
              </a:rPr>
              <a:t>本地存储空间（支持</a:t>
            </a:r>
            <a:r>
              <a:rPr lang="en-US" sz="1600" smtClean="0">
                <a:solidFill>
                  <a:srgbClr val="000000"/>
                </a:solidFill>
                <a:latin typeface="微软雅黑" charset="0"/>
                <a:ea typeface="微软雅黑" charset="0"/>
                <a:cs typeface="微软雅黑" charset="0"/>
                <a:sym typeface="Calibri" charset="0"/>
              </a:rPr>
              <a:t>8Gb/16Gb FC</a:t>
            </a:r>
            <a:r>
              <a:rPr lang="zh-CN" altLang="en-US" sz="1600" smtClean="0">
                <a:solidFill>
                  <a:srgbClr val="000000"/>
                </a:solidFill>
                <a:latin typeface="微软雅黑" charset="0"/>
                <a:ea typeface="微软雅黑" charset="0"/>
                <a:cs typeface="微软雅黑" charset="0"/>
                <a:sym typeface="Calibri" charset="0"/>
              </a:rPr>
              <a:t>网络）</a:t>
            </a:r>
            <a:endParaRPr lang="en-US" sz="1600" smtClean="0">
              <a:solidFill>
                <a:srgbClr val="000000"/>
              </a:solidFill>
              <a:latin typeface="微软雅黑" charset="0"/>
              <a:ea typeface="微软雅黑" charset="0"/>
              <a:cs typeface="微软雅黑" charset="0"/>
              <a:sym typeface="Calibri" charset="0"/>
            </a:endParaRPr>
          </a:p>
          <a:p>
            <a:pPr marL="285750" indent="-285750" defTabSz="784225" fontAlgn="base">
              <a:lnSpc>
                <a:spcPct val="150000"/>
              </a:lnSpc>
              <a:spcBef>
                <a:spcPct val="0"/>
              </a:spcBef>
              <a:spcAft>
                <a:spcPct val="0"/>
              </a:spcAft>
              <a:buSzPct val="100000"/>
              <a:buFont typeface="Arial" charset="0"/>
              <a:buChar char="•"/>
            </a:pPr>
            <a:r>
              <a:rPr lang="en-US" sz="1600" smtClean="0">
                <a:solidFill>
                  <a:srgbClr val="000000"/>
                </a:solidFill>
                <a:latin typeface="微软雅黑" charset="0"/>
                <a:ea typeface="微软雅黑" charset="0"/>
                <a:cs typeface="微软雅黑" charset="0"/>
                <a:sym typeface="Calibri" charset="0"/>
              </a:rPr>
              <a:t>1</a:t>
            </a:r>
            <a:r>
              <a:rPr lang="zh-CN" altLang="en-US" sz="1600" smtClean="0">
                <a:solidFill>
                  <a:srgbClr val="000000"/>
                </a:solidFill>
                <a:latin typeface="微软雅黑" charset="0"/>
                <a:ea typeface="微软雅黑" charset="0"/>
                <a:cs typeface="微软雅黑" charset="0"/>
                <a:sym typeface="Calibri" charset="0"/>
              </a:rPr>
              <a:t>套管理网络，</a:t>
            </a:r>
            <a:r>
              <a:rPr lang="en-US" sz="1600" smtClean="0">
                <a:solidFill>
                  <a:srgbClr val="000000"/>
                </a:solidFill>
                <a:latin typeface="微软雅黑" charset="0"/>
                <a:ea typeface="微软雅黑" charset="0"/>
                <a:cs typeface="微软雅黑" charset="0"/>
                <a:sym typeface="Calibri" charset="0"/>
              </a:rPr>
              <a:t>1</a:t>
            </a:r>
            <a:r>
              <a:rPr lang="zh-CN" altLang="en-US" sz="1600" smtClean="0">
                <a:solidFill>
                  <a:srgbClr val="000000"/>
                </a:solidFill>
                <a:latin typeface="微软雅黑" charset="0"/>
                <a:ea typeface="微软雅黑" charset="0"/>
                <a:cs typeface="微软雅黑" charset="0"/>
                <a:sym typeface="Calibri" charset="0"/>
              </a:rPr>
              <a:t>套数据网络（支持万兆），</a:t>
            </a:r>
            <a:r>
              <a:rPr lang="en-US" sz="1600" smtClean="0">
                <a:solidFill>
                  <a:srgbClr val="000000"/>
                </a:solidFill>
                <a:latin typeface="微软雅黑" charset="0"/>
                <a:ea typeface="微软雅黑" charset="0"/>
                <a:cs typeface="微软雅黑" charset="0"/>
                <a:sym typeface="Calibri" charset="0"/>
              </a:rPr>
              <a:t>1</a:t>
            </a:r>
            <a:r>
              <a:rPr lang="zh-CN" altLang="en-US" sz="1600" smtClean="0">
                <a:solidFill>
                  <a:srgbClr val="000000"/>
                </a:solidFill>
                <a:latin typeface="微软雅黑" charset="0"/>
                <a:ea typeface="微软雅黑" charset="0"/>
                <a:cs typeface="微软雅黑" charset="0"/>
                <a:sym typeface="Calibri" charset="0"/>
              </a:rPr>
              <a:t>套业务网络（支持万兆）</a:t>
            </a:r>
            <a:endParaRPr lang="en-US" sz="1600" smtClean="0">
              <a:solidFill>
                <a:srgbClr val="000000"/>
              </a:solidFill>
              <a:latin typeface="微软雅黑" charset="0"/>
              <a:ea typeface="微软雅黑" charset="0"/>
              <a:cs typeface="微软雅黑" charset="0"/>
              <a:sym typeface="Calibri" charset="0"/>
            </a:endParaRPr>
          </a:p>
          <a:p>
            <a:pPr marL="285750" indent="-285750" defTabSz="784225" fontAlgn="base">
              <a:lnSpc>
                <a:spcPct val="150000"/>
              </a:lnSpc>
              <a:spcBef>
                <a:spcPct val="0"/>
              </a:spcBef>
              <a:spcAft>
                <a:spcPct val="0"/>
              </a:spcAft>
              <a:buSzPct val="100000"/>
              <a:buFont typeface="Arial" charset="0"/>
              <a:buChar char="•"/>
            </a:pPr>
            <a:r>
              <a:rPr lang="zh-CN" altLang="en-US" sz="1600" smtClean="0">
                <a:solidFill>
                  <a:srgbClr val="000000"/>
                </a:solidFill>
                <a:latin typeface="微软雅黑" charset="0"/>
                <a:ea typeface="微软雅黑" charset="0"/>
                <a:cs typeface="微软雅黑" charset="0"/>
                <a:sym typeface="Calibri" charset="0"/>
              </a:rPr>
              <a:t>支持</a:t>
            </a:r>
            <a:r>
              <a:rPr lang="zh-CN" altLang="en-US" sz="1600" b="1" smtClean="0">
                <a:solidFill>
                  <a:srgbClr val="F43308"/>
                </a:solidFill>
                <a:latin typeface="微软雅黑" charset="0"/>
                <a:ea typeface="微软雅黑" charset="0"/>
                <a:cs typeface="微软雅黑" charset="0"/>
                <a:sym typeface="Calibri" charset="0"/>
              </a:rPr>
              <a:t>双控制器</a:t>
            </a:r>
            <a:r>
              <a:rPr lang="zh-CN" altLang="en-US" sz="1600" smtClean="0">
                <a:solidFill>
                  <a:srgbClr val="000000"/>
                </a:solidFill>
                <a:latin typeface="微软雅黑" charset="0"/>
                <a:ea typeface="微软雅黑" charset="0"/>
                <a:cs typeface="微软雅黑" charset="0"/>
                <a:sym typeface="Calibri" charset="0"/>
              </a:rPr>
              <a:t>（</a:t>
            </a:r>
            <a:r>
              <a:rPr lang="en-US" sz="1600" smtClean="0">
                <a:solidFill>
                  <a:srgbClr val="000000"/>
                </a:solidFill>
                <a:latin typeface="微软雅黑" charset="0"/>
                <a:ea typeface="微软雅黑" charset="0"/>
                <a:cs typeface="微软雅黑" charset="0"/>
                <a:sym typeface="Calibri" charset="0"/>
              </a:rPr>
              <a:t>Active-Standby</a:t>
            </a:r>
            <a:r>
              <a:rPr lang="zh-CN" altLang="en-US" sz="1600" smtClean="0">
                <a:solidFill>
                  <a:srgbClr val="000000"/>
                </a:solidFill>
                <a:latin typeface="微软雅黑" charset="0"/>
                <a:ea typeface="微软雅黑" charset="0"/>
                <a:cs typeface="微软雅黑" charset="0"/>
                <a:sym typeface="Calibri" charset="0"/>
              </a:rPr>
              <a:t>模式）</a:t>
            </a:r>
            <a:endParaRPr lang="en-US" sz="1600" smtClean="0">
              <a:solidFill>
                <a:srgbClr val="000000"/>
              </a:solidFill>
              <a:latin typeface="微软雅黑" charset="0"/>
              <a:ea typeface="微软雅黑" charset="0"/>
              <a:cs typeface="微软雅黑" charset="0"/>
              <a:sym typeface="Calibri" charset="0"/>
            </a:endParaRPr>
          </a:p>
          <a:p>
            <a:pPr marL="285750" indent="-285750" defTabSz="784225" fontAlgn="base">
              <a:lnSpc>
                <a:spcPct val="150000"/>
              </a:lnSpc>
              <a:spcBef>
                <a:spcPct val="0"/>
              </a:spcBef>
              <a:spcAft>
                <a:spcPct val="0"/>
              </a:spcAft>
              <a:buSzPct val="100000"/>
              <a:buFont typeface="Arial" charset="0"/>
              <a:buChar char="•"/>
            </a:pPr>
            <a:r>
              <a:rPr lang="zh-CN" altLang="en-US" sz="1600" smtClean="0">
                <a:solidFill>
                  <a:srgbClr val="000000"/>
                </a:solidFill>
                <a:latin typeface="微软雅黑" charset="0"/>
                <a:ea typeface="微软雅黑" charset="0"/>
                <a:cs typeface="微软雅黑" charset="0"/>
                <a:sym typeface="Calibri" charset="0"/>
              </a:rPr>
              <a:t>内嵌曙光</a:t>
            </a:r>
            <a:r>
              <a:rPr lang="en-US" sz="1600" smtClean="0">
                <a:solidFill>
                  <a:srgbClr val="000000"/>
                </a:solidFill>
                <a:latin typeface="微软雅黑" charset="0"/>
                <a:ea typeface="微软雅黑" charset="0"/>
                <a:cs typeface="微软雅黑" charset="0"/>
                <a:sym typeface="Calibri" charset="0"/>
              </a:rPr>
              <a:t>Cloudview1.8</a:t>
            </a:r>
            <a:r>
              <a:rPr lang="zh-CN" altLang="en-US" sz="1600" smtClean="0">
                <a:solidFill>
                  <a:srgbClr val="000000"/>
                </a:solidFill>
                <a:latin typeface="微软雅黑" charset="0"/>
                <a:ea typeface="微软雅黑" charset="0"/>
                <a:cs typeface="微软雅黑" charset="0"/>
                <a:sym typeface="Calibri" charset="0"/>
              </a:rPr>
              <a:t>云计算操作系统</a:t>
            </a:r>
            <a:endParaRPr lang="en-US" sz="1600" smtClean="0">
              <a:solidFill>
                <a:srgbClr val="000000"/>
              </a:solidFill>
              <a:latin typeface="微软雅黑" charset="0"/>
              <a:ea typeface="微软雅黑" charset="0"/>
              <a:cs typeface="微软雅黑" charset="0"/>
              <a:sym typeface="Calibri" charset="0"/>
            </a:endParaRPr>
          </a:p>
          <a:p>
            <a:pPr marL="285750" indent="-285750" defTabSz="784225" fontAlgn="base">
              <a:lnSpc>
                <a:spcPct val="150000"/>
              </a:lnSpc>
              <a:spcBef>
                <a:spcPct val="0"/>
              </a:spcBef>
              <a:spcAft>
                <a:spcPct val="0"/>
              </a:spcAft>
              <a:buSzPct val="100000"/>
              <a:buFont typeface="Arial" charset="0"/>
              <a:buChar char="•"/>
            </a:pPr>
            <a:r>
              <a:rPr lang="zh-CN" altLang="en-US" sz="1600" smtClean="0">
                <a:solidFill>
                  <a:srgbClr val="000000"/>
                </a:solidFill>
                <a:latin typeface="微软雅黑" charset="0"/>
                <a:ea typeface="微软雅黑" charset="0"/>
                <a:cs typeface="微软雅黑" charset="0"/>
                <a:sym typeface="Calibri" charset="0"/>
              </a:rPr>
              <a:t>每控制器内置</a:t>
            </a:r>
            <a:r>
              <a:rPr lang="en-US" sz="1600" b="1" smtClean="0">
                <a:solidFill>
                  <a:srgbClr val="F43308"/>
                </a:solidFill>
                <a:latin typeface="微软雅黑" charset="0"/>
                <a:ea typeface="微软雅黑" charset="0"/>
                <a:cs typeface="微软雅黑" charset="0"/>
                <a:sym typeface="Calibri" charset="0"/>
              </a:rPr>
              <a:t>4</a:t>
            </a:r>
            <a:r>
              <a:rPr lang="zh-CN" altLang="en-US" sz="1600" b="1" smtClean="0">
                <a:solidFill>
                  <a:srgbClr val="F43308"/>
                </a:solidFill>
                <a:latin typeface="微软雅黑" charset="0"/>
                <a:ea typeface="微软雅黑" charset="0"/>
                <a:cs typeface="微软雅黑" charset="0"/>
                <a:sym typeface="Calibri" charset="0"/>
              </a:rPr>
              <a:t>*</a:t>
            </a:r>
            <a:r>
              <a:rPr lang="en-US" sz="1600" b="1" smtClean="0">
                <a:solidFill>
                  <a:srgbClr val="F43308"/>
                </a:solidFill>
                <a:latin typeface="微软雅黑" charset="0"/>
                <a:ea typeface="微软雅黑" charset="0"/>
                <a:cs typeface="微软雅黑" charset="0"/>
                <a:sym typeface="Calibri" charset="0"/>
              </a:rPr>
              <a:t>VM</a:t>
            </a:r>
            <a:r>
              <a:rPr lang="zh-CN" altLang="en-US" sz="1600" smtClean="0">
                <a:solidFill>
                  <a:srgbClr val="000000"/>
                </a:solidFill>
                <a:latin typeface="微软雅黑" charset="0"/>
                <a:ea typeface="微软雅黑" charset="0"/>
                <a:cs typeface="微软雅黑" charset="0"/>
                <a:sym typeface="Calibri" charset="0"/>
              </a:rPr>
              <a:t>（</a:t>
            </a:r>
            <a:r>
              <a:rPr lang="en-US" sz="1600" smtClean="0">
                <a:solidFill>
                  <a:srgbClr val="000000"/>
                </a:solidFill>
                <a:latin typeface="微软雅黑" charset="0"/>
                <a:ea typeface="微软雅黑" charset="0"/>
                <a:cs typeface="微软雅黑" charset="0"/>
                <a:sym typeface="Calibri" charset="0"/>
              </a:rPr>
              <a:t>2vCPU/4G/30G</a:t>
            </a:r>
            <a:r>
              <a:rPr lang="zh-CN" altLang="en-US" sz="1600" smtClean="0">
                <a:solidFill>
                  <a:srgbClr val="000000"/>
                </a:solidFill>
                <a:latin typeface="微软雅黑" charset="0"/>
                <a:ea typeface="微软雅黑" charset="0"/>
                <a:cs typeface="微软雅黑" charset="0"/>
                <a:sym typeface="Calibri" charset="0"/>
              </a:rPr>
              <a:t>）</a:t>
            </a:r>
          </a:p>
          <a:p>
            <a:pPr marL="285750" indent="-285750" defTabSz="784225" fontAlgn="base">
              <a:lnSpc>
                <a:spcPct val="150000"/>
              </a:lnSpc>
              <a:spcBef>
                <a:spcPct val="0"/>
              </a:spcBef>
              <a:spcAft>
                <a:spcPct val="0"/>
              </a:spcAft>
              <a:buSzPct val="100000"/>
              <a:buFont typeface="Arial" charset="0"/>
              <a:buChar char="•"/>
            </a:pPr>
            <a:r>
              <a:rPr lang="zh-CN" altLang="en-US" sz="1600" smtClean="0">
                <a:solidFill>
                  <a:srgbClr val="000000"/>
                </a:solidFill>
                <a:latin typeface="微软雅黑" charset="0"/>
                <a:ea typeface="微软雅黑" charset="0"/>
                <a:cs typeface="微软雅黑" charset="0"/>
                <a:sym typeface="Calibri" charset="0"/>
              </a:rPr>
              <a:t>最大支持</a:t>
            </a:r>
            <a:r>
              <a:rPr lang="zh-CN" altLang="en-US" sz="1600" b="1" smtClean="0">
                <a:solidFill>
                  <a:srgbClr val="F43308"/>
                </a:solidFill>
                <a:latin typeface="微软雅黑" charset="0"/>
                <a:ea typeface="微软雅黑" charset="0"/>
                <a:cs typeface="微软雅黑" charset="0"/>
                <a:sym typeface="Calibri" charset="0"/>
              </a:rPr>
              <a:t>1000</a:t>
            </a:r>
            <a:r>
              <a:rPr lang="zh-CN" altLang="en-US" sz="1600" smtClean="0">
                <a:solidFill>
                  <a:srgbClr val="000000"/>
                </a:solidFill>
                <a:latin typeface="微软雅黑" charset="0"/>
                <a:ea typeface="微软雅黑" charset="0"/>
                <a:cs typeface="微软雅黑" charset="0"/>
                <a:sym typeface="Calibri" charset="0"/>
              </a:rPr>
              <a:t>台服务器</a:t>
            </a:r>
            <a:endParaRPr lang="en-US" sz="1600" smtClean="0">
              <a:solidFill>
                <a:srgbClr val="000000"/>
              </a:solidFill>
              <a:latin typeface="微软雅黑" charset="0"/>
              <a:ea typeface="微软雅黑" charset="0"/>
              <a:cs typeface="微软雅黑" charset="0"/>
              <a:sym typeface="Calibri" charset="0"/>
            </a:endParaRPr>
          </a:p>
          <a:p>
            <a:pPr marL="285750" indent="-285750" defTabSz="784225" fontAlgn="base">
              <a:lnSpc>
                <a:spcPct val="150000"/>
              </a:lnSpc>
              <a:spcBef>
                <a:spcPct val="0"/>
              </a:spcBef>
              <a:spcAft>
                <a:spcPct val="0"/>
              </a:spcAft>
              <a:buSzPct val="100000"/>
              <a:buFont typeface="Arial" charset="0"/>
              <a:buChar char="•"/>
            </a:pPr>
            <a:r>
              <a:rPr lang="en-US" sz="1600" smtClean="0">
                <a:solidFill>
                  <a:srgbClr val="000000"/>
                </a:solidFill>
                <a:latin typeface="微软雅黑" charset="0"/>
                <a:ea typeface="微软雅黑" charset="0"/>
                <a:cs typeface="微软雅黑" charset="0"/>
                <a:sym typeface="Calibri" charset="0"/>
              </a:rPr>
              <a:t>1+1</a:t>
            </a:r>
            <a:r>
              <a:rPr lang="zh-CN" altLang="en-US" sz="1600" smtClean="0">
                <a:solidFill>
                  <a:srgbClr val="000000"/>
                </a:solidFill>
                <a:latin typeface="微软雅黑" charset="0"/>
                <a:ea typeface="微软雅黑" charset="0"/>
                <a:cs typeface="微软雅黑" charset="0"/>
                <a:sym typeface="Calibri" charset="0"/>
              </a:rPr>
              <a:t>冗余电源</a:t>
            </a:r>
            <a:endParaRPr lang="en-US" sz="1600" smtClean="0">
              <a:solidFill>
                <a:srgbClr val="000000"/>
              </a:solidFill>
              <a:latin typeface="微软雅黑" charset="0"/>
              <a:ea typeface="微软雅黑" charset="0"/>
              <a:cs typeface="微软雅黑" charset="0"/>
              <a:sym typeface="Calibri" charset="0"/>
            </a:endParaRPr>
          </a:p>
        </p:txBody>
      </p:sp>
      <p:sp>
        <p:nvSpPr>
          <p:cNvPr id="29704"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1A8163D4-DE5B-4D41-A454-008136141ED5}"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26</a:t>
            </a:fld>
            <a:endParaRPr lang="zh-CN" altLang="en-US" sz="1500" smtClean="0">
              <a:solidFill>
                <a:srgbClr val="000000"/>
              </a:solidFill>
              <a:latin typeface="Arial" charset="0"/>
              <a:ea typeface="宋体" charset="0"/>
              <a:cs typeface="宋体" charset="0"/>
            </a:endParaRPr>
          </a:p>
        </p:txBody>
      </p:sp>
      <p:pic>
        <p:nvPicPr>
          <p:cNvPr id="29705"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475" y="4724894"/>
            <a:ext cx="4835744" cy="780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706" name="Text Box 10"/>
          <p:cNvSpPr txBox="1">
            <a:spLocks noChangeArrowheads="1"/>
          </p:cNvSpPr>
          <p:nvPr/>
        </p:nvSpPr>
        <p:spPr bwMode="auto">
          <a:xfrm>
            <a:off x="5273818" y="5729549"/>
            <a:ext cx="60970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defTabSz="784225" eaLnBrk="1" fontAlgn="base" hangingPunct="1">
              <a:spcBef>
                <a:spcPct val="0"/>
              </a:spcBef>
              <a:spcAft>
                <a:spcPct val="0"/>
              </a:spcAft>
              <a:buFont typeface="Arial" charset="0"/>
              <a:buNone/>
            </a:pPr>
            <a:r>
              <a:rPr lang="zh-CN" altLang="en-US" sz="1600" smtClean="0">
                <a:solidFill>
                  <a:srgbClr val="538CD5"/>
                </a:solidFill>
                <a:latin typeface="微软雅黑" charset="0"/>
                <a:ea typeface="微软雅黑" charset="0"/>
                <a:cs typeface="微软雅黑" charset="0"/>
                <a:sym typeface="Calibri" charset="0"/>
              </a:rPr>
              <a:t>以上规格仅供参考，以曙光官网正式发布为准！</a:t>
            </a:r>
          </a:p>
        </p:txBody>
      </p:sp>
    </p:spTree>
    <p:extLst>
      <p:ext uri="{BB962C8B-B14F-4D97-AF65-F5344CB8AC3E}">
        <p14:creationId xmlns:p14="http://schemas.microsoft.com/office/powerpoint/2010/main" val="125668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 y="6443760"/>
            <a:ext cx="12227976"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9"/>
          <p:cNvSpPr>
            <a:spLocks noChangeArrowheads="1"/>
          </p:cNvSpPr>
          <p:nvPr/>
        </p:nvSpPr>
        <p:spPr bwMode="auto">
          <a:xfrm>
            <a:off x="-21160" y="6500897"/>
            <a:ext cx="2247510"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30725" name="TextBox 2"/>
          <p:cNvSpPr>
            <a:spLocks noChangeArrowheads="1"/>
          </p:cNvSpPr>
          <p:nvPr/>
        </p:nvSpPr>
        <p:spPr bwMode="auto">
          <a:xfrm>
            <a:off x="11182528" y="406306"/>
            <a:ext cx="6729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fld id="{370FBA19-6E72-C94F-9284-FA701000A9B8}"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27</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30726"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30727" name="矩形 9"/>
          <p:cNvSpPr>
            <a:spLocks noChangeArrowheads="1"/>
          </p:cNvSpPr>
          <p:nvPr/>
        </p:nvSpPr>
        <p:spPr bwMode="auto">
          <a:xfrm>
            <a:off x="336495" y="333300"/>
            <a:ext cx="8918085" cy="5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微软雅黑" charset="0"/>
              </a:rPr>
              <a:t>目录</a:t>
            </a:r>
            <a:endParaRPr lang="en-US" sz="3200" b="1" smtClean="0">
              <a:solidFill>
                <a:srgbClr val="000000"/>
              </a:solidFill>
              <a:latin typeface="微软雅黑" charset="0"/>
              <a:ea typeface="微软雅黑" charset="0"/>
              <a:cs typeface="微软雅黑" charset="0"/>
              <a:sym typeface="微软雅黑" charset="0"/>
            </a:endParaRPr>
          </a:p>
        </p:txBody>
      </p:sp>
      <p:grpSp>
        <p:nvGrpSpPr>
          <p:cNvPr id="30728" name="组合 2"/>
          <p:cNvGrpSpPr>
            <a:grpSpLocks/>
          </p:cNvGrpSpPr>
          <p:nvPr/>
        </p:nvGrpSpPr>
        <p:grpSpPr bwMode="auto">
          <a:xfrm>
            <a:off x="2641142" y="3004442"/>
            <a:ext cx="408446" cy="303142"/>
            <a:chOff x="0" y="0"/>
            <a:chExt cx="305706" cy="303584"/>
          </a:xfrm>
        </p:grpSpPr>
        <p:sp>
          <p:nvSpPr>
            <p:cNvPr id="30729" name="Freeform 6"/>
            <p:cNvSpPr>
              <a:spLocks/>
            </p:cNvSpPr>
            <p:nvPr/>
          </p:nvSpPr>
          <p:spPr bwMode="auto">
            <a:xfrm>
              <a:off x="0"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30730" name="Freeform 6"/>
            <p:cNvSpPr>
              <a:spLocks/>
            </p:cNvSpPr>
            <p:nvPr/>
          </p:nvSpPr>
          <p:spPr bwMode="auto">
            <a:xfrm>
              <a:off x="153244"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sp>
        <p:nvSpPr>
          <p:cNvPr id="30731" name="矩形 64"/>
          <p:cNvSpPr>
            <a:spLocks noChangeArrowheads="1"/>
          </p:cNvSpPr>
          <p:nvPr/>
        </p:nvSpPr>
        <p:spPr bwMode="auto">
          <a:xfrm>
            <a:off x="3216778" y="1274470"/>
            <a:ext cx="3745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云计算趋势与挑战</a:t>
            </a:r>
          </a:p>
        </p:txBody>
      </p:sp>
      <p:sp>
        <p:nvSpPr>
          <p:cNvPr id="30732" name="矩形 66"/>
          <p:cNvSpPr>
            <a:spLocks noChangeArrowheads="1"/>
          </p:cNvSpPr>
          <p:nvPr/>
        </p:nvSpPr>
        <p:spPr bwMode="auto">
          <a:xfrm>
            <a:off x="3216778" y="1802985"/>
            <a:ext cx="4660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Cloudview总体介绍</a:t>
            </a:r>
          </a:p>
        </p:txBody>
      </p:sp>
      <p:sp>
        <p:nvSpPr>
          <p:cNvPr id="30733" name="矩形 14"/>
          <p:cNvSpPr>
            <a:spLocks noChangeArrowheads="1"/>
          </p:cNvSpPr>
          <p:nvPr/>
        </p:nvSpPr>
        <p:spPr bwMode="auto">
          <a:xfrm>
            <a:off x="3216775" y="2975876"/>
            <a:ext cx="2446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StackStor</a:t>
            </a:r>
          </a:p>
        </p:txBody>
      </p:sp>
      <p:sp>
        <p:nvSpPr>
          <p:cNvPr id="30734" name="矩形 15"/>
          <p:cNvSpPr>
            <a:spLocks noChangeArrowheads="1"/>
          </p:cNvSpPr>
          <p:nvPr/>
        </p:nvSpPr>
        <p:spPr bwMode="auto">
          <a:xfrm>
            <a:off x="3216778" y="2388637"/>
            <a:ext cx="24252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StackOne</a:t>
            </a:r>
          </a:p>
        </p:txBody>
      </p:sp>
      <p:sp>
        <p:nvSpPr>
          <p:cNvPr id="30735" name="矩形 14"/>
          <p:cNvSpPr>
            <a:spLocks noChangeArrowheads="1"/>
          </p:cNvSpPr>
          <p:nvPr/>
        </p:nvSpPr>
        <p:spPr bwMode="auto">
          <a:xfrm>
            <a:off x="3216776" y="3534547"/>
            <a:ext cx="53521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StackCube &amp; StackRack</a:t>
            </a:r>
            <a:endParaRPr lang="zh-CN" altLang="en-US" sz="1500" smtClean="0">
              <a:solidFill>
                <a:srgbClr val="000000"/>
              </a:solidFill>
              <a:latin typeface="Arial" charset="0"/>
              <a:ea typeface="宋体" charset="0"/>
              <a:cs typeface="宋体" charset="0"/>
            </a:endParaRPr>
          </a:p>
        </p:txBody>
      </p:sp>
      <p:sp>
        <p:nvSpPr>
          <p:cNvPr id="30736" name="矩形 14"/>
          <p:cNvSpPr>
            <a:spLocks noChangeArrowheads="1"/>
          </p:cNvSpPr>
          <p:nvPr/>
        </p:nvSpPr>
        <p:spPr bwMode="auto">
          <a:xfrm>
            <a:off x="3216776" y="4134483"/>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Cloudview功能详细解析</a:t>
            </a:r>
            <a:endParaRPr lang="zh-CN" altLang="en-US" sz="1500" smtClean="0">
              <a:solidFill>
                <a:srgbClr val="000000"/>
              </a:solidFill>
              <a:latin typeface="Arial" charset="0"/>
              <a:ea typeface="宋体" charset="0"/>
              <a:cs typeface="宋体" charset="0"/>
            </a:endParaRPr>
          </a:p>
        </p:txBody>
      </p:sp>
      <p:sp>
        <p:nvSpPr>
          <p:cNvPr id="30737" name="矩形 14"/>
          <p:cNvSpPr>
            <a:spLocks noChangeArrowheads="1"/>
          </p:cNvSpPr>
          <p:nvPr/>
        </p:nvSpPr>
        <p:spPr bwMode="auto">
          <a:xfrm>
            <a:off x="3216776" y="4770920"/>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Cloudview竞争力分析</a:t>
            </a:r>
          </a:p>
        </p:txBody>
      </p:sp>
    </p:spTree>
    <p:extLst>
      <p:ext uri="{BB962C8B-B14F-4D97-AF65-F5344CB8AC3E}">
        <p14:creationId xmlns:p14="http://schemas.microsoft.com/office/powerpoint/2010/main" val="2318407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0731"/>
                                        </p:tgtEl>
                                        <p:attrNameLst>
                                          <p:attrName>style.visibility</p:attrName>
                                        </p:attrNameLst>
                                      </p:cBhvr>
                                      <p:to>
                                        <p:strVal val="visible"/>
                                      </p:to>
                                    </p:set>
                                    <p:anim calcmode="lin" valueType="num">
                                      <p:cBhvr>
                                        <p:cTn id="7" dur="500"/>
                                        <p:tgtEl>
                                          <p:spTgt spid="30731"/>
                                        </p:tgtEl>
                                        <p:attrNameLst>
                                          <p:attrName>ppt_x</p:attrName>
                                        </p:attrNameLst>
                                      </p:cBhvr>
                                      <p:tavLst>
                                        <p:tav tm="0">
                                          <p:val>
                                            <p:strVal val="#ppt_x-#ppt_w*1.125000"/>
                                          </p:val>
                                        </p:tav>
                                        <p:tav tm="100000">
                                          <p:val>
                                            <p:strVal val="#ppt_x"/>
                                          </p:val>
                                        </p:tav>
                                      </p:tavLst>
                                    </p:anim>
                                    <p:animEffect>
                                      <p:cBhvr>
                                        <p:cTn id="8" dur="500"/>
                                        <p:tgtEl>
                                          <p:spTgt spid="30731"/>
                                        </p:tgtEl>
                                      </p:cBhvr>
                                    </p:animEffect>
                                  </p:childTnLst>
                                </p:cTn>
                              </p:par>
                            </p:childTnLst>
                          </p:cTn>
                        </p:par>
                        <p:par>
                          <p:cTn id="9" fill="hold" nodeType="afterGroup">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30732"/>
                                        </p:tgtEl>
                                        <p:attrNameLst>
                                          <p:attrName>style.visibility</p:attrName>
                                        </p:attrNameLst>
                                      </p:cBhvr>
                                      <p:to>
                                        <p:strVal val="visible"/>
                                      </p:to>
                                    </p:set>
                                    <p:anim calcmode="lin" valueType="num">
                                      <p:cBhvr>
                                        <p:cTn id="12" dur="500"/>
                                        <p:tgtEl>
                                          <p:spTgt spid="30732"/>
                                        </p:tgtEl>
                                        <p:attrNameLst>
                                          <p:attrName>ppt_x</p:attrName>
                                        </p:attrNameLst>
                                      </p:cBhvr>
                                      <p:tavLst>
                                        <p:tav tm="0">
                                          <p:val>
                                            <p:strVal val="#ppt_x-#ppt_w*1.125000"/>
                                          </p:val>
                                        </p:tav>
                                        <p:tav tm="100000">
                                          <p:val>
                                            <p:strVal val="#ppt_x"/>
                                          </p:val>
                                        </p:tav>
                                      </p:tavLst>
                                    </p:anim>
                                    <p:animEffect>
                                      <p:cBhvr>
                                        <p:cTn id="13" dur="500"/>
                                        <p:tgtEl>
                                          <p:spTgt spid="30732"/>
                                        </p:tgtEl>
                                      </p:cBhvr>
                                    </p:animEffect>
                                  </p:childTnLst>
                                </p:cTn>
                              </p:par>
                            </p:childTnLst>
                          </p:cTn>
                        </p:par>
                        <p:par>
                          <p:cTn id="14" fill="hold" nodeType="afterGroup">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30734"/>
                                        </p:tgtEl>
                                        <p:attrNameLst>
                                          <p:attrName>style.visibility</p:attrName>
                                        </p:attrNameLst>
                                      </p:cBhvr>
                                      <p:to>
                                        <p:strVal val="visible"/>
                                      </p:to>
                                    </p:set>
                                    <p:anim calcmode="lin" valueType="num">
                                      <p:cBhvr>
                                        <p:cTn id="17" dur="500"/>
                                        <p:tgtEl>
                                          <p:spTgt spid="30734"/>
                                        </p:tgtEl>
                                        <p:attrNameLst>
                                          <p:attrName>ppt_x</p:attrName>
                                        </p:attrNameLst>
                                      </p:cBhvr>
                                      <p:tavLst>
                                        <p:tav tm="0">
                                          <p:val>
                                            <p:strVal val="#ppt_x-#ppt_w*1.125000"/>
                                          </p:val>
                                        </p:tav>
                                        <p:tav tm="100000">
                                          <p:val>
                                            <p:strVal val="#ppt_x"/>
                                          </p:val>
                                        </p:tav>
                                      </p:tavLst>
                                    </p:anim>
                                    <p:animEffect>
                                      <p:cBhvr>
                                        <p:cTn id="18" dur="500"/>
                                        <p:tgtEl>
                                          <p:spTgt spid="30734"/>
                                        </p:tgtEl>
                                      </p:cBhvr>
                                    </p:animEffect>
                                  </p:childTnLst>
                                </p:cTn>
                              </p:par>
                            </p:childTnLst>
                          </p:cTn>
                        </p:par>
                        <p:par>
                          <p:cTn id="19" fill="hold" nodeType="afterGroup">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30733"/>
                                        </p:tgtEl>
                                        <p:attrNameLst>
                                          <p:attrName>style.visibility</p:attrName>
                                        </p:attrNameLst>
                                      </p:cBhvr>
                                      <p:to>
                                        <p:strVal val="visible"/>
                                      </p:to>
                                    </p:set>
                                    <p:anim calcmode="lin" valueType="num">
                                      <p:cBhvr>
                                        <p:cTn id="22" dur="500"/>
                                        <p:tgtEl>
                                          <p:spTgt spid="30733"/>
                                        </p:tgtEl>
                                        <p:attrNameLst>
                                          <p:attrName>ppt_x</p:attrName>
                                        </p:attrNameLst>
                                      </p:cBhvr>
                                      <p:tavLst>
                                        <p:tav tm="0">
                                          <p:val>
                                            <p:strVal val="#ppt_x-#ppt_w*1.125000"/>
                                          </p:val>
                                        </p:tav>
                                        <p:tav tm="100000">
                                          <p:val>
                                            <p:strVal val="#ppt_x"/>
                                          </p:val>
                                        </p:tav>
                                      </p:tavLst>
                                    </p:anim>
                                    <p:animEffect>
                                      <p:cBhvr>
                                        <p:cTn id="23" dur="500"/>
                                        <p:tgtEl>
                                          <p:spTgt spid="30733"/>
                                        </p:tgtEl>
                                      </p:cBhvr>
                                    </p:animEffect>
                                  </p:childTnLst>
                                </p:cTn>
                              </p:par>
                            </p:childTnLst>
                          </p:cTn>
                        </p:par>
                        <p:par>
                          <p:cTn id="24" fill="hold" nodeType="afterGroup">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30735"/>
                                        </p:tgtEl>
                                        <p:attrNameLst>
                                          <p:attrName>style.visibility</p:attrName>
                                        </p:attrNameLst>
                                      </p:cBhvr>
                                      <p:to>
                                        <p:strVal val="visible"/>
                                      </p:to>
                                    </p:set>
                                    <p:anim calcmode="lin" valueType="num">
                                      <p:cBhvr>
                                        <p:cTn id="27" dur="500"/>
                                        <p:tgtEl>
                                          <p:spTgt spid="30735"/>
                                        </p:tgtEl>
                                        <p:attrNameLst>
                                          <p:attrName>ppt_x</p:attrName>
                                        </p:attrNameLst>
                                      </p:cBhvr>
                                      <p:tavLst>
                                        <p:tav tm="0">
                                          <p:val>
                                            <p:strVal val="#ppt_x-#ppt_w*1.125000"/>
                                          </p:val>
                                        </p:tav>
                                        <p:tav tm="100000">
                                          <p:val>
                                            <p:strVal val="#ppt_x"/>
                                          </p:val>
                                        </p:tav>
                                      </p:tavLst>
                                    </p:anim>
                                    <p:animEffect>
                                      <p:cBhvr>
                                        <p:cTn id="28" dur="500"/>
                                        <p:tgtEl>
                                          <p:spTgt spid="30735"/>
                                        </p:tgtEl>
                                      </p:cBhvr>
                                    </p:animEffect>
                                  </p:childTnLst>
                                </p:cTn>
                              </p:par>
                            </p:childTnLst>
                          </p:cTn>
                        </p:par>
                        <p:par>
                          <p:cTn id="29" fill="hold" nodeType="afterGroup">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30736"/>
                                        </p:tgtEl>
                                        <p:attrNameLst>
                                          <p:attrName>style.visibility</p:attrName>
                                        </p:attrNameLst>
                                      </p:cBhvr>
                                      <p:to>
                                        <p:strVal val="visible"/>
                                      </p:to>
                                    </p:set>
                                    <p:anim calcmode="lin" valueType="num">
                                      <p:cBhvr>
                                        <p:cTn id="32" dur="500"/>
                                        <p:tgtEl>
                                          <p:spTgt spid="30736"/>
                                        </p:tgtEl>
                                        <p:attrNameLst>
                                          <p:attrName>ppt_x</p:attrName>
                                        </p:attrNameLst>
                                      </p:cBhvr>
                                      <p:tavLst>
                                        <p:tav tm="0">
                                          <p:val>
                                            <p:strVal val="#ppt_x-#ppt_w*1.125000"/>
                                          </p:val>
                                        </p:tav>
                                        <p:tav tm="100000">
                                          <p:val>
                                            <p:strVal val="#ppt_x"/>
                                          </p:val>
                                        </p:tav>
                                      </p:tavLst>
                                    </p:anim>
                                    <p:animEffect>
                                      <p:cBhvr>
                                        <p:cTn id="33" dur="500"/>
                                        <p:tgtEl>
                                          <p:spTgt spid="30736"/>
                                        </p:tgtEl>
                                      </p:cBhvr>
                                    </p:animEffect>
                                  </p:childTnLst>
                                </p:cTn>
                              </p:par>
                            </p:childTnLst>
                          </p:cTn>
                        </p:par>
                        <p:par>
                          <p:cTn id="34" fill="hold" nodeType="afterGroup">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30737"/>
                                        </p:tgtEl>
                                        <p:attrNameLst>
                                          <p:attrName>style.visibility</p:attrName>
                                        </p:attrNameLst>
                                      </p:cBhvr>
                                      <p:to>
                                        <p:strVal val="visible"/>
                                      </p:to>
                                    </p:set>
                                    <p:anim calcmode="lin" valueType="num">
                                      <p:cBhvr>
                                        <p:cTn id="37" dur="500"/>
                                        <p:tgtEl>
                                          <p:spTgt spid="30737"/>
                                        </p:tgtEl>
                                        <p:attrNameLst>
                                          <p:attrName>ppt_x</p:attrName>
                                        </p:attrNameLst>
                                      </p:cBhvr>
                                      <p:tavLst>
                                        <p:tav tm="0">
                                          <p:val>
                                            <p:strVal val="#ppt_x-#ppt_w*1.125000"/>
                                          </p:val>
                                        </p:tav>
                                        <p:tav tm="100000">
                                          <p:val>
                                            <p:strVal val="#ppt_x"/>
                                          </p:val>
                                        </p:tav>
                                      </p:tavLst>
                                    </p:anim>
                                    <p:animEffect>
                                      <p:cBhvr>
                                        <p:cTn id="38" dur="500"/>
                                        <p:tgtEl>
                                          <p:spTgt spid="30737"/>
                                        </p:tgtEl>
                                      </p:cBhvr>
                                    </p:animEffect>
                                  </p:childTnLst>
                                </p:cTn>
                              </p:par>
                            </p:childTnLst>
                          </p:cTn>
                        </p:par>
                        <p:par>
                          <p:cTn id="39" fill="hold" nodeType="afterGroup">
                            <p:stCondLst>
                              <p:cond delay="3500"/>
                            </p:stCondLst>
                            <p:childTnLst>
                              <p:par>
                                <p:cTn id="40" presetID="12" presetClass="entr" presetSubtype="8" fill="hold" nodeType="afterEffect">
                                  <p:stCondLst>
                                    <p:cond delay="0"/>
                                  </p:stCondLst>
                                  <p:childTnLst>
                                    <p:set>
                                      <p:cBhvr>
                                        <p:cTn id="41" dur="1" fill="hold">
                                          <p:stCondLst>
                                            <p:cond delay="0"/>
                                          </p:stCondLst>
                                        </p:cTn>
                                        <p:tgtEl>
                                          <p:spTgt spid="30728"/>
                                        </p:tgtEl>
                                        <p:attrNameLst>
                                          <p:attrName>style.visibility</p:attrName>
                                        </p:attrNameLst>
                                      </p:cBhvr>
                                      <p:to>
                                        <p:strVal val="visible"/>
                                      </p:to>
                                    </p:set>
                                    <p:anim calcmode="lin" valueType="num">
                                      <p:cBhvr>
                                        <p:cTn id="42" dur="250"/>
                                        <p:tgtEl>
                                          <p:spTgt spid="30728"/>
                                        </p:tgtEl>
                                        <p:attrNameLst>
                                          <p:attrName>ppt_x</p:attrName>
                                        </p:attrNameLst>
                                      </p:cBhvr>
                                      <p:tavLst>
                                        <p:tav tm="0">
                                          <p:val>
                                            <p:strVal val="#ppt_x-#ppt_w*1.125000"/>
                                          </p:val>
                                        </p:tav>
                                        <p:tav tm="100000">
                                          <p:val>
                                            <p:strVal val="#ppt_x"/>
                                          </p:val>
                                        </p:tav>
                                      </p:tavLst>
                                    </p:anim>
                                    <p:animEffect>
                                      <p:cBhvr>
                                        <p:cTn id="43" dur="250"/>
                                        <p:tgtEl>
                                          <p:spTgt spid="30728"/>
                                        </p:tgtEl>
                                      </p:cBhvr>
                                    </p:animEffect>
                                  </p:childTnLst>
                                </p:cTn>
                              </p:par>
                              <p:par>
                                <p:cTn id="44" presetID="12" presetClass="exit" presetSubtype="2" fill="hold" nodeType="withEffect">
                                  <p:stCondLst>
                                    <p:cond delay="250"/>
                                  </p:stCondLst>
                                  <p:childTnLst>
                                    <p:anim calcmode="lin" valueType="num">
                                      <p:cBhvr>
                                        <p:cTn id="45" dur="250"/>
                                        <p:tgtEl>
                                          <p:spTgt spid="30728"/>
                                        </p:tgtEl>
                                        <p:attrNameLst>
                                          <p:attrName>ppt_x</p:attrName>
                                        </p:attrNameLst>
                                      </p:cBhvr>
                                      <p:tavLst>
                                        <p:tav tm="0">
                                          <p:val>
                                            <p:strVal val="#ppt_x"/>
                                          </p:val>
                                        </p:tav>
                                        <p:tav tm="100000">
                                          <p:val>
                                            <p:strVal val="#ppt_x+#ppt_w*1.125000"/>
                                          </p:val>
                                        </p:tav>
                                      </p:tavLst>
                                    </p:anim>
                                    <p:animEffect>
                                      <p:cBhvr>
                                        <p:cTn id="46" dur="250"/>
                                        <p:tgtEl>
                                          <p:spTgt spid="30728"/>
                                        </p:tgtEl>
                                      </p:cBhvr>
                                    </p:animEffect>
                                    <p:set>
                                      <p:cBhvr>
                                        <p:cTn id="47" dur="1" fill="hold">
                                          <p:stCondLst>
                                            <p:cond delay="249"/>
                                          </p:stCondLst>
                                        </p:cTn>
                                        <p:tgtEl>
                                          <p:spTgt spid="30728"/>
                                        </p:tgtEl>
                                        <p:attrNameLst>
                                          <p:attrName>style.visibility</p:attrName>
                                        </p:attrNameLst>
                                      </p:cBhvr>
                                      <p:to>
                                        <p:strVal val="hidden"/>
                                      </p:to>
                                    </p:set>
                                  </p:childTnLst>
                                </p:cTn>
                              </p:par>
                              <p:par>
                                <p:cTn id="48" presetID="12" presetClass="entr" presetSubtype="8" fill="hold" nodeType="withEffect">
                                  <p:stCondLst>
                                    <p:cond delay="500"/>
                                  </p:stCondLst>
                                  <p:childTnLst>
                                    <p:set>
                                      <p:cBhvr>
                                        <p:cTn id="49" dur="1" fill="hold">
                                          <p:stCondLst>
                                            <p:cond delay="0"/>
                                          </p:stCondLst>
                                        </p:cTn>
                                        <p:tgtEl>
                                          <p:spTgt spid="30728"/>
                                        </p:tgtEl>
                                        <p:attrNameLst>
                                          <p:attrName>style.visibility</p:attrName>
                                        </p:attrNameLst>
                                      </p:cBhvr>
                                      <p:to>
                                        <p:strVal val="visible"/>
                                      </p:to>
                                    </p:set>
                                    <p:anim calcmode="lin" valueType="num">
                                      <p:cBhvr>
                                        <p:cTn id="50" dur="250"/>
                                        <p:tgtEl>
                                          <p:spTgt spid="30728"/>
                                        </p:tgtEl>
                                        <p:attrNameLst>
                                          <p:attrName>ppt_x</p:attrName>
                                        </p:attrNameLst>
                                      </p:cBhvr>
                                      <p:tavLst>
                                        <p:tav tm="0">
                                          <p:val>
                                            <p:strVal val="#ppt_x-#ppt_w*1.125000"/>
                                          </p:val>
                                        </p:tav>
                                        <p:tav tm="100000">
                                          <p:val>
                                            <p:strVal val="#ppt_x"/>
                                          </p:val>
                                        </p:tav>
                                      </p:tavLst>
                                    </p:anim>
                                    <p:animEffect>
                                      <p:cBhvr>
                                        <p:cTn id="51" dur="250"/>
                                        <p:tgtEl>
                                          <p:spTgt spid="30728"/>
                                        </p:tgtEl>
                                      </p:cBhvr>
                                    </p:animEffect>
                                  </p:childTnLst>
                                </p:cTn>
                              </p:par>
                              <p:par>
                                <p:cTn id="52" presetID="35" presetClass="emph" presetSubtype="0" repeatCount="2000" fill="hold" grpId="1" nodeType="withEffect">
                                  <p:stCondLst>
                                    <p:cond delay="800"/>
                                  </p:stCondLst>
                                  <p:childTnLst>
                                    <p:anim calcmode="discrete" valueType="str">
                                      <p:cBhvr>
                                        <p:cTn id="53" dur="300" fill="hold"/>
                                        <p:tgtEl>
                                          <p:spTgt spid="30733"/>
                                        </p:tgtEl>
                                        <p:attrNameLst>
                                          <p:attrName>style.visibility</p:attrName>
                                        </p:attrNameLst>
                                      </p:cBhvr>
                                      <p:tavLst>
                                        <p:tav tm="0">
                                          <p:val>
                                            <p:strVal val="hidden"/>
                                          </p:val>
                                        </p:tav>
                                        <p:tav tm="50000">
                                          <p:val>
                                            <p:strVal val="visible"/>
                                          </p:val>
                                        </p:tav>
                                      </p:tavLst>
                                    </p:anim>
                                  </p:childTnLst>
                                </p:cTn>
                              </p:par>
                              <p:par>
                                <p:cTn id="54" presetID="35" presetClass="emph" presetSubtype="0" repeatCount="2000" fill="hold" nodeType="withEffect">
                                  <p:stCondLst>
                                    <p:cond delay="750"/>
                                  </p:stCondLst>
                                  <p:childTnLst>
                                    <p:anim calcmode="fmla" valueType="str">
                                      <p:cBhvr>
                                        <p:cTn id="55" dur="300" fill="hold"/>
                                        <p:tgtEl>
                                          <p:spTgt spid="3072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bldLvl="0" autoUpdateAnimBg="0"/>
      <p:bldP spid="30732" grpId="0" bldLvl="0" autoUpdateAnimBg="0"/>
      <p:bldP spid="30733" grpId="0" bldLvl="0" autoUpdateAnimBg="0"/>
      <p:bldP spid="30733" grpId="1" bldLvl="0" autoUpdateAnimBg="0"/>
      <p:bldP spid="30734" grpId="0" bldLvl="0" autoUpdateAnimBg="0"/>
      <p:bldP spid="30735" grpId="0" bldLvl="0" autoUpdateAnimBg="0"/>
      <p:bldP spid="30736" grpId="0" bldLvl="0" autoUpdateAnimBg="0"/>
      <p:bldP spid="30737" grpId="0" bldLvl="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31749"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pic>
        <p:nvPicPr>
          <p:cNvPr id="31750" name="Picture 4" descr="http://oa03.sugon.com/ANCSOA/p_chanpin.nsf/all/051E7BD3A43AE8F448257B39001CB179/$file/Y20%2024bay%20right副本.png">
            <a:hlinkClick r:i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061" y="4293197"/>
            <a:ext cx="3891875" cy="158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1"/>
          <p:cNvSpPr>
            <a:spLocks noChangeArrowheads="1"/>
          </p:cNvSpPr>
          <p:nvPr/>
        </p:nvSpPr>
        <p:spPr bwMode="auto">
          <a:xfrm>
            <a:off x="1680341" y="5732725"/>
            <a:ext cx="13767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92113" lvl="1" defTabSz="784225" fontAlgn="base">
              <a:spcBef>
                <a:spcPct val="0"/>
              </a:spcBef>
              <a:spcAft>
                <a:spcPct val="0"/>
              </a:spcAft>
              <a:buFont typeface="Arial" charset="0"/>
              <a:buNone/>
            </a:pPr>
            <a:r>
              <a:rPr lang="en-US" sz="1500" smtClean="0">
                <a:solidFill>
                  <a:srgbClr val="000000"/>
                </a:solidFill>
                <a:latin typeface="微软雅黑" charset="0"/>
                <a:ea typeface="微软雅黑" charset="0"/>
                <a:cs typeface="微软雅黑" charset="0"/>
                <a:sym typeface="Century Schoolbook" charset="0"/>
              </a:rPr>
              <a:t>StackStor100</a:t>
            </a:r>
          </a:p>
        </p:txBody>
      </p:sp>
      <p:pic>
        <p:nvPicPr>
          <p:cNvPr id="3175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0108" y="2709238"/>
            <a:ext cx="3168100" cy="204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Rectangle 8"/>
          <p:cNvSpPr>
            <a:spLocks noChangeArrowheads="1"/>
          </p:cNvSpPr>
          <p:nvPr/>
        </p:nvSpPr>
        <p:spPr bwMode="auto">
          <a:xfrm>
            <a:off x="9072575" y="3213946"/>
            <a:ext cx="2497233"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2113" lvl="1" defTabSz="784225" fontAlgn="base">
              <a:spcBef>
                <a:spcPct val="0"/>
              </a:spcBef>
              <a:spcAft>
                <a:spcPct val="0"/>
              </a:spcAft>
              <a:buSzPct val="100000"/>
              <a:buFont typeface="Arial" charset="0"/>
              <a:buNone/>
            </a:pPr>
            <a:r>
              <a:rPr lang="en-US" sz="1500" smtClean="0">
                <a:solidFill>
                  <a:srgbClr val="000000"/>
                </a:solidFill>
                <a:latin typeface="微软雅黑" charset="0"/>
                <a:ea typeface="微软雅黑" charset="0"/>
                <a:cs typeface="微软雅黑" charset="0"/>
                <a:sym typeface="Century Schoolbook" charset="0"/>
              </a:rPr>
              <a:t>StackStor200</a:t>
            </a:r>
          </a:p>
        </p:txBody>
      </p:sp>
      <p:sp>
        <p:nvSpPr>
          <p:cNvPr id="31754" name="Rectangle 2"/>
          <p:cNvSpPr>
            <a:spLocks noChangeArrowheads="1"/>
          </p:cNvSpPr>
          <p:nvPr/>
        </p:nvSpPr>
        <p:spPr bwMode="auto">
          <a:xfrm>
            <a:off x="721662" y="2853664"/>
            <a:ext cx="5047373" cy="155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2113" lvl="1" defTabSz="784225" fontAlgn="base">
              <a:lnSpc>
                <a:spcPct val="130000"/>
              </a:lnSpc>
              <a:spcBef>
                <a:spcPct val="0"/>
              </a:spcBef>
              <a:spcAft>
                <a:spcPct val="0"/>
              </a:spcAft>
              <a:buFont typeface="Arial" charset="0"/>
              <a:buNone/>
            </a:pPr>
            <a:r>
              <a:rPr lang="en-US" b="1" smtClean="0">
                <a:solidFill>
                  <a:srgbClr val="F43308"/>
                </a:solidFill>
                <a:latin typeface="微软雅黑" charset="0"/>
                <a:ea typeface="微软雅黑" charset="0"/>
                <a:cs typeface="微软雅黑" charset="0"/>
                <a:sym typeface="Century Schoolbook" charset="0"/>
              </a:rPr>
              <a:t>StackStor100</a:t>
            </a:r>
            <a:r>
              <a:rPr lang="zh-CN" altLang="en-US" b="1" smtClean="0">
                <a:solidFill>
                  <a:srgbClr val="F43308"/>
                </a:solidFill>
                <a:latin typeface="微软雅黑" charset="0"/>
                <a:ea typeface="微软雅黑" charset="0"/>
                <a:cs typeface="微软雅黑" charset="0"/>
                <a:sym typeface="宋体" charset="0"/>
              </a:rPr>
              <a:t>应用场景</a:t>
            </a:r>
          </a:p>
          <a:p>
            <a:pPr marL="392113" lvl="1" defTabSz="784225" fontAlgn="base">
              <a:lnSpc>
                <a:spcPct val="130000"/>
              </a:lnSpc>
              <a:spcBef>
                <a:spcPct val="0"/>
              </a:spcBef>
              <a:spcAft>
                <a:spcPct val="0"/>
              </a:spcAft>
              <a:buSzPct val="80000"/>
              <a:buFont typeface="Wingdings" charset="0"/>
              <a:buChar char="n"/>
            </a:pPr>
            <a:r>
              <a:rPr lang="en-US" sz="2000" smtClean="0">
                <a:solidFill>
                  <a:srgbClr val="000000"/>
                </a:solidFill>
                <a:latin typeface="微软雅黑" charset="0"/>
                <a:ea typeface="微软雅黑" charset="0"/>
                <a:cs typeface="微软雅黑" charset="0"/>
                <a:sym typeface="Century Schoolbook" charset="0"/>
              </a:rPr>
              <a:t>	</a:t>
            </a:r>
            <a:r>
              <a:rPr lang="zh-CN" altLang="en-US" smtClean="0">
                <a:solidFill>
                  <a:srgbClr val="000000"/>
                </a:solidFill>
                <a:latin typeface="微软雅黑" charset="0"/>
                <a:ea typeface="微软雅黑" charset="0"/>
                <a:cs typeface="微软雅黑" charset="0"/>
                <a:sym typeface="宋体" charset="0"/>
              </a:rPr>
              <a:t>云主机数量不多</a:t>
            </a:r>
            <a:endParaRPr lang="zh-CN" altLang="en-US" sz="1600" smtClean="0">
              <a:solidFill>
                <a:srgbClr val="000000"/>
              </a:solidFill>
              <a:latin typeface="微软雅黑" charset="0"/>
              <a:ea typeface="微软雅黑" charset="0"/>
              <a:cs typeface="微软雅黑" charset="0"/>
              <a:sym typeface="宋体" charset="0"/>
            </a:endParaRPr>
          </a:p>
          <a:p>
            <a:pPr marL="392113" lvl="1" defTabSz="784225" fontAlgn="base">
              <a:lnSpc>
                <a:spcPct val="130000"/>
              </a:lnSpc>
              <a:spcBef>
                <a:spcPct val="0"/>
              </a:spcBef>
              <a:spcAft>
                <a:spcPct val="0"/>
              </a:spcAft>
              <a:buSzPct val="80000"/>
              <a:buFont typeface="Wingdings" charset="0"/>
              <a:buChar char="n"/>
            </a:pPr>
            <a:r>
              <a:rPr lang="en-US" smtClean="0">
                <a:solidFill>
                  <a:srgbClr val="000000"/>
                </a:solidFill>
                <a:latin typeface="微软雅黑" charset="0"/>
                <a:ea typeface="微软雅黑" charset="0"/>
                <a:cs typeface="微软雅黑" charset="0"/>
                <a:sym typeface="Century Schoolbook" charset="0"/>
              </a:rPr>
              <a:t>	</a:t>
            </a:r>
            <a:r>
              <a:rPr lang="zh-CN" altLang="en-US" smtClean="0">
                <a:solidFill>
                  <a:srgbClr val="000000"/>
                </a:solidFill>
                <a:latin typeface="微软雅黑" charset="0"/>
                <a:ea typeface="微软雅黑" charset="0"/>
                <a:cs typeface="微软雅黑" charset="0"/>
                <a:sym typeface="宋体" charset="0"/>
              </a:rPr>
              <a:t>存储容量要求不多</a:t>
            </a:r>
            <a:endParaRPr lang="zh-CN" altLang="en-US" sz="1600" smtClean="0">
              <a:solidFill>
                <a:srgbClr val="000000"/>
              </a:solidFill>
              <a:latin typeface="微软雅黑" charset="0"/>
              <a:ea typeface="微软雅黑" charset="0"/>
              <a:cs typeface="微软雅黑" charset="0"/>
              <a:sym typeface="宋体" charset="0"/>
            </a:endParaRPr>
          </a:p>
          <a:p>
            <a:pPr marL="392113" lvl="1" defTabSz="784225" fontAlgn="base">
              <a:lnSpc>
                <a:spcPct val="130000"/>
              </a:lnSpc>
              <a:spcBef>
                <a:spcPct val="0"/>
              </a:spcBef>
              <a:spcAft>
                <a:spcPct val="0"/>
              </a:spcAft>
              <a:buSzPct val="80000"/>
              <a:buFont typeface="Wingdings" charset="0"/>
              <a:buChar char="n"/>
            </a:pPr>
            <a:r>
              <a:rPr lang="en-US" smtClean="0">
                <a:solidFill>
                  <a:srgbClr val="000000"/>
                </a:solidFill>
                <a:latin typeface="微软雅黑" charset="0"/>
                <a:ea typeface="微软雅黑" charset="0"/>
                <a:cs typeface="微软雅黑" charset="0"/>
                <a:sym typeface="Century Schoolbook" charset="0"/>
              </a:rPr>
              <a:t>	</a:t>
            </a:r>
            <a:r>
              <a:rPr lang="zh-CN" altLang="en-US" smtClean="0">
                <a:solidFill>
                  <a:srgbClr val="000000"/>
                </a:solidFill>
                <a:latin typeface="微软雅黑" charset="0"/>
                <a:ea typeface="微软雅黑" charset="0"/>
                <a:cs typeface="微软雅黑" charset="0"/>
                <a:sym typeface="宋体" charset="0"/>
              </a:rPr>
              <a:t>对成本要求比较高</a:t>
            </a:r>
          </a:p>
        </p:txBody>
      </p:sp>
      <p:sp>
        <p:nvSpPr>
          <p:cNvPr id="31755" name="Rectangle 9"/>
          <p:cNvSpPr>
            <a:spLocks noChangeArrowheads="1"/>
          </p:cNvSpPr>
          <p:nvPr/>
        </p:nvSpPr>
        <p:spPr bwMode="auto">
          <a:xfrm>
            <a:off x="5904474" y="4793143"/>
            <a:ext cx="4901349" cy="151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2113" lvl="1" defTabSz="784225" fontAlgn="base">
              <a:lnSpc>
                <a:spcPct val="130000"/>
              </a:lnSpc>
              <a:spcBef>
                <a:spcPct val="0"/>
              </a:spcBef>
              <a:spcAft>
                <a:spcPct val="0"/>
              </a:spcAft>
              <a:buFont typeface="Arial" charset="0"/>
              <a:buNone/>
            </a:pPr>
            <a:r>
              <a:rPr lang="en-US" b="1" smtClean="0">
                <a:solidFill>
                  <a:srgbClr val="F43308"/>
                </a:solidFill>
                <a:latin typeface="微软雅黑" charset="0"/>
                <a:ea typeface="微软雅黑" charset="0"/>
                <a:cs typeface="微软雅黑" charset="0"/>
                <a:sym typeface="Century Schoolbook" charset="0"/>
              </a:rPr>
              <a:t>StackStor200</a:t>
            </a:r>
            <a:r>
              <a:rPr lang="zh-CN" altLang="en-US" b="1" smtClean="0">
                <a:solidFill>
                  <a:srgbClr val="F43308"/>
                </a:solidFill>
                <a:latin typeface="微软雅黑" charset="0"/>
                <a:ea typeface="微软雅黑" charset="0"/>
                <a:cs typeface="微软雅黑" charset="0"/>
                <a:sym typeface="宋体" charset="0"/>
              </a:rPr>
              <a:t>应用场景</a:t>
            </a:r>
          </a:p>
          <a:p>
            <a:pPr marL="392113" lvl="1" defTabSz="784225" fontAlgn="base">
              <a:lnSpc>
                <a:spcPct val="130000"/>
              </a:lnSpc>
              <a:spcBef>
                <a:spcPct val="0"/>
              </a:spcBef>
              <a:spcAft>
                <a:spcPct val="0"/>
              </a:spcAft>
              <a:buSzPct val="80000"/>
              <a:buFont typeface="Wingdings" charset="0"/>
              <a:buChar char="n"/>
            </a:pPr>
            <a:r>
              <a:rPr lang="en-US" smtClean="0">
                <a:solidFill>
                  <a:srgbClr val="000000"/>
                </a:solidFill>
                <a:latin typeface="微软雅黑" charset="0"/>
                <a:ea typeface="微软雅黑" charset="0"/>
                <a:cs typeface="微软雅黑" charset="0"/>
                <a:sym typeface="Century Schoolbook" charset="0"/>
              </a:rPr>
              <a:t>	</a:t>
            </a:r>
            <a:r>
              <a:rPr lang="zh-CN" altLang="en-US" smtClean="0">
                <a:solidFill>
                  <a:srgbClr val="000000"/>
                </a:solidFill>
                <a:latin typeface="微软雅黑" charset="0"/>
                <a:ea typeface="微软雅黑" charset="0"/>
                <a:cs typeface="微软雅黑" charset="0"/>
                <a:sym typeface="宋体" charset="0"/>
              </a:rPr>
              <a:t>对于存储性能要求较高</a:t>
            </a:r>
            <a:endParaRPr lang="zh-CN" altLang="en-US" sz="1600" smtClean="0">
              <a:solidFill>
                <a:srgbClr val="000000"/>
              </a:solidFill>
              <a:latin typeface="微软雅黑" charset="0"/>
              <a:ea typeface="微软雅黑" charset="0"/>
              <a:cs typeface="微软雅黑" charset="0"/>
              <a:sym typeface="宋体" charset="0"/>
            </a:endParaRPr>
          </a:p>
          <a:p>
            <a:pPr marL="392113" lvl="1" defTabSz="784225" fontAlgn="base">
              <a:lnSpc>
                <a:spcPct val="130000"/>
              </a:lnSpc>
              <a:spcBef>
                <a:spcPct val="0"/>
              </a:spcBef>
              <a:spcAft>
                <a:spcPct val="0"/>
              </a:spcAft>
              <a:buSzPct val="80000"/>
              <a:buFont typeface="Wingdings" charset="0"/>
              <a:buChar char="n"/>
            </a:pPr>
            <a:r>
              <a:rPr lang="en-US" smtClean="0">
                <a:solidFill>
                  <a:srgbClr val="000000"/>
                </a:solidFill>
                <a:latin typeface="微软雅黑" charset="0"/>
                <a:ea typeface="微软雅黑" charset="0"/>
                <a:cs typeface="微软雅黑" charset="0"/>
                <a:sym typeface="Century Schoolbook" charset="0"/>
              </a:rPr>
              <a:t>	</a:t>
            </a:r>
            <a:r>
              <a:rPr lang="zh-CN" altLang="en-US" smtClean="0">
                <a:solidFill>
                  <a:srgbClr val="000000"/>
                </a:solidFill>
                <a:latin typeface="微软雅黑" charset="0"/>
                <a:ea typeface="微软雅黑" charset="0"/>
                <a:cs typeface="微软雅黑" charset="0"/>
                <a:sym typeface="宋体" charset="0"/>
              </a:rPr>
              <a:t>存储可扩展性要求高</a:t>
            </a:r>
            <a:endParaRPr lang="zh-CN" altLang="en-US" sz="1600" smtClean="0">
              <a:solidFill>
                <a:srgbClr val="000000"/>
              </a:solidFill>
              <a:latin typeface="微软雅黑" charset="0"/>
              <a:ea typeface="微软雅黑" charset="0"/>
              <a:cs typeface="微软雅黑" charset="0"/>
              <a:sym typeface="宋体" charset="0"/>
            </a:endParaRPr>
          </a:p>
          <a:p>
            <a:pPr marL="392113" lvl="1" defTabSz="784225" fontAlgn="base">
              <a:lnSpc>
                <a:spcPct val="130000"/>
              </a:lnSpc>
              <a:spcBef>
                <a:spcPct val="0"/>
              </a:spcBef>
              <a:spcAft>
                <a:spcPct val="0"/>
              </a:spcAft>
              <a:buSzPct val="80000"/>
              <a:buFont typeface="Wingdings" charset="0"/>
              <a:buChar char="n"/>
            </a:pPr>
            <a:r>
              <a:rPr lang="en-US" smtClean="0">
                <a:solidFill>
                  <a:srgbClr val="000000"/>
                </a:solidFill>
                <a:latin typeface="微软雅黑" charset="0"/>
                <a:ea typeface="微软雅黑" charset="0"/>
                <a:cs typeface="微软雅黑" charset="0"/>
                <a:sym typeface="Century Schoolbook" charset="0"/>
              </a:rPr>
              <a:t>	</a:t>
            </a:r>
            <a:r>
              <a:rPr lang="zh-CN" altLang="en-US" smtClean="0">
                <a:solidFill>
                  <a:srgbClr val="000000"/>
                </a:solidFill>
                <a:latin typeface="微软雅黑" charset="0"/>
                <a:ea typeface="微软雅黑" charset="0"/>
                <a:cs typeface="微软雅黑" charset="0"/>
                <a:sym typeface="宋体" charset="0"/>
              </a:rPr>
              <a:t>对成本要求不高</a:t>
            </a:r>
          </a:p>
        </p:txBody>
      </p:sp>
      <p:sp>
        <p:nvSpPr>
          <p:cNvPr id="31756"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4DC24089-A6F2-8C46-9DD2-F48D5CB62C4B}"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28</a:t>
            </a:fld>
            <a:endParaRPr lang="zh-CN" altLang="en-US" sz="1500" smtClean="0">
              <a:solidFill>
                <a:srgbClr val="000000"/>
              </a:solidFill>
              <a:latin typeface="Arial" charset="0"/>
              <a:ea typeface="宋体" charset="0"/>
              <a:cs typeface="宋体" charset="0"/>
            </a:endParaRPr>
          </a:p>
        </p:txBody>
      </p:sp>
      <p:sp>
        <p:nvSpPr>
          <p:cNvPr id="31757" name="文本占位符 4"/>
          <p:cNvSpPr>
            <a:spLocks noGrp="1" noChangeArrowheads="1"/>
          </p:cNvSpPr>
          <p:nvPr/>
        </p:nvSpPr>
        <p:spPr bwMode="auto">
          <a:xfrm>
            <a:off x="529076" y="333298"/>
            <a:ext cx="8831317" cy="571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宋体" charset="0"/>
              </a:rPr>
              <a:t>曙光云计算专用存储 </a:t>
            </a:r>
            <a:r>
              <a:rPr lang="en-US" sz="3200" b="1" smtClean="0">
                <a:solidFill>
                  <a:srgbClr val="000000"/>
                </a:solidFill>
                <a:latin typeface="微软雅黑" charset="0"/>
                <a:ea typeface="微软雅黑" charset="0"/>
                <a:cs typeface="微软雅黑" charset="0"/>
                <a:sym typeface="宋体" charset="0"/>
              </a:rPr>
              <a:t>StackStor</a:t>
            </a:r>
            <a:endParaRPr lang="zh-CN" altLang="en-US" sz="3200" b="1" smtClean="0">
              <a:solidFill>
                <a:srgbClr val="000000"/>
              </a:solidFill>
              <a:latin typeface="微软雅黑" charset="0"/>
              <a:ea typeface="微软雅黑" charset="0"/>
              <a:cs typeface="微软雅黑" charset="0"/>
              <a:sym typeface="宋体" charset="0"/>
            </a:endParaRPr>
          </a:p>
        </p:txBody>
      </p:sp>
      <p:sp>
        <p:nvSpPr>
          <p:cNvPr id="31758" name="Content Placeholder 1"/>
          <p:cNvSpPr>
            <a:spLocks noGrp="1" noChangeArrowheads="1"/>
          </p:cNvSpPr>
          <p:nvPr/>
        </p:nvSpPr>
        <p:spPr bwMode="auto">
          <a:xfrm>
            <a:off x="622192" y="1196700"/>
            <a:ext cx="10945499" cy="5040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293688" indent="-293688" defTabSz="784225" eaLnBrk="0" fontAlgn="base" hangingPunct="0">
              <a:spcBef>
                <a:spcPct val="20000"/>
              </a:spcBef>
              <a:spcAft>
                <a:spcPct val="0"/>
              </a:spcAft>
              <a:buFont typeface="Arial" charset="0"/>
              <a:buNone/>
            </a:pPr>
            <a:r>
              <a:rPr lang="zh-CN" altLang="en-US" sz="2000" b="1" smtClean="0">
                <a:solidFill>
                  <a:srgbClr val="000000"/>
                </a:solidFill>
                <a:latin typeface="微软雅黑" charset="0"/>
                <a:ea typeface="微软雅黑" charset="0"/>
                <a:cs typeface="微软雅黑" charset="0"/>
                <a:sym typeface="Century Schoolbook" charset="0"/>
              </a:rPr>
              <a:t>StackStor，</a:t>
            </a:r>
            <a:r>
              <a:rPr lang="zh-CN" altLang="en-US" sz="2000" b="1" smtClean="0">
                <a:solidFill>
                  <a:srgbClr val="F43308"/>
                </a:solidFill>
                <a:latin typeface="微软雅黑" charset="0"/>
                <a:ea typeface="微软雅黑" charset="0"/>
                <a:cs typeface="微软雅黑" charset="0"/>
                <a:sym typeface="Century Schoolbook" charset="0"/>
              </a:rPr>
              <a:t>软件定义存储</a:t>
            </a:r>
            <a:r>
              <a:rPr lang="zh-CN" altLang="en-US" sz="2000" b="1" smtClean="0">
                <a:solidFill>
                  <a:srgbClr val="000000"/>
                </a:solidFill>
                <a:latin typeface="微软雅黑" charset="0"/>
                <a:ea typeface="微软雅黑" charset="0"/>
                <a:cs typeface="微软雅黑" charset="0"/>
                <a:sym typeface="Century Schoolbook" charset="0"/>
              </a:rPr>
              <a:t>，全面</a:t>
            </a:r>
            <a:r>
              <a:rPr lang="zh-CN" altLang="en-US" sz="2000" b="1" smtClean="0">
                <a:solidFill>
                  <a:srgbClr val="F43308"/>
                </a:solidFill>
                <a:latin typeface="微软雅黑" charset="0"/>
                <a:ea typeface="微软雅黑" charset="0"/>
                <a:cs typeface="微软雅黑" charset="0"/>
                <a:sym typeface="Century Schoolbook" charset="0"/>
              </a:rPr>
              <a:t>提升存储性能</a:t>
            </a:r>
            <a:r>
              <a:rPr lang="zh-CN" altLang="en-US" sz="2000" b="1" smtClean="0">
                <a:solidFill>
                  <a:srgbClr val="000000"/>
                </a:solidFill>
                <a:latin typeface="微软雅黑" charset="0"/>
                <a:ea typeface="微软雅黑" charset="0"/>
                <a:cs typeface="微软雅黑" charset="0"/>
                <a:sym typeface="Century Schoolbook" charset="0"/>
              </a:rPr>
              <a:t>。</a:t>
            </a:r>
          </a:p>
          <a:p>
            <a:pPr marL="293688" indent="-293688" defTabSz="784225" eaLnBrk="0" fontAlgn="base" hangingPunct="0">
              <a:spcBef>
                <a:spcPct val="20000"/>
              </a:spcBef>
              <a:spcAft>
                <a:spcPct val="0"/>
              </a:spcAft>
              <a:buSzPct val="100000"/>
              <a:buFont typeface="Arial" charset="0"/>
              <a:buChar char="•"/>
            </a:pPr>
            <a:r>
              <a:rPr lang="zh-CN" altLang="en-US" smtClean="0">
                <a:solidFill>
                  <a:srgbClr val="000000"/>
                </a:solidFill>
                <a:latin typeface="微软雅黑" charset="0"/>
                <a:ea typeface="微软雅黑" charset="0"/>
                <a:cs typeface="微软雅黑" charset="0"/>
                <a:sym typeface="方正黑体简体" charset="0"/>
              </a:rPr>
              <a:t>StackStor是为</a:t>
            </a:r>
            <a:r>
              <a:rPr lang="zh-CN" altLang="en-US" smtClean="0">
                <a:solidFill>
                  <a:srgbClr val="F43308"/>
                </a:solidFill>
                <a:latin typeface="微软雅黑" charset="0"/>
                <a:ea typeface="微软雅黑" charset="0"/>
                <a:cs typeface="微软雅黑" charset="0"/>
                <a:sym typeface="方正黑体简体" charset="0"/>
              </a:rPr>
              <a:t>云计算平台</a:t>
            </a:r>
            <a:r>
              <a:rPr lang="zh-CN" altLang="en-US" smtClean="0">
                <a:solidFill>
                  <a:srgbClr val="000000"/>
                </a:solidFill>
                <a:latin typeface="微软雅黑" charset="0"/>
                <a:ea typeface="微软雅黑" charset="0"/>
                <a:cs typeface="微软雅黑" charset="0"/>
                <a:sym typeface="方正黑体简体" charset="0"/>
              </a:rPr>
              <a:t>全新打造的多功能，高可靠，性能卓越的云计算专用存储产品。</a:t>
            </a:r>
          </a:p>
          <a:p>
            <a:pPr marL="293688" indent="-293688" defTabSz="784225" eaLnBrk="0" fontAlgn="base" hangingPunct="0">
              <a:spcBef>
                <a:spcPct val="20000"/>
              </a:spcBef>
              <a:spcAft>
                <a:spcPct val="0"/>
              </a:spcAft>
              <a:buSzPct val="100000"/>
              <a:buFont typeface="Arial" charset="0"/>
              <a:buChar char="•"/>
            </a:pPr>
            <a:r>
              <a:rPr lang="zh-CN" altLang="en-US" smtClean="0">
                <a:solidFill>
                  <a:srgbClr val="000000"/>
                </a:solidFill>
                <a:latin typeface="微软雅黑" charset="0"/>
                <a:ea typeface="微软雅黑" charset="0"/>
                <a:cs typeface="微软雅黑" charset="0"/>
                <a:sym typeface="方正黑体简体" charset="0"/>
              </a:rPr>
              <a:t>曙光云计算专用存储StackStor系列包含StackStor100、StackStor200A、StackStor200B三种不同可选型号。</a:t>
            </a:r>
          </a:p>
          <a:p>
            <a:pPr marL="293688" indent="-293688" defTabSz="784225" eaLnBrk="0" fontAlgn="base" hangingPunct="0">
              <a:spcBef>
                <a:spcPct val="20000"/>
              </a:spcBef>
              <a:spcAft>
                <a:spcPct val="0"/>
              </a:spcAft>
              <a:buFont typeface="Arial" charset="0"/>
              <a:buNone/>
            </a:pPr>
            <a:endParaRPr lang="zh-CN" altLang="en-US" sz="2000" b="1" smtClean="0">
              <a:solidFill>
                <a:srgbClr val="000000"/>
              </a:solidFill>
              <a:latin typeface="微软雅黑" charset="0"/>
              <a:ea typeface="微软雅黑" charset="0"/>
              <a:cs typeface="微软雅黑" charset="0"/>
              <a:sym typeface="Century Schoolbook" charset="0"/>
            </a:endParaRPr>
          </a:p>
        </p:txBody>
      </p:sp>
    </p:spTree>
    <p:extLst>
      <p:ext uri="{BB962C8B-B14F-4D97-AF65-F5344CB8AC3E}">
        <p14:creationId xmlns:p14="http://schemas.microsoft.com/office/powerpoint/2010/main" val="403316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763" y="4131309"/>
            <a:ext cx="4238948" cy="140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33798"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33799" name="内容占位符 1"/>
          <p:cNvSpPr>
            <a:spLocks noGrp="1" noChangeArrowheads="1"/>
          </p:cNvSpPr>
          <p:nvPr>
            <p:ph sz="quarter" idx="4294967295"/>
          </p:nvPr>
        </p:nvSpPr>
        <p:spPr bwMode="auto">
          <a:xfrm>
            <a:off x="628541" y="980851"/>
            <a:ext cx="10843917" cy="31726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a:lnSpc>
                <a:spcPct val="120000"/>
              </a:lnSpc>
              <a:buFont typeface="Arial" charset="0"/>
              <a:buNone/>
            </a:pPr>
            <a:r>
              <a:rPr lang="zh-CN" altLang="en-US" sz="2000" b="1">
                <a:solidFill>
                  <a:srgbClr val="538CD5"/>
                </a:solidFill>
                <a:latin typeface="微软雅黑" charset="0"/>
                <a:ea typeface="微软雅黑" charset="0"/>
                <a:cs typeface="微软雅黑" charset="0"/>
                <a:sym typeface="Calibri" charset="0"/>
              </a:rPr>
              <a:t>StackStor100 规格</a:t>
            </a:r>
          </a:p>
          <a:p>
            <a:pPr>
              <a:lnSpc>
                <a:spcPct val="120000"/>
              </a:lnSpc>
            </a:pPr>
            <a:r>
              <a:rPr lang="en-US" sz="1400">
                <a:latin typeface="微软雅黑" charset="0"/>
                <a:ea typeface="微软雅黑" charset="0"/>
                <a:cs typeface="微软雅黑" charset="0"/>
              </a:rPr>
              <a:t>128</a:t>
            </a:r>
            <a:r>
              <a:rPr lang="zh-CN" altLang="en-US" sz="1400">
                <a:latin typeface="微软雅黑" charset="0"/>
                <a:ea typeface="微软雅黑" charset="0"/>
                <a:cs typeface="微软雅黑" charset="0"/>
              </a:rPr>
              <a:t> </a:t>
            </a:r>
            <a:r>
              <a:rPr lang="en-US" sz="1400">
                <a:latin typeface="微软雅黑" charset="0"/>
                <a:ea typeface="微软雅黑" charset="0"/>
                <a:cs typeface="微软雅黑" charset="0"/>
              </a:rPr>
              <a:t>GB</a:t>
            </a:r>
            <a:r>
              <a:rPr lang="zh-CN" altLang="en-US" sz="1400">
                <a:latin typeface="微软雅黑" charset="0"/>
                <a:ea typeface="微软雅黑" charset="0"/>
                <a:cs typeface="微软雅黑" charset="0"/>
              </a:rPr>
              <a:t> 一级缓存，240 GB 二级缓存</a:t>
            </a:r>
            <a:endParaRPr lang="zh-CN" altLang="en-US" sz="1200">
              <a:latin typeface="微软雅黑" charset="0"/>
              <a:ea typeface="微软雅黑" charset="0"/>
              <a:cs typeface="微软雅黑" charset="0"/>
            </a:endParaRPr>
          </a:p>
          <a:p>
            <a:pPr>
              <a:lnSpc>
                <a:spcPct val="120000"/>
              </a:lnSpc>
            </a:pPr>
            <a:r>
              <a:rPr lang="zh-CN" altLang="en-US" sz="1400">
                <a:latin typeface="微软雅黑" charset="0"/>
                <a:ea typeface="微软雅黑" charset="0"/>
                <a:cs typeface="微软雅黑" charset="0"/>
              </a:rPr>
              <a:t>一块全局热备磁盘</a:t>
            </a:r>
            <a:endParaRPr lang="en-US" sz="1200">
              <a:latin typeface="微软雅黑" charset="0"/>
              <a:ea typeface="微软雅黑" charset="0"/>
              <a:cs typeface="微软雅黑" charset="0"/>
            </a:endParaRPr>
          </a:p>
          <a:p>
            <a:pPr>
              <a:lnSpc>
                <a:spcPct val="120000"/>
              </a:lnSpc>
            </a:pPr>
            <a:r>
              <a:rPr lang="zh-CN" altLang="en-US" sz="1400">
                <a:latin typeface="微软雅黑" charset="0"/>
                <a:ea typeface="微软雅黑" charset="0"/>
                <a:cs typeface="微软雅黑" charset="0"/>
              </a:rPr>
              <a:t>可用存储空间 </a:t>
            </a:r>
            <a:r>
              <a:rPr lang="zh-CN" altLang="en-US" sz="1400" b="1">
                <a:solidFill>
                  <a:srgbClr val="F43308"/>
                </a:solidFill>
                <a:latin typeface="微软雅黑" charset="0"/>
                <a:ea typeface="微软雅黑" charset="0"/>
                <a:cs typeface="微软雅黑" charset="0"/>
              </a:rPr>
              <a:t>2 * 9.6 TB （10</a:t>
            </a:r>
            <a:r>
              <a:rPr lang="en-US" sz="1400" b="1">
                <a:solidFill>
                  <a:srgbClr val="F43308"/>
                </a:solidFill>
                <a:latin typeface="微软雅黑" charset="0"/>
                <a:ea typeface="微软雅黑" charset="0"/>
                <a:cs typeface="微软雅黑" charset="0"/>
              </a:rPr>
              <a:t>K</a:t>
            </a:r>
            <a:r>
              <a:rPr lang="zh-CN" altLang="en-US" sz="1400" b="1">
                <a:solidFill>
                  <a:srgbClr val="F43308"/>
                </a:solidFill>
                <a:latin typeface="微软雅黑" charset="0"/>
                <a:ea typeface="微软雅黑" charset="0"/>
                <a:cs typeface="微软雅黑" charset="0"/>
              </a:rPr>
              <a:t> SAS）</a:t>
            </a:r>
            <a:endParaRPr lang="zh-CN" altLang="en-US" sz="1200" b="1">
              <a:solidFill>
                <a:srgbClr val="F43308"/>
              </a:solidFill>
              <a:latin typeface="微软雅黑" charset="0"/>
              <a:ea typeface="微软雅黑" charset="0"/>
              <a:cs typeface="微软雅黑" charset="0"/>
            </a:endParaRPr>
          </a:p>
          <a:p>
            <a:pPr>
              <a:lnSpc>
                <a:spcPct val="120000"/>
              </a:lnSpc>
            </a:pPr>
            <a:r>
              <a:rPr lang="en-US" sz="1400">
                <a:latin typeface="微软雅黑" charset="0"/>
                <a:ea typeface="微软雅黑" charset="0"/>
                <a:cs typeface="微软雅黑" charset="0"/>
              </a:rPr>
              <a:t>2 </a:t>
            </a:r>
            <a:r>
              <a:rPr lang="zh-CN" altLang="en-US" sz="1400">
                <a:latin typeface="微软雅黑" charset="0"/>
                <a:ea typeface="微软雅黑" charset="0"/>
                <a:cs typeface="微软雅黑" charset="0"/>
              </a:rPr>
              <a:t>套万兆负载均衡网络</a:t>
            </a:r>
          </a:p>
          <a:p>
            <a:pPr>
              <a:lnSpc>
                <a:spcPct val="120000"/>
              </a:lnSpc>
            </a:pPr>
            <a:r>
              <a:rPr lang="zh-CN" altLang="en-US" sz="1400">
                <a:latin typeface="微软雅黑" charset="0"/>
                <a:ea typeface="微软雅黑" charset="0"/>
                <a:cs typeface="微软雅黑" charset="0"/>
              </a:rPr>
              <a:t>提供 NAS 接口</a:t>
            </a:r>
            <a:endParaRPr lang="zh-CN" altLang="en-US" sz="1200">
              <a:latin typeface="微软雅黑" charset="0"/>
              <a:ea typeface="微软雅黑" charset="0"/>
              <a:cs typeface="微软雅黑" charset="0"/>
            </a:endParaRPr>
          </a:p>
          <a:p>
            <a:pPr>
              <a:lnSpc>
                <a:spcPct val="120000"/>
              </a:lnSpc>
            </a:pPr>
            <a:r>
              <a:rPr lang="zh-CN" altLang="en-US" sz="1400">
                <a:latin typeface="微软雅黑" charset="0"/>
                <a:ea typeface="微软雅黑" charset="0"/>
                <a:cs typeface="微软雅黑" charset="0"/>
              </a:rPr>
              <a:t>内嵌高性能存储系统</a:t>
            </a:r>
            <a:endParaRPr lang="zh-CN" altLang="en-US" sz="1200">
              <a:latin typeface="微软雅黑" charset="0"/>
              <a:ea typeface="微软雅黑" charset="0"/>
              <a:cs typeface="微软雅黑" charset="0"/>
            </a:endParaRPr>
          </a:p>
          <a:p>
            <a:pPr>
              <a:lnSpc>
                <a:spcPct val="120000"/>
              </a:lnSpc>
            </a:pPr>
            <a:r>
              <a:rPr lang="zh-CN" altLang="en-US" sz="1400">
                <a:latin typeface="微软雅黑" charset="0"/>
                <a:ea typeface="微软雅黑" charset="0"/>
                <a:cs typeface="微软雅黑" charset="0"/>
              </a:rPr>
              <a:t>每套存储支持 </a:t>
            </a:r>
            <a:r>
              <a:rPr lang="en-US" sz="1400" b="1">
                <a:solidFill>
                  <a:srgbClr val="F43308"/>
                </a:solidFill>
                <a:latin typeface="微软雅黑" charset="0"/>
                <a:ea typeface="微软雅黑" charset="0"/>
                <a:cs typeface="微软雅黑" charset="0"/>
              </a:rPr>
              <a:t>16</a:t>
            </a:r>
            <a:r>
              <a:rPr lang="zh-CN" altLang="en-US" sz="1400" b="1">
                <a:solidFill>
                  <a:srgbClr val="F43308"/>
                </a:solidFill>
                <a:latin typeface="微软雅黑" charset="0"/>
                <a:ea typeface="微软雅黑" charset="0"/>
                <a:cs typeface="微软雅黑" charset="0"/>
              </a:rPr>
              <a:t>颗 物理 </a:t>
            </a:r>
            <a:r>
              <a:rPr lang="en-US" sz="1400" b="1">
                <a:solidFill>
                  <a:srgbClr val="F43308"/>
                </a:solidFill>
                <a:latin typeface="微软雅黑" charset="0"/>
                <a:ea typeface="微软雅黑" charset="0"/>
                <a:cs typeface="微软雅黑" charset="0"/>
              </a:rPr>
              <a:t>CPU</a:t>
            </a:r>
            <a:r>
              <a:rPr lang="zh-CN" altLang="en-US" sz="1400">
                <a:latin typeface="微软雅黑" charset="0"/>
                <a:ea typeface="微软雅黑" charset="0"/>
                <a:cs typeface="微软雅黑" charset="0"/>
              </a:rPr>
              <a:t>（如：</a:t>
            </a:r>
            <a:r>
              <a:rPr lang="en-US" sz="1400">
                <a:latin typeface="微软雅黑" charset="0"/>
                <a:ea typeface="微软雅黑" charset="0"/>
                <a:cs typeface="微软雅黑" charset="0"/>
              </a:rPr>
              <a:t>4</a:t>
            </a:r>
            <a:r>
              <a:rPr lang="zh-CN" altLang="en-US" sz="1400">
                <a:latin typeface="微软雅黑" charset="0"/>
                <a:ea typeface="微软雅黑" charset="0"/>
                <a:cs typeface="微软雅黑" charset="0"/>
              </a:rPr>
              <a:t>台</a:t>
            </a:r>
            <a:r>
              <a:rPr lang="en-US" sz="1400">
                <a:latin typeface="微软雅黑" charset="0"/>
                <a:ea typeface="微软雅黑" charset="0"/>
                <a:cs typeface="微软雅黑" charset="0"/>
              </a:rPr>
              <a:t>4</a:t>
            </a:r>
            <a:r>
              <a:rPr lang="zh-CN" altLang="en-US" sz="1400">
                <a:latin typeface="微软雅黑" charset="0"/>
                <a:ea typeface="微软雅黑" charset="0"/>
                <a:cs typeface="微软雅黑" charset="0"/>
              </a:rPr>
              <a:t>路服务器）</a:t>
            </a:r>
          </a:p>
          <a:p>
            <a:pPr>
              <a:lnSpc>
                <a:spcPct val="120000"/>
              </a:lnSpc>
            </a:pPr>
            <a:r>
              <a:rPr lang="zh-CN" altLang="en-US" sz="1400">
                <a:latin typeface="微软雅黑" charset="0"/>
                <a:ea typeface="微软雅黑" charset="0"/>
                <a:cs typeface="微软雅黑" charset="0"/>
              </a:rPr>
              <a:t>最多可支持 </a:t>
            </a:r>
            <a:r>
              <a:rPr lang="en-US" sz="1400">
                <a:latin typeface="微软雅黑" charset="0"/>
                <a:ea typeface="微软雅黑" charset="0"/>
                <a:cs typeface="微软雅黑" charset="0"/>
              </a:rPr>
              <a:t>128 </a:t>
            </a:r>
            <a:r>
              <a:rPr lang="zh-CN" altLang="en-US" sz="1400">
                <a:latin typeface="微软雅黑" charset="0"/>
                <a:ea typeface="微软雅黑" charset="0"/>
                <a:cs typeface="微软雅黑" charset="0"/>
              </a:rPr>
              <a:t>个虚拟机</a:t>
            </a:r>
          </a:p>
          <a:p>
            <a:pPr>
              <a:lnSpc>
                <a:spcPct val="120000"/>
              </a:lnSpc>
            </a:pPr>
            <a:r>
              <a:rPr lang="en-US" sz="1400">
                <a:latin typeface="微软雅黑" charset="0"/>
                <a:ea typeface="微软雅黑" charset="0"/>
                <a:cs typeface="微软雅黑" charset="0"/>
              </a:rPr>
              <a:t>1+1 </a:t>
            </a:r>
            <a:r>
              <a:rPr lang="zh-CN" altLang="en-US" sz="1400">
                <a:latin typeface="微软雅黑" charset="0"/>
                <a:ea typeface="微软雅黑" charset="0"/>
                <a:cs typeface="微软雅黑" charset="0"/>
              </a:rPr>
              <a:t>冗余电源</a:t>
            </a:r>
            <a:endParaRPr lang="zh-CN" altLang="en-US" sz="1800" b="1">
              <a:solidFill>
                <a:srgbClr val="538CD5"/>
              </a:solidFill>
              <a:latin typeface="微软雅黑" charset="0"/>
              <a:ea typeface="微软雅黑" charset="0"/>
              <a:cs typeface="微软雅黑" charset="0"/>
              <a:sym typeface="Calibri" charset="0"/>
            </a:endParaRPr>
          </a:p>
        </p:txBody>
      </p:sp>
      <p:sp>
        <p:nvSpPr>
          <p:cNvPr id="33800"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StackStor100 </a:t>
            </a:r>
            <a:r>
              <a:rPr lang="zh-CN" altLang="en-US" sz="3200" b="1">
                <a:latin typeface="微软雅黑" charset="0"/>
                <a:ea typeface="微软雅黑" charset="0"/>
                <a:cs typeface="微软雅黑" charset="0"/>
                <a:sym typeface="宋体" charset="0"/>
              </a:rPr>
              <a:t>规格</a:t>
            </a:r>
            <a:endParaRPr lang="zh-CN" altLang="en-US" b="1">
              <a:latin typeface="微软雅黑" charset="0"/>
              <a:ea typeface="微软雅黑" charset="0"/>
              <a:cs typeface="微软雅黑" charset="0"/>
              <a:sym typeface="宋体" charset="0"/>
            </a:endParaRPr>
          </a:p>
        </p:txBody>
      </p:sp>
      <p:sp>
        <p:nvSpPr>
          <p:cNvPr id="33801"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5611A408-1DBF-6344-8077-96A82473FA77}"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29</a:t>
            </a:fld>
            <a:endParaRPr lang="zh-CN" altLang="en-US" sz="1500" smtClean="0">
              <a:solidFill>
                <a:srgbClr val="000000"/>
              </a:solidFill>
              <a:latin typeface="Arial" charset="0"/>
              <a:ea typeface="宋体" charset="0"/>
              <a:cs typeface="宋体" charset="0"/>
            </a:endParaRPr>
          </a:p>
        </p:txBody>
      </p:sp>
      <p:pic>
        <p:nvPicPr>
          <p:cNvPr id="33802" name="Picture 10" descr="云计算专用存储StackStor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795" y="3217118"/>
            <a:ext cx="3343753" cy="1045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803" name="Text Box 11"/>
          <p:cNvSpPr txBox="1">
            <a:spLocks noChangeArrowheads="1"/>
          </p:cNvSpPr>
          <p:nvPr/>
        </p:nvSpPr>
        <p:spPr bwMode="auto">
          <a:xfrm>
            <a:off x="5758454" y="5797796"/>
            <a:ext cx="6097057"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marL="285750" indent="-285750"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defTabSz="784225" eaLnBrk="1" fontAlgn="base" hangingPunct="1">
              <a:spcBef>
                <a:spcPct val="0"/>
              </a:spcBef>
              <a:spcAft>
                <a:spcPct val="0"/>
              </a:spcAft>
              <a:buFont typeface="Arial" charset="0"/>
              <a:buNone/>
            </a:pPr>
            <a:r>
              <a:rPr lang="zh-CN" altLang="en-US" sz="1600" smtClean="0">
                <a:solidFill>
                  <a:srgbClr val="538CD5"/>
                </a:solidFill>
                <a:latin typeface="微软雅黑" charset="0"/>
                <a:ea typeface="微软雅黑" charset="0"/>
                <a:cs typeface="微软雅黑" charset="0"/>
                <a:sym typeface="Calibri" charset="0"/>
              </a:rPr>
              <a:t>以上规格仅供参考，以曙光官网正式发布为准！</a:t>
            </a:r>
          </a:p>
        </p:txBody>
      </p:sp>
      <p:sp>
        <p:nvSpPr>
          <p:cNvPr id="33804" name="Text Box 12"/>
          <p:cNvSpPr txBox="1">
            <a:spLocks noChangeArrowheads="1"/>
          </p:cNvSpPr>
          <p:nvPr/>
        </p:nvSpPr>
        <p:spPr bwMode="auto">
          <a:xfrm>
            <a:off x="620079" y="4380486"/>
            <a:ext cx="5989127" cy="199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lnSpc>
                <a:spcPct val="160000"/>
              </a:lnSpc>
              <a:spcBef>
                <a:spcPct val="0"/>
              </a:spcBef>
              <a:spcAft>
                <a:spcPct val="0"/>
              </a:spcAft>
              <a:buFont typeface="Arial" charset="0"/>
              <a:buNone/>
            </a:pPr>
            <a:r>
              <a:rPr lang="zh-CN" altLang="en-US" sz="2000" b="1" smtClean="0">
                <a:solidFill>
                  <a:srgbClr val="F43308"/>
                </a:solidFill>
                <a:latin typeface="微软雅黑" charset="0"/>
                <a:ea typeface="微软雅黑" charset="0"/>
                <a:cs typeface="微软雅黑" charset="0"/>
                <a:sym typeface="Calibri" charset="0"/>
              </a:rPr>
              <a:t>功能特点</a:t>
            </a:r>
          </a:p>
          <a:p>
            <a:pPr marL="285750" indent="-285750" defTabSz="784225" fontAlgn="base">
              <a:lnSpc>
                <a:spcPct val="160000"/>
              </a:lnSpc>
              <a:spcBef>
                <a:spcPct val="0"/>
              </a:spcBef>
              <a:spcAft>
                <a:spcPct val="0"/>
              </a:spcAft>
              <a:buSzPct val="100000"/>
              <a:buFont typeface="Arial" charset="0"/>
              <a:buChar char="•"/>
            </a:pPr>
            <a:r>
              <a:rPr lang="zh-CN" altLang="en-US" sz="1600" b="1" smtClean="0">
                <a:solidFill>
                  <a:srgbClr val="000000"/>
                </a:solidFill>
                <a:latin typeface="微软雅黑" charset="0"/>
                <a:ea typeface="微软雅黑" charset="0"/>
                <a:cs typeface="微软雅黑" charset="0"/>
              </a:rPr>
              <a:t>自动持续数据保护 (CDP)</a:t>
            </a:r>
          </a:p>
          <a:p>
            <a:pPr marL="285750" indent="-285750" defTabSz="784225" fontAlgn="base">
              <a:lnSpc>
                <a:spcPct val="160000"/>
              </a:lnSpc>
              <a:spcBef>
                <a:spcPct val="0"/>
              </a:spcBef>
              <a:spcAft>
                <a:spcPct val="0"/>
              </a:spcAft>
              <a:buSzPct val="100000"/>
              <a:buFont typeface="Arial" charset="0"/>
              <a:buChar char="•"/>
            </a:pPr>
            <a:r>
              <a:rPr lang="zh-CN" altLang="en-US" sz="1600" b="1" smtClean="0">
                <a:solidFill>
                  <a:srgbClr val="000000"/>
                </a:solidFill>
                <a:latin typeface="微软雅黑" charset="0"/>
                <a:ea typeface="微软雅黑" charset="0"/>
                <a:cs typeface="微软雅黑" charset="0"/>
              </a:rPr>
              <a:t>重复数据删除、精简配置、数据压缩</a:t>
            </a:r>
          </a:p>
          <a:p>
            <a:pPr marL="285750" indent="-285750" defTabSz="784225" fontAlgn="base">
              <a:lnSpc>
                <a:spcPct val="160000"/>
              </a:lnSpc>
              <a:spcBef>
                <a:spcPct val="0"/>
              </a:spcBef>
              <a:spcAft>
                <a:spcPct val="0"/>
              </a:spcAft>
              <a:buSzPct val="100000"/>
              <a:buFont typeface="Arial" charset="0"/>
              <a:buChar char="•"/>
            </a:pPr>
            <a:r>
              <a:rPr lang="zh-CN" altLang="en-US" sz="1600" b="1" smtClean="0">
                <a:solidFill>
                  <a:srgbClr val="000000"/>
                </a:solidFill>
                <a:latin typeface="微软雅黑" charset="0"/>
                <a:ea typeface="微软雅黑" charset="0"/>
                <a:cs typeface="微软雅黑" charset="0"/>
              </a:rPr>
              <a:t>无限快照</a:t>
            </a:r>
          </a:p>
          <a:p>
            <a:pPr defTabSz="784225" fontAlgn="base">
              <a:spcBef>
                <a:spcPct val="0"/>
              </a:spcBef>
              <a:spcAft>
                <a:spcPct val="0"/>
              </a:spcAft>
              <a:buFont typeface="Arial" charset="0"/>
              <a:buNone/>
            </a:pPr>
            <a:endParaRPr lang="zh-CN" altLang="en-US" sz="1500" b="1" smtClean="0">
              <a:solidFill>
                <a:srgbClr val="000000"/>
              </a:solidFill>
              <a:latin typeface="微软雅黑" charset="0"/>
              <a:ea typeface="微软雅黑" charset="0"/>
              <a:cs typeface="微软雅黑" charset="0"/>
            </a:endParaRPr>
          </a:p>
        </p:txBody>
      </p:sp>
    </p:spTree>
    <p:extLst>
      <p:ext uri="{BB962C8B-B14F-4D97-AF65-F5344CB8AC3E}">
        <p14:creationId xmlns:p14="http://schemas.microsoft.com/office/powerpoint/2010/main" val="789970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2"/>
          </p:nvPr>
        </p:nvSpPr>
        <p:spPr/>
        <p:txBody>
          <a:bodyPr/>
          <a:lstStyle/>
          <a:p>
            <a:r>
              <a:rPr lang="zh-CN" altLang="en-US" sz="2500" dirty="0">
                <a:solidFill>
                  <a:srgbClr val="FF0000"/>
                </a:solidFill>
              </a:rPr>
              <a:t>云计算基础平台</a:t>
            </a:r>
            <a:r>
              <a:rPr lang="zh-CN" altLang="en-US" sz="2500" dirty="0"/>
              <a:t>项目增多</a:t>
            </a:r>
            <a:r>
              <a:rPr lang="en-US" altLang="zh-CN" sz="2500" dirty="0"/>
              <a:t>——</a:t>
            </a:r>
            <a:r>
              <a:rPr lang="en-US" altLang="zh-CN" sz="2500" dirty="0" err="1"/>
              <a:t>CloudView</a:t>
            </a:r>
            <a:r>
              <a:rPr lang="zh-CN" altLang="en-US" sz="2500" dirty="0"/>
              <a:t>：累计销售</a:t>
            </a:r>
            <a:r>
              <a:rPr lang="en-US" altLang="zh-CN" sz="2500" dirty="0"/>
              <a:t>180</a:t>
            </a:r>
            <a:r>
              <a:rPr lang="zh-CN" altLang="en-US" sz="2500" dirty="0"/>
              <a:t>套、金额</a:t>
            </a:r>
            <a:r>
              <a:rPr lang="en-US" altLang="zh-CN" sz="2500" dirty="0"/>
              <a:t>3000</a:t>
            </a:r>
            <a:r>
              <a:rPr lang="zh-CN" altLang="en-US" sz="2500" dirty="0"/>
              <a:t>万</a:t>
            </a:r>
            <a:r>
              <a:rPr lang="en-US" altLang="zh-CN" sz="2500" dirty="0"/>
              <a:t>+</a:t>
            </a:r>
          </a:p>
          <a:p>
            <a:r>
              <a:rPr lang="en-US" altLang="zh-CN" sz="2500" dirty="0" err="1"/>
              <a:t>IaaS</a:t>
            </a:r>
            <a:r>
              <a:rPr lang="zh-CN" altLang="en-US" sz="2500" dirty="0"/>
              <a:t>需求</a:t>
            </a:r>
            <a:r>
              <a:rPr lang="zh-CN" altLang="en-US" sz="2500" dirty="0">
                <a:solidFill>
                  <a:srgbClr val="FF0000"/>
                </a:solidFill>
              </a:rPr>
              <a:t>逐渐</a:t>
            </a:r>
            <a:r>
              <a:rPr lang="zh-CN" altLang="en-US" sz="2500" dirty="0">
                <a:solidFill>
                  <a:srgbClr val="FF0000"/>
                </a:solidFill>
              </a:rPr>
              <a:t>明确</a:t>
            </a:r>
            <a:r>
              <a:rPr lang="en-US" altLang="zh-CN" sz="2500" dirty="0"/>
              <a:t>——</a:t>
            </a:r>
            <a:r>
              <a:rPr lang="zh-CN" altLang="en-US" sz="2500" dirty="0"/>
              <a:t>云计算基础平台标准呼之欲出</a:t>
            </a:r>
            <a:endParaRPr lang="en-US" altLang="zh-CN" sz="2500" dirty="0"/>
          </a:p>
          <a:p>
            <a:r>
              <a:rPr lang="zh-CN" altLang="en-US" sz="2500" dirty="0">
                <a:solidFill>
                  <a:srgbClr val="FF0000"/>
                </a:solidFill>
              </a:rPr>
              <a:t>产品可靠性</a:t>
            </a:r>
            <a:r>
              <a:rPr lang="zh-CN" altLang="en-US" sz="2500" dirty="0"/>
              <a:t>成为核心竞争力</a:t>
            </a:r>
            <a:r>
              <a:rPr lang="en-US" altLang="zh-CN" sz="2500" dirty="0"/>
              <a:t>——</a:t>
            </a:r>
            <a:r>
              <a:rPr lang="zh-CN" altLang="en-US" sz="2500" dirty="0"/>
              <a:t>生产</a:t>
            </a:r>
            <a:r>
              <a:rPr lang="zh-CN" altLang="en-US" sz="2500" dirty="0"/>
              <a:t>系统上云</a:t>
            </a:r>
            <a:endParaRPr lang="en-US" altLang="zh-CN" sz="2500" dirty="0"/>
          </a:p>
          <a:p>
            <a:r>
              <a:rPr lang="zh-CN" altLang="en-US" sz="2500" dirty="0"/>
              <a:t>云</a:t>
            </a:r>
            <a:r>
              <a:rPr lang="zh-CN" altLang="en-US" sz="2500" dirty="0"/>
              <a:t>桌面</a:t>
            </a:r>
            <a:r>
              <a:rPr lang="zh-CN" altLang="en-US" sz="2500" dirty="0">
                <a:solidFill>
                  <a:srgbClr val="FF0000"/>
                </a:solidFill>
              </a:rPr>
              <a:t>需求增长明显</a:t>
            </a:r>
            <a:r>
              <a:rPr lang="zh-CN" altLang="en-US" sz="2500" dirty="0"/>
              <a:t>（教育、政府、军工）</a:t>
            </a:r>
            <a:r>
              <a:rPr lang="en-US" altLang="zh-CN" sz="2500" dirty="0"/>
              <a:t>——2015</a:t>
            </a:r>
            <a:r>
              <a:rPr lang="zh-CN" altLang="en-US" sz="2500" dirty="0"/>
              <a:t>项目水库超过往年总和</a:t>
            </a:r>
            <a:endParaRPr lang="en-US" altLang="zh-CN" sz="2500" dirty="0"/>
          </a:p>
          <a:p>
            <a:r>
              <a:rPr lang="zh-CN" altLang="en-US" sz="2500" dirty="0"/>
              <a:t>云</a:t>
            </a:r>
            <a:r>
              <a:rPr lang="zh-CN" altLang="en-US" sz="2500" dirty="0"/>
              <a:t>计算交付平台项目</a:t>
            </a:r>
            <a:r>
              <a:rPr lang="zh-CN" altLang="en-US" sz="2500" dirty="0">
                <a:solidFill>
                  <a:srgbClr val="FF0000"/>
                </a:solidFill>
              </a:rPr>
              <a:t>有利可图</a:t>
            </a:r>
            <a:r>
              <a:rPr lang="en-US" altLang="zh-CN" sz="2500" dirty="0"/>
              <a:t>——</a:t>
            </a:r>
            <a:r>
              <a:rPr lang="zh-CN" altLang="en-US" sz="2500" dirty="0"/>
              <a:t>客户愿为</a:t>
            </a:r>
            <a:r>
              <a:rPr lang="en-US" altLang="zh-CN" sz="2500" dirty="0" err="1"/>
              <a:t>PaaS</a:t>
            </a:r>
            <a:r>
              <a:rPr lang="en-US" altLang="zh-CN" sz="2500" dirty="0"/>
              <a:t>+</a:t>
            </a:r>
            <a:r>
              <a:rPr lang="zh-CN" altLang="en-US" sz="2500" dirty="0"/>
              <a:t>前瞻性研究买单</a:t>
            </a:r>
            <a:endParaRPr lang="en-US" altLang="zh-CN" sz="2500" dirty="0"/>
          </a:p>
          <a:p>
            <a:endParaRPr lang="en-US" altLang="zh-CN" sz="2500" dirty="0"/>
          </a:p>
          <a:p>
            <a:endParaRPr lang="en-US" altLang="zh-CN" sz="2500" dirty="0"/>
          </a:p>
          <a:p>
            <a:endParaRPr lang="zh-CN" altLang="en-US" sz="2500" dirty="0"/>
          </a:p>
        </p:txBody>
      </p:sp>
      <p:sp>
        <p:nvSpPr>
          <p:cNvPr id="4" name="文本占位符 3"/>
          <p:cNvSpPr>
            <a:spLocks noGrp="1"/>
          </p:cNvSpPr>
          <p:nvPr>
            <p:ph type="body" sz="quarter" idx="13"/>
          </p:nvPr>
        </p:nvSpPr>
        <p:spPr/>
        <p:txBody>
          <a:bodyPr/>
          <a:lstStyle/>
          <a:p>
            <a:r>
              <a:rPr lang="zh-CN" altLang="en-US" dirty="0" smtClean="0"/>
              <a:t>何为新常态？</a:t>
            </a:r>
            <a:endParaRPr lang="zh-CN" altLang="en-US" dirty="0"/>
          </a:p>
        </p:txBody>
      </p:sp>
      <p:graphicFrame>
        <p:nvGraphicFramePr>
          <p:cNvPr id="5" name="图表 4"/>
          <p:cNvGraphicFramePr>
            <a:graphicFrameLocks/>
          </p:cNvGraphicFramePr>
          <p:nvPr>
            <p:extLst>
              <p:ext uri="{D42A27DB-BD31-4B8C-83A1-F6EECF244321}">
                <p14:modId xmlns:p14="http://schemas.microsoft.com/office/powerpoint/2010/main" val="1092447672"/>
              </p:ext>
            </p:extLst>
          </p:nvPr>
        </p:nvGraphicFramePr>
        <p:xfrm>
          <a:off x="5842001" y="3835400"/>
          <a:ext cx="6350003" cy="3022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7525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35844" name="TextBox 2"/>
          <p:cNvSpPr>
            <a:spLocks noChangeArrowheads="1"/>
          </p:cNvSpPr>
          <p:nvPr/>
        </p:nvSpPr>
        <p:spPr bwMode="auto">
          <a:xfrm>
            <a:off x="11182528" y="406309"/>
            <a:ext cx="672983" cy="32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r>
              <a:rPr lang="zh-CN" altLang="en-US" sz="1500" b="1" smtClean="0">
                <a:solidFill>
                  <a:srgbClr val="FFFFFF"/>
                </a:solidFill>
                <a:latin typeface="微软雅黑" charset="0"/>
                <a:ea typeface="微软雅黑" charset="0"/>
                <a:cs typeface="微软雅黑" charset="0"/>
                <a:sym typeface="微软雅黑" charset="0"/>
              </a:rPr>
              <a:t>*</a:t>
            </a:r>
          </a:p>
        </p:txBody>
      </p:sp>
      <p:sp>
        <p:nvSpPr>
          <p:cNvPr id="35845"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35846"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StackStor200 </a:t>
            </a:r>
            <a:r>
              <a:rPr lang="zh-CN" altLang="en-US" sz="3200" b="1">
                <a:latin typeface="微软雅黑" charset="0"/>
                <a:ea typeface="微软雅黑" charset="0"/>
                <a:cs typeface="微软雅黑" charset="0"/>
                <a:sym typeface="宋体" charset="0"/>
              </a:rPr>
              <a:t>规格</a:t>
            </a:r>
          </a:p>
        </p:txBody>
      </p:sp>
      <p:sp>
        <p:nvSpPr>
          <p:cNvPr id="35847" name="内容占位符 1"/>
          <p:cNvSpPr>
            <a:spLocks noGrp="1" noChangeArrowheads="1"/>
          </p:cNvSpPr>
          <p:nvPr/>
        </p:nvSpPr>
        <p:spPr bwMode="auto">
          <a:xfrm>
            <a:off x="626428" y="990373"/>
            <a:ext cx="5455819" cy="2790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293688" indent="-293688" defTabSz="784225" eaLnBrk="0" fontAlgn="base" hangingPunct="0">
              <a:lnSpc>
                <a:spcPct val="120000"/>
              </a:lnSpc>
              <a:spcBef>
                <a:spcPct val="20000"/>
              </a:spcBef>
              <a:spcAft>
                <a:spcPct val="0"/>
              </a:spcAft>
              <a:buFont typeface="Arial" charset="0"/>
              <a:buNone/>
            </a:pPr>
            <a:r>
              <a:rPr lang="zh-CN" altLang="en-US" sz="2000" b="1" smtClean="0">
                <a:solidFill>
                  <a:srgbClr val="538CD5"/>
                </a:solidFill>
                <a:latin typeface="微软雅黑" charset="0"/>
                <a:ea typeface="微软雅黑" charset="0"/>
                <a:cs typeface="微软雅黑" charset="0"/>
                <a:sym typeface="Calibri" charset="0"/>
              </a:rPr>
              <a:t>StackStor200A 规格</a:t>
            </a:r>
            <a:endParaRPr lang="zh-CN" altLang="en-US" sz="1600" smtClean="0">
              <a:solidFill>
                <a:srgbClr val="000000"/>
              </a:solidFill>
              <a:latin typeface="微软雅黑" charset="0"/>
              <a:ea typeface="微软雅黑" charset="0"/>
              <a:cs typeface="微软雅黑" charset="0"/>
              <a:sym typeface="Century Schoolbook" charset="0"/>
            </a:endParaRPr>
          </a:p>
          <a:p>
            <a:pPr marL="293688" indent="-293688" defTabSz="784225" eaLnBrk="0" fontAlgn="base" hangingPunct="0">
              <a:spcBef>
                <a:spcPct val="20000"/>
              </a:spcBef>
              <a:spcAft>
                <a:spcPct val="0"/>
              </a:spcAft>
              <a:buFont typeface="Arial" charset="0"/>
              <a:buChar char="•"/>
            </a:pPr>
            <a:r>
              <a:rPr lang="zh-CN" altLang="en-US" sz="1600" smtClean="0">
                <a:solidFill>
                  <a:srgbClr val="000000"/>
                </a:solidFill>
                <a:latin typeface="微软雅黑" charset="0"/>
                <a:ea typeface="微软雅黑" charset="0"/>
                <a:cs typeface="微软雅黑" charset="0"/>
                <a:sym typeface="Century Schoolbook" charset="0"/>
              </a:rPr>
              <a:t>物理规格：1 主柜 + </a:t>
            </a:r>
            <a:r>
              <a:rPr lang="zh-CN" altLang="en-US" sz="1600" b="1" smtClean="0">
                <a:solidFill>
                  <a:srgbClr val="F43308"/>
                </a:solidFill>
                <a:latin typeface="微软雅黑" charset="0"/>
                <a:ea typeface="微软雅黑" charset="0"/>
                <a:cs typeface="微软雅黑" charset="0"/>
                <a:sym typeface="Century Schoolbook" charset="0"/>
              </a:rPr>
              <a:t>2 </a:t>
            </a:r>
            <a:r>
              <a:rPr lang="zh-CN" altLang="en-US" sz="1600" smtClean="0">
                <a:solidFill>
                  <a:srgbClr val="000000"/>
                </a:solidFill>
                <a:latin typeface="微软雅黑" charset="0"/>
                <a:ea typeface="微软雅黑" charset="0"/>
                <a:cs typeface="微软雅黑" charset="0"/>
                <a:sym typeface="Century Schoolbook" charset="0"/>
              </a:rPr>
              <a:t>扩展柜</a:t>
            </a:r>
            <a:endParaRPr lang="zh-CN" altLang="en-US" sz="1400" smtClean="0">
              <a:solidFill>
                <a:srgbClr val="000000"/>
              </a:solidFill>
              <a:latin typeface="微软雅黑" charset="0"/>
              <a:ea typeface="微软雅黑" charset="0"/>
              <a:cs typeface="微软雅黑" charset="0"/>
              <a:sym typeface="Century Schoolbook" charset="0"/>
            </a:endParaRPr>
          </a:p>
          <a:p>
            <a:pPr marL="293688" indent="-293688" defTabSz="784225" eaLnBrk="0" fontAlgn="base" hangingPunct="0">
              <a:spcBef>
                <a:spcPct val="20000"/>
              </a:spcBef>
              <a:spcAft>
                <a:spcPct val="0"/>
              </a:spcAft>
              <a:buFont typeface="Arial" charset="0"/>
              <a:buChar char="•"/>
            </a:pPr>
            <a:r>
              <a:rPr lang="zh-CN" altLang="en-US" sz="1600" smtClean="0">
                <a:solidFill>
                  <a:srgbClr val="000000"/>
                </a:solidFill>
                <a:latin typeface="微软雅黑" charset="0"/>
                <a:ea typeface="微软雅黑" charset="0"/>
                <a:cs typeface="微软雅黑" charset="0"/>
                <a:sym typeface="Century Schoolbook" charset="0"/>
              </a:rPr>
              <a:t>控制器：双控</a:t>
            </a:r>
            <a:endParaRPr lang="zh-CN" altLang="en-US" sz="1400" smtClean="0">
              <a:solidFill>
                <a:srgbClr val="000000"/>
              </a:solidFill>
              <a:latin typeface="微软雅黑" charset="0"/>
              <a:ea typeface="微软雅黑" charset="0"/>
              <a:cs typeface="微软雅黑" charset="0"/>
              <a:sym typeface="Century Schoolbook" charset="0"/>
            </a:endParaRPr>
          </a:p>
          <a:p>
            <a:pPr marL="293688" indent="-293688" defTabSz="784225" eaLnBrk="0" fontAlgn="base" hangingPunct="0">
              <a:spcBef>
                <a:spcPct val="20000"/>
              </a:spcBef>
              <a:spcAft>
                <a:spcPct val="0"/>
              </a:spcAft>
              <a:buFont typeface="Arial" charset="0"/>
              <a:buChar char="•"/>
            </a:pPr>
            <a:r>
              <a:rPr lang="zh-CN" altLang="en-US" sz="1600" smtClean="0">
                <a:solidFill>
                  <a:srgbClr val="000000"/>
                </a:solidFill>
                <a:latin typeface="微软雅黑" charset="0"/>
                <a:ea typeface="微软雅黑" charset="0"/>
                <a:cs typeface="微软雅黑" charset="0"/>
                <a:sym typeface="Century Schoolbook" charset="0"/>
              </a:rPr>
              <a:t>可用容量：</a:t>
            </a:r>
            <a:r>
              <a:rPr lang="zh-CN" altLang="en-US" sz="1600" b="1" smtClean="0">
                <a:solidFill>
                  <a:srgbClr val="F43308"/>
                </a:solidFill>
                <a:latin typeface="微软雅黑" charset="0"/>
                <a:ea typeface="微软雅黑" charset="0"/>
                <a:cs typeface="微软雅黑" charset="0"/>
                <a:sym typeface="Century Schoolbook" charset="0"/>
              </a:rPr>
              <a:t>30 </a:t>
            </a:r>
            <a:r>
              <a:rPr lang="zh-CN" altLang="en-US" sz="1600" smtClean="0">
                <a:solidFill>
                  <a:srgbClr val="000000"/>
                </a:solidFill>
                <a:latin typeface="微软雅黑" charset="0"/>
                <a:ea typeface="微软雅黑" charset="0"/>
                <a:cs typeface="微软雅黑" charset="0"/>
                <a:sym typeface="Century Schoolbook" charset="0"/>
              </a:rPr>
              <a:t>TB </a:t>
            </a:r>
            <a:r>
              <a:rPr lang="zh-CN" altLang="en-US" sz="1400" b="1" smtClean="0">
                <a:solidFill>
                  <a:srgbClr val="F43308"/>
                </a:solidFill>
                <a:latin typeface="微软雅黑" charset="0"/>
                <a:ea typeface="微软雅黑" charset="0"/>
                <a:cs typeface="微软雅黑" charset="0"/>
                <a:sym typeface="Century Schoolbook" charset="0"/>
              </a:rPr>
              <a:t>（10</a:t>
            </a:r>
            <a:r>
              <a:rPr lang="en-US" sz="1400" b="1" smtClean="0">
                <a:solidFill>
                  <a:srgbClr val="F43308"/>
                </a:solidFill>
                <a:latin typeface="微软雅黑" charset="0"/>
                <a:ea typeface="微软雅黑" charset="0"/>
                <a:cs typeface="微软雅黑" charset="0"/>
                <a:sym typeface="Century Schoolbook" charset="0"/>
              </a:rPr>
              <a:t>K</a:t>
            </a:r>
            <a:r>
              <a:rPr lang="zh-CN" altLang="en-US" sz="1400" b="1" smtClean="0">
                <a:solidFill>
                  <a:srgbClr val="F43308"/>
                </a:solidFill>
                <a:latin typeface="微软雅黑" charset="0"/>
                <a:ea typeface="微软雅黑" charset="0"/>
                <a:cs typeface="微软雅黑" charset="0"/>
                <a:sym typeface="Century Schoolbook" charset="0"/>
              </a:rPr>
              <a:t> SAS）</a:t>
            </a:r>
          </a:p>
          <a:p>
            <a:pPr marL="293688" indent="-293688" defTabSz="784225" eaLnBrk="0" fontAlgn="base" hangingPunct="0">
              <a:spcBef>
                <a:spcPct val="20000"/>
              </a:spcBef>
              <a:spcAft>
                <a:spcPct val="0"/>
              </a:spcAft>
              <a:buFont typeface="Arial" charset="0"/>
              <a:buChar char="•"/>
            </a:pPr>
            <a:r>
              <a:rPr lang="zh-CN" altLang="en-US" sz="1600" smtClean="0">
                <a:solidFill>
                  <a:srgbClr val="000000"/>
                </a:solidFill>
                <a:latin typeface="微软雅黑" charset="0"/>
                <a:ea typeface="微软雅黑" charset="0"/>
                <a:cs typeface="微软雅黑" charset="0"/>
                <a:sym typeface="Century Schoolbook" charset="0"/>
              </a:rPr>
              <a:t>虚拟化能力：最大支持 </a:t>
            </a:r>
            <a:r>
              <a:rPr lang="zh-CN" altLang="en-US" sz="1600" b="1" smtClean="0">
                <a:solidFill>
                  <a:srgbClr val="F43308"/>
                </a:solidFill>
                <a:latin typeface="微软雅黑" charset="0"/>
                <a:ea typeface="微软雅黑" charset="0"/>
                <a:cs typeface="微软雅黑" charset="0"/>
                <a:sym typeface="Century Schoolbook" charset="0"/>
              </a:rPr>
              <a:t>32  </a:t>
            </a:r>
            <a:r>
              <a:rPr lang="zh-CN" altLang="en-US" sz="1600" smtClean="0">
                <a:solidFill>
                  <a:srgbClr val="000000"/>
                </a:solidFill>
                <a:latin typeface="微软雅黑" charset="0"/>
                <a:ea typeface="微软雅黑" charset="0"/>
                <a:cs typeface="微软雅黑" charset="0"/>
                <a:sym typeface="Century Schoolbook" charset="0"/>
              </a:rPr>
              <a:t>颗物理 CPU</a:t>
            </a:r>
          </a:p>
          <a:p>
            <a:pPr marL="293688" indent="-293688" defTabSz="784225" eaLnBrk="0" fontAlgn="base" hangingPunct="0">
              <a:spcBef>
                <a:spcPct val="20000"/>
              </a:spcBef>
              <a:spcAft>
                <a:spcPct val="0"/>
              </a:spcAft>
              <a:buFont typeface="Arial" charset="0"/>
              <a:buChar char="•"/>
            </a:pPr>
            <a:r>
              <a:rPr lang="zh-CN" altLang="en-US" sz="1600" smtClean="0">
                <a:solidFill>
                  <a:srgbClr val="000000"/>
                </a:solidFill>
                <a:latin typeface="微软雅黑" charset="0"/>
                <a:ea typeface="微软雅黑" charset="0"/>
                <a:cs typeface="微软雅黑" charset="0"/>
                <a:sym typeface="Century Schoolbook" charset="0"/>
              </a:rPr>
              <a:t>主机通道：4 个10 Gb IP NAS</a:t>
            </a:r>
          </a:p>
        </p:txBody>
      </p:sp>
      <p:sp>
        <p:nvSpPr>
          <p:cNvPr id="35848" name="内容占位符 1"/>
          <p:cNvSpPr>
            <a:spLocks noGrp="1" noChangeArrowheads="1"/>
          </p:cNvSpPr>
          <p:nvPr/>
        </p:nvSpPr>
        <p:spPr bwMode="auto">
          <a:xfrm>
            <a:off x="6575342" y="995132"/>
            <a:ext cx="5290748" cy="47740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293688" indent="-293688" defTabSz="784225" eaLnBrk="0" fontAlgn="base" hangingPunct="0">
              <a:lnSpc>
                <a:spcPct val="120000"/>
              </a:lnSpc>
              <a:spcBef>
                <a:spcPct val="20000"/>
              </a:spcBef>
              <a:spcAft>
                <a:spcPct val="0"/>
              </a:spcAft>
              <a:buFont typeface="Arial" charset="0"/>
              <a:buNone/>
            </a:pPr>
            <a:r>
              <a:rPr lang="zh-CN" altLang="en-US" sz="2000" b="1" smtClean="0">
                <a:solidFill>
                  <a:srgbClr val="538CD5"/>
                </a:solidFill>
                <a:latin typeface="微软雅黑" charset="0"/>
                <a:ea typeface="微软雅黑" charset="0"/>
                <a:cs typeface="微软雅黑" charset="0"/>
                <a:sym typeface="Calibri" charset="0"/>
              </a:rPr>
              <a:t>StackStor200B 规格</a:t>
            </a:r>
          </a:p>
          <a:p>
            <a:pPr marL="293688" indent="-293688" defTabSz="784225" eaLnBrk="0" fontAlgn="base" hangingPunct="0">
              <a:spcBef>
                <a:spcPct val="20000"/>
              </a:spcBef>
              <a:spcAft>
                <a:spcPct val="0"/>
              </a:spcAft>
              <a:buFont typeface="Arial" charset="0"/>
              <a:buChar char="•"/>
            </a:pPr>
            <a:r>
              <a:rPr lang="zh-CN" altLang="en-US" sz="1600" smtClean="0">
                <a:solidFill>
                  <a:srgbClr val="000000"/>
                </a:solidFill>
                <a:latin typeface="微软雅黑" charset="0"/>
                <a:ea typeface="微软雅黑" charset="0"/>
                <a:cs typeface="微软雅黑" charset="0"/>
                <a:sym typeface="Century Schoolbook" charset="0"/>
              </a:rPr>
              <a:t>物理规格：1 主柜 + </a:t>
            </a:r>
            <a:r>
              <a:rPr lang="zh-CN" altLang="en-US" sz="1600" b="1" smtClean="0">
                <a:solidFill>
                  <a:srgbClr val="F43308"/>
                </a:solidFill>
                <a:latin typeface="微软雅黑" charset="0"/>
                <a:ea typeface="微软雅黑" charset="0"/>
                <a:cs typeface="微软雅黑" charset="0"/>
                <a:sym typeface="Century Schoolbook" charset="0"/>
              </a:rPr>
              <a:t>3 </a:t>
            </a:r>
            <a:r>
              <a:rPr lang="zh-CN" altLang="en-US" sz="1600" smtClean="0">
                <a:solidFill>
                  <a:srgbClr val="000000"/>
                </a:solidFill>
                <a:latin typeface="微软雅黑" charset="0"/>
                <a:ea typeface="微软雅黑" charset="0"/>
                <a:cs typeface="微软雅黑" charset="0"/>
                <a:sym typeface="Century Schoolbook" charset="0"/>
              </a:rPr>
              <a:t>扩展柜</a:t>
            </a:r>
            <a:endParaRPr lang="zh-CN" altLang="en-US" sz="1400" smtClean="0">
              <a:solidFill>
                <a:srgbClr val="000000"/>
              </a:solidFill>
              <a:latin typeface="微软雅黑" charset="0"/>
              <a:ea typeface="微软雅黑" charset="0"/>
              <a:cs typeface="微软雅黑" charset="0"/>
              <a:sym typeface="Century Schoolbook" charset="0"/>
            </a:endParaRPr>
          </a:p>
          <a:p>
            <a:pPr marL="293688" indent="-293688" defTabSz="784225" eaLnBrk="0" fontAlgn="base" hangingPunct="0">
              <a:spcBef>
                <a:spcPct val="20000"/>
              </a:spcBef>
              <a:spcAft>
                <a:spcPct val="0"/>
              </a:spcAft>
              <a:buFont typeface="Arial" charset="0"/>
              <a:buChar char="•"/>
            </a:pPr>
            <a:r>
              <a:rPr lang="zh-CN" altLang="en-US" sz="1600" smtClean="0">
                <a:solidFill>
                  <a:srgbClr val="000000"/>
                </a:solidFill>
                <a:latin typeface="微软雅黑" charset="0"/>
                <a:ea typeface="微软雅黑" charset="0"/>
                <a:cs typeface="微软雅黑" charset="0"/>
                <a:sym typeface="Century Schoolbook" charset="0"/>
              </a:rPr>
              <a:t>控制器：双控</a:t>
            </a:r>
            <a:endParaRPr lang="zh-CN" altLang="en-US" sz="1400" smtClean="0">
              <a:solidFill>
                <a:srgbClr val="000000"/>
              </a:solidFill>
              <a:latin typeface="微软雅黑" charset="0"/>
              <a:ea typeface="微软雅黑" charset="0"/>
              <a:cs typeface="微软雅黑" charset="0"/>
              <a:sym typeface="Century Schoolbook" charset="0"/>
            </a:endParaRPr>
          </a:p>
          <a:p>
            <a:pPr marL="293688" indent="-293688" defTabSz="784225" eaLnBrk="0" fontAlgn="base" hangingPunct="0">
              <a:spcBef>
                <a:spcPct val="20000"/>
              </a:spcBef>
              <a:spcAft>
                <a:spcPct val="0"/>
              </a:spcAft>
              <a:buFont typeface="Arial" charset="0"/>
              <a:buChar char="•"/>
            </a:pPr>
            <a:r>
              <a:rPr lang="zh-CN" altLang="en-US" sz="1600" smtClean="0">
                <a:solidFill>
                  <a:srgbClr val="000000"/>
                </a:solidFill>
                <a:latin typeface="微软雅黑" charset="0"/>
                <a:ea typeface="微软雅黑" charset="0"/>
                <a:cs typeface="微软雅黑" charset="0"/>
                <a:sym typeface="Century Schoolbook" charset="0"/>
              </a:rPr>
              <a:t>可用容量：</a:t>
            </a:r>
            <a:r>
              <a:rPr lang="zh-CN" altLang="en-US" sz="1600" b="1" smtClean="0">
                <a:solidFill>
                  <a:srgbClr val="F43308"/>
                </a:solidFill>
                <a:latin typeface="微软雅黑" charset="0"/>
                <a:ea typeface="微软雅黑" charset="0"/>
                <a:cs typeface="微软雅黑" charset="0"/>
                <a:sym typeface="Century Schoolbook" charset="0"/>
              </a:rPr>
              <a:t>45 </a:t>
            </a:r>
            <a:r>
              <a:rPr lang="zh-CN" altLang="en-US" sz="1600" smtClean="0">
                <a:solidFill>
                  <a:srgbClr val="000000"/>
                </a:solidFill>
                <a:latin typeface="微软雅黑" charset="0"/>
                <a:ea typeface="微软雅黑" charset="0"/>
                <a:cs typeface="微软雅黑" charset="0"/>
                <a:sym typeface="Century Schoolbook" charset="0"/>
              </a:rPr>
              <a:t>TB </a:t>
            </a:r>
            <a:r>
              <a:rPr lang="zh-CN" altLang="en-US" sz="1400" b="1" smtClean="0">
                <a:solidFill>
                  <a:srgbClr val="F43308"/>
                </a:solidFill>
                <a:latin typeface="微软雅黑" charset="0"/>
                <a:ea typeface="微软雅黑" charset="0"/>
                <a:cs typeface="微软雅黑" charset="0"/>
                <a:sym typeface="Century Schoolbook" charset="0"/>
              </a:rPr>
              <a:t>（10</a:t>
            </a:r>
            <a:r>
              <a:rPr lang="en-US" sz="1400" b="1" smtClean="0">
                <a:solidFill>
                  <a:srgbClr val="F43308"/>
                </a:solidFill>
                <a:latin typeface="微软雅黑" charset="0"/>
                <a:ea typeface="微软雅黑" charset="0"/>
                <a:cs typeface="微软雅黑" charset="0"/>
                <a:sym typeface="Century Schoolbook" charset="0"/>
              </a:rPr>
              <a:t>K </a:t>
            </a:r>
            <a:r>
              <a:rPr lang="zh-CN" altLang="en-US" sz="1400" b="1" smtClean="0">
                <a:solidFill>
                  <a:srgbClr val="F43308"/>
                </a:solidFill>
                <a:latin typeface="微软雅黑" charset="0"/>
                <a:ea typeface="微软雅黑" charset="0"/>
                <a:cs typeface="微软雅黑" charset="0"/>
                <a:sym typeface="Century Schoolbook" charset="0"/>
              </a:rPr>
              <a:t>SAS）</a:t>
            </a:r>
          </a:p>
          <a:p>
            <a:pPr marL="293688" indent="-293688" defTabSz="784225" eaLnBrk="0" fontAlgn="base" hangingPunct="0">
              <a:spcBef>
                <a:spcPct val="20000"/>
              </a:spcBef>
              <a:spcAft>
                <a:spcPct val="0"/>
              </a:spcAft>
              <a:buFont typeface="Arial" charset="0"/>
              <a:buChar char="•"/>
            </a:pPr>
            <a:r>
              <a:rPr lang="zh-CN" altLang="en-US" sz="1600" smtClean="0">
                <a:solidFill>
                  <a:srgbClr val="000000"/>
                </a:solidFill>
                <a:latin typeface="微软雅黑" charset="0"/>
                <a:ea typeface="微软雅黑" charset="0"/>
                <a:cs typeface="微软雅黑" charset="0"/>
                <a:sym typeface="Century Schoolbook" charset="0"/>
              </a:rPr>
              <a:t>虚拟化能力：最大支持 </a:t>
            </a:r>
            <a:r>
              <a:rPr lang="zh-CN" altLang="en-US" sz="1600" b="1" smtClean="0">
                <a:solidFill>
                  <a:srgbClr val="F43308"/>
                </a:solidFill>
                <a:latin typeface="微软雅黑" charset="0"/>
                <a:ea typeface="微软雅黑" charset="0"/>
                <a:cs typeface="微软雅黑" charset="0"/>
                <a:sym typeface="Century Schoolbook" charset="0"/>
              </a:rPr>
              <a:t>48 </a:t>
            </a:r>
            <a:r>
              <a:rPr lang="zh-CN" altLang="en-US" sz="1600" smtClean="0">
                <a:solidFill>
                  <a:srgbClr val="000000"/>
                </a:solidFill>
                <a:latin typeface="微软雅黑" charset="0"/>
                <a:ea typeface="微软雅黑" charset="0"/>
                <a:cs typeface="微软雅黑" charset="0"/>
                <a:sym typeface="Century Schoolbook" charset="0"/>
              </a:rPr>
              <a:t>颗物理CPU</a:t>
            </a:r>
          </a:p>
          <a:p>
            <a:pPr marL="293688" indent="-293688" defTabSz="784225" eaLnBrk="0" fontAlgn="base" hangingPunct="0">
              <a:spcBef>
                <a:spcPct val="20000"/>
              </a:spcBef>
              <a:spcAft>
                <a:spcPct val="0"/>
              </a:spcAft>
              <a:buFont typeface="Arial" charset="0"/>
              <a:buChar char="•"/>
            </a:pPr>
            <a:r>
              <a:rPr lang="zh-CN" altLang="en-US" sz="1600" smtClean="0">
                <a:solidFill>
                  <a:srgbClr val="000000"/>
                </a:solidFill>
                <a:latin typeface="微软雅黑" charset="0"/>
                <a:ea typeface="微软雅黑" charset="0"/>
                <a:cs typeface="微软雅黑" charset="0"/>
                <a:sym typeface="Century Schoolbook" charset="0"/>
              </a:rPr>
              <a:t>主机通道：4 个10 Gb IP NAS</a:t>
            </a:r>
          </a:p>
          <a:p>
            <a:pPr marL="293688" indent="-293688" defTabSz="784225" eaLnBrk="0" fontAlgn="base" hangingPunct="0">
              <a:spcBef>
                <a:spcPct val="20000"/>
              </a:spcBef>
              <a:spcAft>
                <a:spcPct val="0"/>
              </a:spcAft>
              <a:buFont typeface="Arial" charset="0"/>
              <a:buNone/>
            </a:pPr>
            <a:endParaRPr lang="zh-CN" altLang="en-US" sz="2000" b="1" smtClean="0">
              <a:solidFill>
                <a:srgbClr val="F43308"/>
              </a:solidFill>
              <a:latin typeface="微软雅黑" charset="0"/>
              <a:ea typeface="微软雅黑" charset="0"/>
              <a:cs typeface="微软雅黑" charset="0"/>
              <a:sym typeface="Century Schoolbook" charset="0"/>
            </a:endParaRPr>
          </a:p>
          <a:p>
            <a:pPr marL="293688" indent="-293688" defTabSz="784225" eaLnBrk="0" fontAlgn="base" hangingPunct="0">
              <a:spcBef>
                <a:spcPct val="20000"/>
              </a:spcBef>
              <a:spcAft>
                <a:spcPct val="0"/>
              </a:spcAft>
              <a:buFont typeface="Arial" charset="0"/>
              <a:buNone/>
            </a:pPr>
            <a:r>
              <a:rPr lang="zh-CN" altLang="en-US" sz="2000" b="1" smtClean="0">
                <a:solidFill>
                  <a:srgbClr val="F43308"/>
                </a:solidFill>
                <a:latin typeface="微软雅黑" charset="0"/>
                <a:ea typeface="微软雅黑" charset="0"/>
                <a:cs typeface="微软雅黑" charset="0"/>
                <a:sym typeface="Century Schoolbook" charset="0"/>
              </a:rPr>
              <a:t>功能特性</a:t>
            </a:r>
          </a:p>
          <a:p>
            <a:pPr marL="293688" indent="-293688" defTabSz="784225" eaLnBrk="0" fontAlgn="base" hangingPunct="0">
              <a:lnSpc>
                <a:spcPct val="110000"/>
              </a:lnSpc>
              <a:spcBef>
                <a:spcPct val="20000"/>
              </a:spcBef>
              <a:spcAft>
                <a:spcPct val="0"/>
              </a:spcAft>
              <a:buFont typeface="Arial" charset="0"/>
              <a:buChar char="•"/>
            </a:pPr>
            <a:r>
              <a:rPr lang="zh-CN" altLang="en-US" sz="1600" b="1" smtClean="0">
                <a:solidFill>
                  <a:srgbClr val="000000"/>
                </a:solidFill>
                <a:latin typeface="微软雅黑" charset="0"/>
                <a:ea typeface="微软雅黑" charset="0"/>
                <a:cs typeface="微软雅黑" charset="0"/>
                <a:sym typeface="Century Schoolbook" charset="0"/>
              </a:rPr>
              <a:t>远程卷镜像</a:t>
            </a:r>
          </a:p>
          <a:p>
            <a:pPr marL="293688" indent="-293688" defTabSz="784225" eaLnBrk="0" fontAlgn="base" hangingPunct="0">
              <a:lnSpc>
                <a:spcPct val="110000"/>
              </a:lnSpc>
              <a:spcBef>
                <a:spcPct val="20000"/>
              </a:spcBef>
              <a:spcAft>
                <a:spcPct val="0"/>
              </a:spcAft>
              <a:buFont typeface="Arial" charset="0"/>
              <a:buChar char="•"/>
            </a:pPr>
            <a:r>
              <a:rPr lang="zh-CN" altLang="en-US" sz="1600" b="1" smtClean="0">
                <a:solidFill>
                  <a:srgbClr val="000000"/>
                </a:solidFill>
                <a:latin typeface="微软雅黑" charset="0"/>
                <a:ea typeface="微软雅黑" charset="0"/>
                <a:cs typeface="微软雅黑" charset="0"/>
                <a:sym typeface="Century Schoolbook" charset="0"/>
              </a:rPr>
              <a:t>自动持续数据保护 (CDP)</a:t>
            </a:r>
            <a:endParaRPr lang="zh-CN" altLang="en-US" sz="1400" b="1" smtClean="0">
              <a:solidFill>
                <a:srgbClr val="000000"/>
              </a:solidFill>
              <a:latin typeface="微软雅黑" charset="0"/>
              <a:ea typeface="微软雅黑" charset="0"/>
              <a:cs typeface="微软雅黑" charset="0"/>
              <a:sym typeface="Century Schoolbook" charset="0"/>
            </a:endParaRPr>
          </a:p>
          <a:p>
            <a:pPr marL="293688" indent="-293688" defTabSz="784225" eaLnBrk="0" fontAlgn="base" hangingPunct="0">
              <a:lnSpc>
                <a:spcPct val="110000"/>
              </a:lnSpc>
              <a:spcBef>
                <a:spcPct val="20000"/>
              </a:spcBef>
              <a:spcAft>
                <a:spcPct val="0"/>
              </a:spcAft>
              <a:buFont typeface="Arial" charset="0"/>
              <a:buChar char="•"/>
            </a:pPr>
            <a:r>
              <a:rPr lang="zh-CN" altLang="en-US" sz="1600" b="1" smtClean="0">
                <a:solidFill>
                  <a:srgbClr val="000000"/>
                </a:solidFill>
                <a:latin typeface="微软雅黑" charset="0"/>
                <a:ea typeface="微软雅黑" charset="0"/>
                <a:cs typeface="微软雅黑" charset="0"/>
                <a:sym typeface="Century Schoolbook" charset="0"/>
              </a:rPr>
              <a:t>重复数据删除、精简配置、数据压缩</a:t>
            </a:r>
          </a:p>
          <a:p>
            <a:pPr marL="293688" indent="-293688" defTabSz="784225" eaLnBrk="0" fontAlgn="base" hangingPunct="0">
              <a:lnSpc>
                <a:spcPct val="110000"/>
              </a:lnSpc>
              <a:spcBef>
                <a:spcPct val="20000"/>
              </a:spcBef>
              <a:spcAft>
                <a:spcPct val="0"/>
              </a:spcAft>
              <a:buFont typeface="Arial" charset="0"/>
              <a:buChar char="•"/>
            </a:pPr>
            <a:r>
              <a:rPr lang="zh-CN" altLang="en-US" sz="1600" b="1" smtClean="0">
                <a:solidFill>
                  <a:srgbClr val="000000"/>
                </a:solidFill>
                <a:latin typeface="微软雅黑" charset="0"/>
                <a:ea typeface="微软雅黑" charset="0"/>
                <a:cs typeface="微软雅黑" charset="0"/>
                <a:sym typeface="Century Schoolbook" charset="0"/>
              </a:rPr>
              <a:t>最大支持24控制器，可扩展</a:t>
            </a:r>
          </a:p>
          <a:p>
            <a:pPr marL="293688" indent="-293688" defTabSz="784225" eaLnBrk="0" fontAlgn="base" hangingPunct="0">
              <a:lnSpc>
                <a:spcPct val="110000"/>
              </a:lnSpc>
              <a:spcBef>
                <a:spcPct val="20000"/>
              </a:spcBef>
              <a:spcAft>
                <a:spcPct val="0"/>
              </a:spcAft>
              <a:buFont typeface="Arial" charset="0"/>
              <a:buChar char="•"/>
            </a:pPr>
            <a:r>
              <a:rPr lang="zh-CN" altLang="en-US" sz="1600" b="1" smtClean="0">
                <a:solidFill>
                  <a:srgbClr val="000000"/>
                </a:solidFill>
                <a:latin typeface="微软雅黑" charset="0"/>
                <a:ea typeface="微软雅黑" charset="0"/>
                <a:cs typeface="微软雅黑" charset="0"/>
                <a:sym typeface="Century Schoolbook" charset="0"/>
              </a:rPr>
              <a:t>提供VAAI、SRM接口</a:t>
            </a:r>
          </a:p>
          <a:p>
            <a:pPr marL="293688" indent="-293688" defTabSz="784225" eaLnBrk="0" fontAlgn="base" hangingPunct="0">
              <a:lnSpc>
                <a:spcPct val="110000"/>
              </a:lnSpc>
              <a:spcBef>
                <a:spcPct val="20000"/>
              </a:spcBef>
              <a:spcAft>
                <a:spcPct val="0"/>
              </a:spcAft>
              <a:buFont typeface="Arial" charset="0"/>
              <a:buChar char="•"/>
            </a:pPr>
            <a:r>
              <a:rPr lang="zh-CN" altLang="en-US" sz="1600" b="1" smtClean="0">
                <a:solidFill>
                  <a:srgbClr val="000000"/>
                </a:solidFill>
                <a:latin typeface="微软雅黑" charset="0"/>
                <a:ea typeface="微软雅黑" charset="0"/>
                <a:cs typeface="微软雅黑" charset="0"/>
                <a:sym typeface="Century Schoolbook" charset="0"/>
              </a:rPr>
              <a:t>多级缓存机制</a:t>
            </a:r>
          </a:p>
          <a:p>
            <a:pPr marL="293688" indent="-293688" defTabSz="784225" eaLnBrk="0" fontAlgn="base" hangingPunct="0">
              <a:spcBef>
                <a:spcPct val="20000"/>
              </a:spcBef>
              <a:spcAft>
                <a:spcPct val="0"/>
              </a:spcAft>
              <a:buFont typeface="Arial" charset="0"/>
              <a:buChar char="•"/>
            </a:pPr>
            <a:endParaRPr lang="zh-CN" altLang="en-US" sz="2000" b="1" smtClean="0">
              <a:solidFill>
                <a:srgbClr val="000000"/>
              </a:solidFill>
              <a:latin typeface="微软雅黑" charset="0"/>
              <a:ea typeface="微软雅黑" charset="0"/>
              <a:cs typeface="微软雅黑" charset="0"/>
              <a:sym typeface="Century Schoolbook" charset="0"/>
            </a:endParaRPr>
          </a:p>
          <a:p>
            <a:pPr marL="293688" indent="-293688" defTabSz="784225" eaLnBrk="0" fontAlgn="base" hangingPunct="0">
              <a:spcBef>
                <a:spcPct val="20000"/>
              </a:spcBef>
              <a:spcAft>
                <a:spcPct val="0"/>
              </a:spcAft>
              <a:buFont typeface="Arial" charset="0"/>
              <a:buChar char="•"/>
            </a:pPr>
            <a:endParaRPr lang="zh-CN" altLang="en-US" sz="2000" b="1" smtClean="0">
              <a:solidFill>
                <a:srgbClr val="000000"/>
              </a:solidFill>
              <a:latin typeface="微软雅黑" charset="0"/>
              <a:ea typeface="微软雅黑" charset="0"/>
              <a:cs typeface="微软雅黑" charset="0"/>
              <a:sym typeface="Century Schoolbook" charset="0"/>
            </a:endParaRPr>
          </a:p>
          <a:p>
            <a:pPr marL="293688" indent="-293688" defTabSz="784225" eaLnBrk="0" fontAlgn="base" hangingPunct="0">
              <a:spcBef>
                <a:spcPct val="20000"/>
              </a:spcBef>
              <a:spcAft>
                <a:spcPct val="0"/>
              </a:spcAft>
              <a:buFont typeface="Arial" charset="0"/>
              <a:buChar char="•"/>
            </a:pPr>
            <a:endParaRPr lang="zh-CN" altLang="en-US" sz="2400" smtClean="0">
              <a:solidFill>
                <a:srgbClr val="000000"/>
              </a:solidFill>
              <a:latin typeface="微软雅黑" charset="0"/>
              <a:ea typeface="微软雅黑" charset="0"/>
              <a:cs typeface="微软雅黑" charset="0"/>
              <a:sym typeface="Century Schoolbook" charset="0"/>
            </a:endParaRPr>
          </a:p>
        </p:txBody>
      </p:sp>
      <p:pic>
        <p:nvPicPr>
          <p:cNvPr id="358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528" y="3356788"/>
            <a:ext cx="4033666" cy="22330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51"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0833FACE-8D52-A94F-9498-5D3E94F80248}"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30</a:t>
            </a:fld>
            <a:endParaRPr lang="zh-CN" altLang="en-US" sz="1500" smtClean="0">
              <a:solidFill>
                <a:srgbClr val="000000"/>
              </a:solidFill>
              <a:latin typeface="Arial" charset="0"/>
              <a:ea typeface="宋体" charset="0"/>
              <a:cs typeface="宋体" charset="0"/>
            </a:endParaRPr>
          </a:p>
        </p:txBody>
      </p:sp>
      <p:sp>
        <p:nvSpPr>
          <p:cNvPr id="35852" name="Text Box 12"/>
          <p:cNvSpPr txBox="1">
            <a:spLocks noChangeArrowheads="1"/>
          </p:cNvSpPr>
          <p:nvPr/>
        </p:nvSpPr>
        <p:spPr bwMode="auto">
          <a:xfrm>
            <a:off x="529075" y="5872391"/>
            <a:ext cx="6097058"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marL="285750" indent="-285750"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defTabSz="784225" eaLnBrk="1" fontAlgn="base" hangingPunct="1">
              <a:spcBef>
                <a:spcPct val="0"/>
              </a:spcBef>
              <a:spcAft>
                <a:spcPct val="0"/>
              </a:spcAft>
              <a:buFont typeface="Arial" charset="0"/>
              <a:buNone/>
            </a:pPr>
            <a:r>
              <a:rPr lang="zh-CN" altLang="en-US" sz="1600" smtClean="0">
                <a:solidFill>
                  <a:srgbClr val="538CD5"/>
                </a:solidFill>
                <a:latin typeface="微软雅黑" charset="0"/>
                <a:ea typeface="微软雅黑" charset="0"/>
                <a:cs typeface="微软雅黑" charset="0"/>
                <a:sym typeface="Calibri" charset="0"/>
              </a:rPr>
              <a:t>以上规格仅供参考，以曙光官网正式发布为准！</a:t>
            </a:r>
          </a:p>
        </p:txBody>
      </p:sp>
    </p:spTree>
    <p:extLst>
      <p:ext uri="{BB962C8B-B14F-4D97-AF65-F5344CB8AC3E}">
        <p14:creationId xmlns:p14="http://schemas.microsoft.com/office/powerpoint/2010/main" val="1680855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 y="6443760"/>
            <a:ext cx="12227976"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9"/>
          <p:cNvSpPr>
            <a:spLocks noChangeArrowheads="1"/>
          </p:cNvSpPr>
          <p:nvPr/>
        </p:nvSpPr>
        <p:spPr bwMode="auto">
          <a:xfrm>
            <a:off x="-21160" y="6500897"/>
            <a:ext cx="2247510"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36869" name="TextBox 2"/>
          <p:cNvSpPr>
            <a:spLocks noChangeArrowheads="1"/>
          </p:cNvSpPr>
          <p:nvPr/>
        </p:nvSpPr>
        <p:spPr bwMode="auto">
          <a:xfrm>
            <a:off x="11182528" y="406306"/>
            <a:ext cx="6729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fld id="{FB79AB68-090F-FE43-86A4-696506E5422C}"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31</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36870"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36871" name="矩形 9"/>
          <p:cNvSpPr>
            <a:spLocks noChangeArrowheads="1"/>
          </p:cNvSpPr>
          <p:nvPr/>
        </p:nvSpPr>
        <p:spPr bwMode="auto">
          <a:xfrm>
            <a:off x="336495" y="333300"/>
            <a:ext cx="8918085" cy="5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微软雅黑" charset="0"/>
              </a:rPr>
              <a:t>目录</a:t>
            </a:r>
            <a:endParaRPr lang="en-US" sz="3200" b="1" smtClean="0">
              <a:solidFill>
                <a:srgbClr val="000000"/>
              </a:solidFill>
              <a:latin typeface="微软雅黑" charset="0"/>
              <a:ea typeface="微软雅黑" charset="0"/>
              <a:cs typeface="微软雅黑" charset="0"/>
              <a:sym typeface="微软雅黑" charset="0"/>
            </a:endParaRPr>
          </a:p>
        </p:txBody>
      </p:sp>
      <p:grpSp>
        <p:nvGrpSpPr>
          <p:cNvPr id="36872" name="组合 2"/>
          <p:cNvGrpSpPr>
            <a:grpSpLocks/>
          </p:cNvGrpSpPr>
          <p:nvPr/>
        </p:nvGrpSpPr>
        <p:grpSpPr bwMode="auto">
          <a:xfrm>
            <a:off x="2641142" y="3680563"/>
            <a:ext cx="408446" cy="301555"/>
            <a:chOff x="0" y="0"/>
            <a:chExt cx="305706" cy="303584"/>
          </a:xfrm>
        </p:grpSpPr>
        <p:sp>
          <p:nvSpPr>
            <p:cNvPr id="36873" name="Freeform 6"/>
            <p:cNvSpPr>
              <a:spLocks/>
            </p:cNvSpPr>
            <p:nvPr/>
          </p:nvSpPr>
          <p:spPr bwMode="auto">
            <a:xfrm>
              <a:off x="0"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36874" name="Freeform 6"/>
            <p:cNvSpPr>
              <a:spLocks/>
            </p:cNvSpPr>
            <p:nvPr/>
          </p:nvSpPr>
          <p:spPr bwMode="auto">
            <a:xfrm>
              <a:off x="153244"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sp>
        <p:nvSpPr>
          <p:cNvPr id="36875" name="矩形 64"/>
          <p:cNvSpPr>
            <a:spLocks noChangeArrowheads="1"/>
          </p:cNvSpPr>
          <p:nvPr/>
        </p:nvSpPr>
        <p:spPr bwMode="auto">
          <a:xfrm>
            <a:off x="3216778" y="1274470"/>
            <a:ext cx="3745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云计算趋势与挑战</a:t>
            </a:r>
          </a:p>
        </p:txBody>
      </p:sp>
      <p:sp>
        <p:nvSpPr>
          <p:cNvPr id="36876" name="矩形 66"/>
          <p:cNvSpPr>
            <a:spLocks noChangeArrowheads="1"/>
          </p:cNvSpPr>
          <p:nvPr/>
        </p:nvSpPr>
        <p:spPr bwMode="auto">
          <a:xfrm>
            <a:off x="3216778" y="1875993"/>
            <a:ext cx="4660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Cloudview总体介绍</a:t>
            </a:r>
          </a:p>
        </p:txBody>
      </p:sp>
      <p:sp>
        <p:nvSpPr>
          <p:cNvPr id="36877" name="矩形 14"/>
          <p:cNvSpPr>
            <a:spLocks noChangeArrowheads="1"/>
          </p:cNvSpPr>
          <p:nvPr/>
        </p:nvSpPr>
        <p:spPr bwMode="auto">
          <a:xfrm>
            <a:off x="3216775" y="3047294"/>
            <a:ext cx="2446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StackStor</a:t>
            </a:r>
          </a:p>
        </p:txBody>
      </p:sp>
      <p:sp>
        <p:nvSpPr>
          <p:cNvPr id="36878" name="矩形 15"/>
          <p:cNvSpPr>
            <a:spLocks noChangeArrowheads="1"/>
          </p:cNvSpPr>
          <p:nvPr/>
        </p:nvSpPr>
        <p:spPr bwMode="auto">
          <a:xfrm>
            <a:off x="3216778" y="2460055"/>
            <a:ext cx="24252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StackOne</a:t>
            </a:r>
          </a:p>
        </p:txBody>
      </p:sp>
      <p:sp>
        <p:nvSpPr>
          <p:cNvPr id="36879" name="矩形 14"/>
          <p:cNvSpPr>
            <a:spLocks noChangeArrowheads="1"/>
          </p:cNvSpPr>
          <p:nvPr/>
        </p:nvSpPr>
        <p:spPr bwMode="auto">
          <a:xfrm>
            <a:off x="3216776" y="3607555"/>
            <a:ext cx="53521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StackCube &amp; StackRack</a:t>
            </a:r>
            <a:endParaRPr lang="zh-CN" altLang="en-US" sz="1500" smtClean="0">
              <a:solidFill>
                <a:srgbClr val="000000"/>
              </a:solidFill>
              <a:latin typeface="Arial" charset="0"/>
              <a:ea typeface="宋体" charset="0"/>
              <a:cs typeface="宋体" charset="0"/>
            </a:endParaRPr>
          </a:p>
        </p:txBody>
      </p:sp>
      <p:sp>
        <p:nvSpPr>
          <p:cNvPr id="36880" name="矩形 14"/>
          <p:cNvSpPr>
            <a:spLocks noChangeArrowheads="1"/>
          </p:cNvSpPr>
          <p:nvPr/>
        </p:nvSpPr>
        <p:spPr bwMode="auto">
          <a:xfrm>
            <a:off x="3216776" y="4205901"/>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Cloudview功能详细解析</a:t>
            </a:r>
            <a:endParaRPr lang="zh-CN" altLang="en-US" sz="1500" smtClean="0">
              <a:solidFill>
                <a:srgbClr val="000000"/>
              </a:solidFill>
              <a:latin typeface="Arial" charset="0"/>
              <a:ea typeface="宋体" charset="0"/>
              <a:cs typeface="宋体" charset="0"/>
            </a:endParaRPr>
          </a:p>
        </p:txBody>
      </p:sp>
      <p:sp>
        <p:nvSpPr>
          <p:cNvPr id="36881" name="矩形 14"/>
          <p:cNvSpPr>
            <a:spLocks noChangeArrowheads="1"/>
          </p:cNvSpPr>
          <p:nvPr/>
        </p:nvSpPr>
        <p:spPr bwMode="auto">
          <a:xfrm>
            <a:off x="3216776" y="4770920"/>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Cloudview竞争力分析</a:t>
            </a:r>
          </a:p>
        </p:txBody>
      </p:sp>
    </p:spTree>
    <p:extLst>
      <p:ext uri="{BB962C8B-B14F-4D97-AF65-F5344CB8AC3E}">
        <p14:creationId xmlns:p14="http://schemas.microsoft.com/office/powerpoint/2010/main" val="1428036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p:tgtEl>
                                          <p:spTgt spid="36875"/>
                                        </p:tgtEl>
                                        <p:attrNameLst>
                                          <p:attrName>ppt_x</p:attrName>
                                        </p:attrNameLst>
                                      </p:cBhvr>
                                      <p:tavLst>
                                        <p:tav tm="0">
                                          <p:val>
                                            <p:strVal val="#ppt_x-#ppt_w*1.125000"/>
                                          </p:val>
                                        </p:tav>
                                        <p:tav tm="100000">
                                          <p:val>
                                            <p:strVal val="#ppt_x"/>
                                          </p:val>
                                        </p:tav>
                                      </p:tavLst>
                                    </p:anim>
                                    <p:animEffect>
                                      <p:cBhvr>
                                        <p:cTn id="8" dur="500"/>
                                        <p:tgtEl>
                                          <p:spTgt spid="36875"/>
                                        </p:tgtEl>
                                      </p:cBhvr>
                                    </p:animEffect>
                                  </p:childTnLst>
                                </p:cTn>
                              </p:par>
                            </p:childTnLst>
                          </p:cTn>
                        </p:par>
                        <p:par>
                          <p:cTn id="9" fill="hold" nodeType="afterGroup">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36876"/>
                                        </p:tgtEl>
                                        <p:attrNameLst>
                                          <p:attrName>style.visibility</p:attrName>
                                        </p:attrNameLst>
                                      </p:cBhvr>
                                      <p:to>
                                        <p:strVal val="visible"/>
                                      </p:to>
                                    </p:set>
                                    <p:anim calcmode="lin" valueType="num">
                                      <p:cBhvr>
                                        <p:cTn id="12" dur="500"/>
                                        <p:tgtEl>
                                          <p:spTgt spid="36876"/>
                                        </p:tgtEl>
                                        <p:attrNameLst>
                                          <p:attrName>ppt_x</p:attrName>
                                        </p:attrNameLst>
                                      </p:cBhvr>
                                      <p:tavLst>
                                        <p:tav tm="0">
                                          <p:val>
                                            <p:strVal val="#ppt_x-#ppt_w*1.125000"/>
                                          </p:val>
                                        </p:tav>
                                        <p:tav tm="100000">
                                          <p:val>
                                            <p:strVal val="#ppt_x"/>
                                          </p:val>
                                        </p:tav>
                                      </p:tavLst>
                                    </p:anim>
                                    <p:animEffect>
                                      <p:cBhvr>
                                        <p:cTn id="13" dur="500"/>
                                        <p:tgtEl>
                                          <p:spTgt spid="36876"/>
                                        </p:tgtEl>
                                      </p:cBhvr>
                                    </p:animEffect>
                                  </p:childTnLst>
                                </p:cTn>
                              </p:par>
                            </p:childTnLst>
                          </p:cTn>
                        </p:par>
                        <p:par>
                          <p:cTn id="14" fill="hold" nodeType="afterGroup">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36878"/>
                                        </p:tgtEl>
                                        <p:attrNameLst>
                                          <p:attrName>style.visibility</p:attrName>
                                        </p:attrNameLst>
                                      </p:cBhvr>
                                      <p:to>
                                        <p:strVal val="visible"/>
                                      </p:to>
                                    </p:set>
                                    <p:anim calcmode="lin" valueType="num">
                                      <p:cBhvr>
                                        <p:cTn id="17" dur="500"/>
                                        <p:tgtEl>
                                          <p:spTgt spid="36878"/>
                                        </p:tgtEl>
                                        <p:attrNameLst>
                                          <p:attrName>ppt_x</p:attrName>
                                        </p:attrNameLst>
                                      </p:cBhvr>
                                      <p:tavLst>
                                        <p:tav tm="0">
                                          <p:val>
                                            <p:strVal val="#ppt_x-#ppt_w*1.125000"/>
                                          </p:val>
                                        </p:tav>
                                        <p:tav tm="100000">
                                          <p:val>
                                            <p:strVal val="#ppt_x"/>
                                          </p:val>
                                        </p:tav>
                                      </p:tavLst>
                                    </p:anim>
                                    <p:animEffect>
                                      <p:cBhvr>
                                        <p:cTn id="18" dur="500"/>
                                        <p:tgtEl>
                                          <p:spTgt spid="36878"/>
                                        </p:tgtEl>
                                      </p:cBhvr>
                                    </p:animEffect>
                                  </p:childTnLst>
                                </p:cTn>
                              </p:par>
                            </p:childTnLst>
                          </p:cTn>
                        </p:par>
                        <p:par>
                          <p:cTn id="19" fill="hold" nodeType="afterGroup">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36877"/>
                                        </p:tgtEl>
                                        <p:attrNameLst>
                                          <p:attrName>style.visibility</p:attrName>
                                        </p:attrNameLst>
                                      </p:cBhvr>
                                      <p:to>
                                        <p:strVal val="visible"/>
                                      </p:to>
                                    </p:set>
                                    <p:anim calcmode="lin" valueType="num">
                                      <p:cBhvr>
                                        <p:cTn id="22" dur="500"/>
                                        <p:tgtEl>
                                          <p:spTgt spid="36877"/>
                                        </p:tgtEl>
                                        <p:attrNameLst>
                                          <p:attrName>ppt_x</p:attrName>
                                        </p:attrNameLst>
                                      </p:cBhvr>
                                      <p:tavLst>
                                        <p:tav tm="0">
                                          <p:val>
                                            <p:strVal val="#ppt_x-#ppt_w*1.125000"/>
                                          </p:val>
                                        </p:tav>
                                        <p:tav tm="100000">
                                          <p:val>
                                            <p:strVal val="#ppt_x"/>
                                          </p:val>
                                        </p:tav>
                                      </p:tavLst>
                                    </p:anim>
                                    <p:animEffect>
                                      <p:cBhvr>
                                        <p:cTn id="23" dur="500"/>
                                        <p:tgtEl>
                                          <p:spTgt spid="36877"/>
                                        </p:tgtEl>
                                      </p:cBhvr>
                                    </p:animEffect>
                                  </p:childTnLst>
                                </p:cTn>
                              </p:par>
                            </p:childTnLst>
                          </p:cTn>
                        </p:par>
                        <p:par>
                          <p:cTn id="24" fill="hold" nodeType="afterGroup">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36879"/>
                                        </p:tgtEl>
                                        <p:attrNameLst>
                                          <p:attrName>style.visibility</p:attrName>
                                        </p:attrNameLst>
                                      </p:cBhvr>
                                      <p:to>
                                        <p:strVal val="visible"/>
                                      </p:to>
                                    </p:set>
                                    <p:anim calcmode="lin" valueType="num">
                                      <p:cBhvr>
                                        <p:cTn id="27" dur="500"/>
                                        <p:tgtEl>
                                          <p:spTgt spid="36879"/>
                                        </p:tgtEl>
                                        <p:attrNameLst>
                                          <p:attrName>ppt_x</p:attrName>
                                        </p:attrNameLst>
                                      </p:cBhvr>
                                      <p:tavLst>
                                        <p:tav tm="0">
                                          <p:val>
                                            <p:strVal val="#ppt_x-#ppt_w*1.125000"/>
                                          </p:val>
                                        </p:tav>
                                        <p:tav tm="100000">
                                          <p:val>
                                            <p:strVal val="#ppt_x"/>
                                          </p:val>
                                        </p:tav>
                                      </p:tavLst>
                                    </p:anim>
                                    <p:animEffect>
                                      <p:cBhvr>
                                        <p:cTn id="28" dur="500"/>
                                        <p:tgtEl>
                                          <p:spTgt spid="36879"/>
                                        </p:tgtEl>
                                      </p:cBhvr>
                                    </p:animEffect>
                                  </p:childTnLst>
                                </p:cTn>
                              </p:par>
                            </p:childTnLst>
                          </p:cTn>
                        </p:par>
                        <p:par>
                          <p:cTn id="29" fill="hold" nodeType="afterGroup">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36880"/>
                                        </p:tgtEl>
                                        <p:attrNameLst>
                                          <p:attrName>style.visibility</p:attrName>
                                        </p:attrNameLst>
                                      </p:cBhvr>
                                      <p:to>
                                        <p:strVal val="visible"/>
                                      </p:to>
                                    </p:set>
                                    <p:anim calcmode="lin" valueType="num">
                                      <p:cBhvr>
                                        <p:cTn id="32" dur="500"/>
                                        <p:tgtEl>
                                          <p:spTgt spid="36880"/>
                                        </p:tgtEl>
                                        <p:attrNameLst>
                                          <p:attrName>ppt_x</p:attrName>
                                        </p:attrNameLst>
                                      </p:cBhvr>
                                      <p:tavLst>
                                        <p:tav tm="0">
                                          <p:val>
                                            <p:strVal val="#ppt_x-#ppt_w*1.125000"/>
                                          </p:val>
                                        </p:tav>
                                        <p:tav tm="100000">
                                          <p:val>
                                            <p:strVal val="#ppt_x"/>
                                          </p:val>
                                        </p:tav>
                                      </p:tavLst>
                                    </p:anim>
                                    <p:animEffect>
                                      <p:cBhvr>
                                        <p:cTn id="33" dur="500"/>
                                        <p:tgtEl>
                                          <p:spTgt spid="36880"/>
                                        </p:tgtEl>
                                      </p:cBhvr>
                                    </p:animEffect>
                                  </p:childTnLst>
                                </p:cTn>
                              </p:par>
                            </p:childTnLst>
                          </p:cTn>
                        </p:par>
                        <p:par>
                          <p:cTn id="34" fill="hold" nodeType="afterGroup">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36881"/>
                                        </p:tgtEl>
                                        <p:attrNameLst>
                                          <p:attrName>style.visibility</p:attrName>
                                        </p:attrNameLst>
                                      </p:cBhvr>
                                      <p:to>
                                        <p:strVal val="visible"/>
                                      </p:to>
                                    </p:set>
                                    <p:anim calcmode="lin" valueType="num">
                                      <p:cBhvr>
                                        <p:cTn id="37" dur="500"/>
                                        <p:tgtEl>
                                          <p:spTgt spid="36881"/>
                                        </p:tgtEl>
                                        <p:attrNameLst>
                                          <p:attrName>ppt_x</p:attrName>
                                        </p:attrNameLst>
                                      </p:cBhvr>
                                      <p:tavLst>
                                        <p:tav tm="0">
                                          <p:val>
                                            <p:strVal val="#ppt_x-#ppt_w*1.125000"/>
                                          </p:val>
                                        </p:tav>
                                        <p:tav tm="100000">
                                          <p:val>
                                            <p:strVal val="#ppt_x"/>
                                          </p:val>
                                        </p:tav>
                                      </p:tavLst>
                                    </p:anim>
                                    <p:animEffect>
                                      <p:cBhvr>
                                        <p:cTn id="38" dur="500"/>
                                        <p:tgtEl>
                                          <p:spTgt spid="36881"/>
                                        </p:tgtEl>
                                      </p:cBhvr>
                                    </p:animEffect>
                                  </p:childTnLst>
                                </p:cTn>
                              </p:par>
                            </p:childTnLst>
                          </p:cTn>
                        </p:par>
                        <p:par>
                          <p:cTn id="39" fill="hold" nodeType="afterGroup">
                            <p:stCondLst>
                              <p:cond delay="3500"/>
                            </p:stCondLst>
                            <p:childTnLst>
                              <p:par>
                                <p:cTn id="40" presetID="12" presetClass="entr" presetSubtype="8" fill="hold" nodeType="afterEffect">
                                  <p:stCondLst>
                                    <p:cond delay="0"/>
                                  </p:stCondLst>
                                  <p:childTnLst>
                                    <p:set>
                                      <p:cBhvr>
                                        <p:cTn id="41" dur="1" fill="hold">
                                          <p:stCondLst>
                                            <p:cond delay="0"/>
                                          </p:stCondLst>
                                        </p:cTn>
                                        <p:tgtEl>
                                          <p:spTgt spid="36872"/>
                                        </p:tgtEl>
                                        <p:attrNameLst>
                                          <p:attrName>style.visibility</p:attrName>
                                        </p:attrNameLst>
                                      </p:cBhvr>
                                      <p:to>
                                        <p:strVal val="visible"/>
                                      </p:to>
                                    </p:set>
                                    <p:anim calcmode="lin" valueType="num">
                                      <p:cBhvr>
                                        <p:cTn id="42" dur="250"/>
                                        <p:tgtEl>
                                          <p:spTgt spid="36872"/>
                                        </p:tgtEl>
                                        <p:attrNameLst>
                                          <p:attrName>ppt_x</p:attrName>
                                        </p:attrNameLst>
                                      </p:cBhvr>
                                      <p:tavLst>
                                        <p:tav tm="0">
                                          <p:val>
                                            <p:strVal val="#ppt_x-#ppt_w*1.125000"/>
                                          </p:val>
                                        </p:tav>
                                        <p:tav tm="100000">
                                          <p:val>
                                            <p:strVal val="#ppt_x"/>
                                          </p:val>
                                        </p:tav>
                                      </p:tavLst>
                                    </p:anim>
                                    <p:animEffect>
                                      <p:cBhvr>
                                        <p:cTn id="43" dur="250"/>
                                        <p:tgtEl>
                                          <p:spTgt spid="36872"/>
                                        </p:tgtEl>
                                      </p:cBhvr>
                                    </p:animEffect>
                                  </p:childTnLst>
                                </p:cTn>
                              </p:par>
                              <p:par>
                                <p:cTn id="44" presetID="12" presetClass="exit" presetSubtype="2" fill="hold" nodeType="withEffect">
                                  <p:stCondLst>
                                    <p:cond delay="250"/>
                                  </p:stCondLst>
                                  <p:childTnLst>
                                    <p:anim calcmode="lin" valueType="num">
                                      <p:cBhvr>
                                        <p:cTn id="45" dur="250"/>
                                        <p:tgtEl>
                                          <p:spTgt spid="36872"/>
                                        </p:tgtEl>
                                        <p:attrNameLst>
                                          <p:attrName>ppt_x</p:attrName>
                                        </p:attrNameLst>
                                      </p:cBhvr>
                                      <p:tavLst>
                                        <p:tav tm="0">
                                          <p:val>
                                            <p:strVal val="#ppt_x"/>
                                          </p:val>
                                        </p:tav>
                                        <p:tav tm="100000">
                                          <p:val>
                                            <p:strVal val="#ppt_x+#ppt_w*1.125000"/>
                                          </p:val>
                                        </p:tav>
                                      </p:tavLst>
                                    </p:anim>
                                    <p:animEffect>
                                      <p:cBhvr>
                                        <p:cTn id="46" dur="250"/>
                                        <p:tgtEl>
                                          <p:spTgt spid="36872"/>
                                        </p:tgtEl>
                                      </p:cBhvr>
                                    </p:animEffect>
                                    <p:set>
                                      <p:cBhvr>
                                        <p:cTn id="47" dur="1" fill="hold">
                                          <p:stCondLst>
                                            <p:cond delay="249"/>
                                          </p:stCondLst>
                                        </p:cTn>
                                        <p:tgtEl>
                                          <p:spTgt spid="36872"/>
                                        </p:tgtEl>
                                        <p:attrNameLst>
                                          <p:attrName>style.visibility</p:attrName>
                                        </p:attrNameLst>
                                      </p:cBhvr>
                                      <p:to>
                                        <p:strVal val="hidden"/>
                                      </p:to>
                                    </p:set>
                                  </p:childTnLst>
                                </p:cTn>
                              </p:par>
                              <p:par>
                                <p:cTn id="48" presetID="12" presetClass="entr" presetSubtype="8" fill="hold" nodeType="withEffect">
                                  <p:stCondLst>
                                    <p:cond delay="500"/>
                                  </p:stCondLst>
                                  <p:childTnLst>
                                    <p:set>
                                      <p:cBhvr>
                                        <p:cTn id="49" dur="1" fill="hold">
                                          <p:stCondLst>
                                            <p:cond delay="0"/>
                                          </p:stCondLst>
                                        </p:cTn>
                                        <p:tgtEl>
                                          <p:spTgt spid="36872"/>
                                        </p:tgtEl>
                                        <p:attrNameLst>
                                          <p:attrName>style.visibility</p:attrName>
                                        </p:attrNameLst>
                                      </p:cBhvr>
                                      <p:to>
                                        <p:strVal val="visible"/>
                                      </p:to>
                                    </p:set>
                                    <p:anim calcmode="lin" valueType="num">
                                      <p:cBhvr>
                                        <p:cTn id="50" dur="250"/>
                                        <p:tgtEl>
                                          <p:spTgt spid="36872"/>
                                        </p:tgtEl>
                                        <p:attrNameLst>
                                          <p:attrName>ppt_x</p:attrName>
                                        </p:attrNameLst>
                                      </p:cBhvr>
                                      <p:tavLst>
                                        <p:tav tm="0">
                                          <p:val>
                                            <p:strVal val="#ppt_x-#ppt_w*1.125000"/>
                                          </p:val>
                                        </p:tav>
                                        <p:tav tm="100000">
                                          <p:val>
                                            <p:strVal val="#ppt_x"/>
                                          </p:val>
                                        </p:tav>
                                      </p:tavLst>
                                    </p:anim>
                                    <p:animEffect>
                                      <p:cBhvr>
                                        <p:cTn id="51" dur="250"/>
                                        <p:tgtEl>
                                          <p:spTgt spid="36872"/>
                                        </p:tgtEl>
                                      </p:cBhvr>
                                    </p:animEffect>
                                  </p:childTnLst>
                                </p:cTn>
                              </p:par>
                              <p:par>
                                <p:cTn id="52" presetID="35" presetClass="emph" presetSubtype="0" repeatCount="2000" fill="hold" grpId="1" nodeType="withEffect">
                                  <p:stCondLst>
                                    <p:cond delay="800"/>
                                  </p:stCondLst>
                                  <p:childTnLst>
                                    <p:anim calcmode="discrete" valueType="str">
                                      <p:cBhvr>
                                        <p:cTn id="53" dur="300" fill="hold"/>
                                        <p:tgtEl>
                                          <p:spTgt spid="36879"/>
                                        </p:tgtEl>
                                        <p:attrNameLst>
                                          <p:attrName>style.visibility</p:attrName>
                                        </p:attrNameLst>
                                      </p:cBhvr>
                                      <p:tavLst>
                                        <p:tav tm="0">
                                          <p:val>
                                            <p:strVal val="hidden"/>
                                          </p:val>
                                        </p:tav>
                                        <p:tav tm="50000">
                                          <p:val>
                                            <p:strVal val="visible"/>
                                          </p:val>
                                        </p:tav>
                                      </p:tavLst>
                                    </p:anim>
                                  </p:childTnLst>
                                </p:cTn>
                              </p:par>
                              <p:par>
                                <p:cTn id="54" presetID="35" presetClass="emph" presetSubtype="0" repeatCount="2000" fill="hold" nodeType="withEffect">
                                  <p:stCondLst>
                                    <p:cond delay="750"/>
                                  </p:stCondLst>
                                  <p:childTnLst>
                                    <p:anim calcmode="fmla" valueType="str">
                                      <p:cBhvr>
                                        <p:cTn id="55" dur="300" fill="hold"/>
                                        <p:tgtEl>
                                          <p:spTgt spid="3687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bldLvl="0" autoUpdateAnimBg="0"/>
      <p:bldP spid="36876" grpId="0" bldLvl="0" autoUpdateAnimBg="0"/>
      <p:bldP spid="36877" grpId="0" bldLvl="0" autoUpdateAnimBg="0"/>
      <p:bldP spid="36878" grpId="0" bldLvl="0" autoUpdateAnimBg="0"/>
      <p:bldP spid="36879" grpId="0" bldLvl="0" autoUpdateAnimBg="0"/>
      <p:bldP spid="36879" grpId="1" bldLvl="0" autoUpdateAnimBg="0"/>
      <p:bldP spid="36880" grpId="0" bldLvl="0" autoUpdateAnimBg="0"/>
      <p:bldP spid="36881" grpId="0" bldLvl="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37893"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37894"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D35D42EF-1DC4-4245-BBF5-49F6AAFD158D}"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32</a:t>
            </a:fld>
            <a:endParaRPr lang="zh-CN" altLang="en-US" sz="1500" smtClean="0">
              <a:solidFill>
                <a:srgbClr val="000000"/>
              </a:solidFill>
              <a:latin typeface="Arial" charset="0"/>
              <a:ea typeface="宋体" charset="0"/>
              <a:cs typeface="宋体" charset="0"/>
            </a:endParaRPr>
          </a:p>
        </p:txBody>
      </p:sp>
      <p:sp>
        <p:nvSpPr>
          <p:cNvPr id="37895" name="文本占位符 4"/>
          <p:cNvSpPr>
            <a:spLocks noGrp="1" noChangeArrowheads="1"/>
          </p:cNvSpPr>
          <p:nvPr/>
        </p:nvSpPr>
        <p:spPr bwMode="auto">
          <a:xfrm>
            <a:off x="529076" y="333298"/>
            <a:ext cx="8831317" cy="571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宋体" charset="0"/>
              </a:rPr>
              <a:t>曙光云一体机 StackCube</a:t>
            </a:r>
          </a:p>
        </p:txBody>
      </p:sp>
      <p:sp>
        <p:nvSpPr>
          <p:cNvPr id="37896" name="Content Placeholder 1"/>
          <p:cNvSpPr>
            <a:spLocks noGrp="1" noChangeArrowheads="1"/>
          </p:cNvSpPr>
          <p:nvPr/>
        </p:nvSpPr>
        <p:spPr bwMode="auto">
          <a:xfrm>
            <a:off x="622192" y="1196698"/>
            <a:ext cx="10945499" cy="2233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293688" indent="-293688" defTabSz="784225" eaLnBrk="0" fontAlgn="base" hangingPunct="0">
              <a:lnSpc>
                <a:spcPct val="110000"/>
              </a:lnSpc>
              <a:spcBef>
                <a:spcPct val="20000"/>
              </a:spcBef>
              <a:spcAft>
                <a:spcPct val="0"/>
              </a:spcAft>
              <a:buFont typeface="Arial" charset="0"/>
              <a:buNone/>
            </a:pPr>
            <a:r>
              <a:rPr lang="zh-CN" altLang="en-US" sz="2000" b="1" smtClean="0">
                <a:solidFill>
                  <a:srgbClr val="000000"/>
                </a:solidFill>
                <a:latin typeface="微软雅黑" charset="0"/>
                <a:ea typeface="微软雅黑" charset="0"/>
                <a:cs typeface="微软雅黑" charset="0"/>
                <a:sym typeface="Century Schoolbook" charset="0"/>
              </a:rPr>
              <a:t>曙光云一体机StackCube，</a:t>
            </a:r>
            <a:r>
              <a:rPr lang="zh-CN" altLang="en-US" sz="2000" b="1" smtClean="0">
                <a:solidFill>
                  <a:srgbClr val="F43308"/>
                </a:solidFill>
                <a:latin typeface="微软雅黑" charset="0"/>
                <a:ea typeface="微软雅黑" charset="0"/>
                <a:cs typeface="微软雅黑" charset="0"/>
                <a:sym typeface="Century Schoolbook" charset="0"/>
              </a:rPr>
              <a:t>极致融合，性能卓越</a:t>
            </a:r>
            <a:r>
              <a:rPr lang="zh-CN" altLang="en-US" sz="2000" b="1" smtClean="0">
                <a:solidFill>
                  <a:srgbClr val="000000"/>
                </a:solidFill>
                <a:latin typeface="微软雅黑" charset="0"/>
                <a:ea typeface="微软雅黑" charset="0"/>
                <a:cs typeface="微软雅黑" charset="0"/>
                <a:sym typeface="Century Schoolbook" charset="0"/>
              </a:rPr>
              <a:t>。</a:t>
            </a:r>
          </a:p>
          <a:p>
            <a:pPr marL="293688" indent="-293688" defTabSz="784225" eaLnBrk="0" fontAlgn="base" hangingPunct="0">
              <a:lnSpc>
                <a:spcPct val="110000"/>
              </a:lnSpc>
              <a:spcBef>
                <a:spcPct val="20000"/>
              </a:spcBef>
              <a:spcAft>
                <a:spcPct val="0"/>
              </a:spcAft>
              <a:buSzPct val="100000"/>
              <a:buFont typeface="Arial" charset="0"/>
              <a:buChar char="•"/>
            </a:pPr>
            <a:r>
              <a:rPr lang="zh-CN" altLang="en-US" smtClean="0">
                <a:solidFill>
                  <a:srgbClr val="000000"/>
                </a:solidFill>
                <a:latin typeface="微软雅黑" charset="0"/>
                <a:ea typeface="微软雅黑" charset="0"/>
                <a:cs typeface="微软雅黑" charset="0"/>
                <a:sym typeface="方正黑体简体" charset="0"/>
              </a:rPr>
              <a:t>以高性能计算、融合网络及存储为主要目标，面向</a:t>
            </a:r>
            <a:r>
              <a:rPr lang="zh-CN" altLang="en-US" b="1" smtClean="0">
                <a:solidFill>
                  <a:srgbClr val="F43308"/>
                </a:solidFill>
                <a:latin typeface="微软雅黑" charset="0"/>
                <a:ea typeface="微软雅黑" charset="0"/>
                <a:cs typeface="微软雅黑" charset="0"/>
                <a:sym typeface="方正黑体简体" charset="0"/>
              </a:rPr>
              <a:t>大、中型数据中心</a:t>
            </a:r>
            <a:r>
              <a:rPr lang="zh-CN" altLang="en-US" smtClean="0">
                <a:solidFill>
                  <a:srgbClr val="000000"/>
                </a:solidFill>
                <a:latin typeface="微软雅黑" charset="0"/>
                <a:ea typeface="微软雅黑" charset="0"/>
                <a:cs typeface="微软雅黑" charset="0"/>
                <a:sym typeface="方正黑体简体" charset="0"/>
              </a:rPr>
              <a:t>提供安全可靠、资源弹性部署的基础设施平台。</a:t>
            </a:r>
          </a:p>
          <a:p>
            <a:pPr marL="293688" indent="-293688" defTabSz="784225" eaLnBrk="0" fontAlgn="base" hangingPunct="0">
              <a:lnSpc>
                <a:spcPct val="110000"/>
              </a:lnSpc>
              <a:spcBef>
                <a:spcPct val="20000"/>
              </a:spcBef>
              <a:spcAft>
                <a:spcPct val="0"/>
              </a:spcAft>
              <a:buSzPct val="100000"/>
              <a:buFont typeface="Arial" charset="0"/>
              <a:buChar char="•"/>
            </a:pPr>
            <a:r>
              <a:rPr lang="zh-CN" altLang="en-US" smtClean="0">
                <a:solidFill>
                  <a:srgbClr val="000000"/>
                </a:solidFill>
                <a:latin typeface="微软雅黑" charset="0"/>
                <a:ea typeface="微软雅黑" charset="0"/>
                <a:cs typeface="微软雅黑" charset="0"/>
                <a:sym typeface="方正黑体简体" charset="0"/>
              </a:rPr>
              <a:t>StackCube系列包含StackCube I10、StackCube I20、StackCube I30、StackCube A20和StackCube A30，分别对应不同的计算能力和存储能力而设计。</a:t>
            </a:r>
          </a:p>
          <a:p>
            <a:pPr marL="293688" indent="-293688" defTabSz="784225" eaLnBrk="0" fontAlgn="base" hangingPunct="0">
              <a:spcBef>
                <a:spcPct val="20000"/>
              </a:spcBef>
              <a:spcAft>
                <a:spcPct val="0"/>
              </a:spcAft>
              <a:buSzPct val="100000"/>
              <a:buFont typeface="Arial" charset="0"/>
              <a:buChar char="•"/>
            </a:pPr>
            <a:endParaRPr lang="zh-CN" altLang="en-US" sz="2000" b="1" smtClean="0">
              <a:solidFill>
                <a:srgbClr val="000000"/>
              </a:solidFill>
              <a:latin typeface="微软雅黑" charset="0"/>
              <a:ea typeface="微软雅黑" charset="0"/>
              <a:cs typeface="微软雅黑" charset="0"/>
              <a:sym typeface="Century Schoolbook" charset="0"/>
            </a:endParaRPr>
          </a:p>
        </p:txBody>
      </p:sp>
      <p:pic>
        <p:nvPicPr>
          <p:cNvPr id="37897" name="Picture 487" descr="右视图（黑拉手银按钮）-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6363" y="3758332"/>
            <a:ext cx="4219900" cy="264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云计算一体机StackC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1909" y="3025077"/>
            <a:ext cx="3656965" cy="114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内容占位符 1"/>
          <p:cNvSpPr>
            <a:spLocks noGrp="1" noChangeArrowheads="1"/>
          </p:cNvSpPr>
          <p:nvPr/>
        </p:nvSpPr>
        <p:spPr bwMode="auto">
          <a:xfrm>
            <a:off x="622193" y="3431383"/>
            <a:ext cx="5282283" cy="2790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293688" indent="-293688" defTabSz="784225" eaLnBrk="0" fontAlgn="base" hangingPunct="0">
              <a:spcBef>
                <a:spcPct val="20000"/>
              </a:spcBef>
              <a:spcAft>
                <a:spcPct val="0"/>
              </a:spcAft>
              <a:buFont typeface="Arial" charset="0"/>
              <a:buNone/>
            </a:pPr>
            <a:r>
              <a:rPr lang="zh-CN" altLang="en-US" sz="2000" b="1" smtClean="0">
                <a:solidFill>
                  <a:srgbClr val="F43308"/>
                </a:solidFill>
                <a:latin typeface="微软雅黑" charset="0"/>
                <a:ea typeface="微软雅黑" charset="0"/>
                <a:cs typeface="微软雅黑" charset="0"/>
                <a:sym typeface="Century Schoolbook" charset="0"/>
              </a:rPr>
              <a:t>功能特性</a:t>
            </a:r>
            <a:endParaRPr lang="en-US" sz="2000" b="1" smtClean="0">
              <a:solidFill>
                <a:srgbClr val="F43308"/>
              </a:solidFill>
              <a:latin typeface="微软雅黑" charset="0"/>
              <a:ea typeface="微软雅黑" charset="0"/>
              <a:cs typeface="微软雅黑" charset="0"/>
              <a:sym typeface="Century Schoolbook" charset="0"/>
            </a:endParaRPr>
          </a:p>
          <a:p>
            <a:pPr marL="293688" lvl="1" indent="-293688" defTabSz="784225" eaLnBrk="0" fontAlgn="base" hangingPunct="0">
              <a:spcBef>
                <a:spcPct val="20000"/>
              </a:spcBef>
              <a:spcAft>
                <a:spcPct val="0"/>
              </a:spcAft>
              <a:buSzPct val="100000"/>
              <a:buFont typeface="Arial" charset="0"/>
              <a:buChar char="•"/>
            </a:pPr>
            <a:r>
              <a:rPr lang="zh-CN" altLang="en-US" b="1" smtClean="0">
                <a:solidFill>
                  <a:srgbClr val="000000"/>
                </a:solidFill>
                <a:latin typeface="微软雅黑" charset="0"/>
                <a:ea typeface="微软雅黑" charset="0"/>
                <a:cs typeface="微软雅黑" charset="0"/>
                <a:sym typeface="Century Schoolbook" charset="0"/>
              </a:rPr>
              <a:t>一体化交付</a:t>
            </a:r>
          </a:p>
          <a:p>
            <a:pPr marL="293688" indent="-293688" defTabSz="784225" eaLnBrk="0" fontAlgn="base" hangingPunct="0">
              <a:spcBef>
                <a:spcPct val="20000"/>
              </a:spcBef>
              <a:spcAft>
                <a:spcPct val="0"/>
              </a:spcAft>
              <a:buSzPct val="100000"/>
              <a:buFont typeface="Arial" charset="0"/>
              <a:buChar char="•"/>
            </a:pPr>
            <a:r>
              <a:rPr lang="zh-CN" altLang="en-US" b="1" smtClean="0">
                <a:solidFill>
                  <a:srgbClr val="000000"/>
                </a:solidFill>
                <a:latin typeface="微软雅黑" charset="0"/>
                <a:ea typeface="微软雅黑" charset="0"/>
                <a:cs typeface="微软雅黑" charset="0"/>
                <a:sym typeface="Century Schoolbook" charset="0"/>
              </a:rPr>
              <a:t>自动化扩容</a:t>
            </a:r>
          </a:p>
          <a:p>
            <a:pPr marL="293688" indent="-293688" defTabSz="784225" eaLnBrk="0" fontAlgn="base" hangingPunct="0">
              <a:spcBef>
                <a:spcPct val="20000"/>
              </a:spcBef>
              <a:spcAft>
                <a:spcPct val="0"/>
              </a:spcAft>
              <a:buSzPct val="100000"/>
              <a:buFont typeface="Arial" charset="0"/>
              <a:buChar char="•"/>
            </a:pPr>
            <a:r>
              <a:rPr lang="zh-CN" altLang="en-US" b="1" smtClean="0">
                <a:solidFill>
                  <a:srgbClr val="000000"/>
                </a:solidFill>
                <a:latin typeface="微软雅黑" charset="0"/>
                <a:ea typeface="微软雅黑" charset="0"/>
                <a:cs typeface="微软雅黑" charset="0"/>
                <a:sym typeface="Century Schoolbook" charset="0"/>
              </a:rPr>
              <a:t>兼容性与稳定性高</a:t>
            </a:r>
          </a:p>
          <a:p>
            <a:pPr marL="293688" indent="-293688" defTabSz="784225" eaLnBrk="0" fontAlgn="base" hangingPunct="0">
              <a:spcBef>
                <a:spcPct val="20000"/>
              </a:spcBef>
              <a:spcAft>
                <a:spcPct val="0"/>
              </a:spcAft>
              <a:buSzPct val="100000"/>
              <a:buFont typeface="Arial" charset="0"/>
              <a:buChar char="•"/>
            </a:pPr>
            <a:r>
              <a:rPr lang="zh-CN" altLang="en-US" b="1" smtClean="0">
                <a:solidFill>
                  <a:srgbClr val="000000"/>
                </a:solidFill>
                <a:latin typeface="微软雅黑" charset="0"/>
                <a:ea typeface="微软雅黑" charset="0"/>
                <a:cs typeface="微软雅黑" charset="0"/>
                <a:sym typeface="Century Schoolbook" charset="0"/>
              </a:rPr>
              <a:t>性能可满足大部分场景要求</a:t>
            </a:r>
            <a:endParaRPr lang="en-US" b="1" smtClean="0">
              <a:solidFill>
                <a:srgbClr val="000000"/>
              </a:solidFill>
              <a:latin typeface="微软雅黑" charset="0"/>
              <a:ea typeface="微软雅黑" charset="0"/>
              <a:cs typeface="微软雅黑" charset="0"/>
              <a:sym typeface="Century Schoolbook" charset="0"/>
            </a:endParaRPr>
          </a:p>
          <a:p>
            <a:pPr marL="293688" indent="-293688" defTabSz="784225" eaLnBrk="0" fontAlgn="base" hangingPunct="0">
              <a:spcBef>
                <a:spcPct val="20000"/>
              </a:spcBef>
              <a:spcAft>
                <a:spcPct val="0"/>
              </a:spcAft>
              <a:buSzPct val="100000"/>
              <a:buFont typeface="Arial" charset="0"/>
              <a:buChar char="•"/>
            </a:pPr>
            <a:r>
              <a:rPr lang="zh-CN" altLang="en-US" b="1" smtClean="0">
                <a:solidFill>
                  <a:srgbClr val="000000"/>
                </a:solidFill>
                <a:latin typeface="微软雅黑" charset="0"/>
                <a:ea typeface="微软雅黑" charset="0"/>
                <a:cs typeface="微软雅黑" charset="0"/>
                <a:sym typeface="Century Schoolbook" charset="0"/>
              </a:rPr>
              <a:t>降低 TCO</a:t>
            </a:r>
          </a:p>
          <a:p>
            <a:pPr marL="293688" indent="-293688" defTabSz="784225" eaLnBrk="0" fontAlgn="base" hangingPunct="0">
              <a:spcBef>
                <a:spcPct val="20000"/>
              </a:spcBef>
              <a:spcAft>
                <a:spcPct val="0"/>
              </a:spcAft>
              <a:buSzPct val="100000"/>
              <a:buFont typeface="Arial" charset="0"/>
              <a:buChar char="•"/>
            </a:pPr>
            <a:r>
              <a:rPr lang="zh-CN" altLang="en-US" b="1" smtClean="0">
                <a:solidFill>
                  <a:srgbClr val="000000"/>
                </a:solidFill>
                <a:latin typeface="微软雅黑" charset="0"/>
                <a:ea typeface="微软雅黑" charset="0"/>
                <a:cs typeface="微软雅黑" charset="0"/>
                <a:sym typeface="Century Schoolbook" charset="0"/>
              </a:rPr>
              <a:t>智能资源调度</a:t>
            </a:r>
          </a:p>
        </p:txBody>
      </p:sp>
    </p:spTree>
    <p:extLst>
      <p:ext uri="{BB962C8B-B14F-4D97-AF65-F5344CB8AC3E}">
        <p14:creationId xmlns:p14="http://schemas.microsoft.com/office/powerpoint/2010/main" val="2906540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39940" name="TextBox 2"/>
          <p:cNvSpPr>
            <a:spLocks noChangeArrowheads="1"/>
          </p:cNvSpPr>
          <p:nvPr/>
        </p:nvSpPr>
        <p:spPr bwMode="auto">
          <a:xfrm>
            <a:off x="11182528" y="406309"/>
            <a:ext cx="672983" cy="32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r>
              <a:rPr lang="zh-CN" altLang="en-US" sz="1500" b="1" smtClean="0">
                <a:solidFill>
                  <a:srgbClr val="FFFFFF"/>
                </a:solidFill>
                <a:latin typeface="微软雅黑" charset="0"/>
                <a:ea typeface="微软雅黑" charset="0"/>
                <a:cs typeface="微软雅黑" charset="0"/>
                <a:sym typeface="微软雅黑" charset="0"/>
              </a:rPr>
              <a:t>*</a:t>
            </a:r>
          </a:p>
        </p:txBody>
      </p:sp>
      <p:sp>
        <p:nvSpPr>
          <p:cNvPr id="39941"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39942"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Stack</a:t>
            </a:r>
            <a:r>
              <a:rPr lang="zh-CN" altLang="en-US" sz="3200" b="1">
                <a:latin typeface="微软雅黑" charset="0"/>
                <a:ea typeface="微软雅黑" charset="0"/>
                <a:cs typeface="微软雅黑" charset="0"/>
                <a:sym typeface="宋体" charset="0"/>
              </a:rPr>
              <a:t>Cube 规格</a:t>
            </a:r>
          </a:p>
        </p:txBody>
      </p:sp>
      <p:pic>
        <p:nvPicPr>
          <p:cNvPr id="399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24" y="1053856"/>
            <a:ext cx="9117017" cy="528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5"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DBBFE0EC-628A-6F4E-A2CD-3FBE64D8D5A3}"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33</a:t>
            </a:fld>
            <a:endParaRPr lang="zh-CN" altLang="en-US" sz="1500" smtClean="0">
              <a:solidFill>
                <a:srgbClr val="000000"/>
              </a:solidFill>
              <a:latin typeface="Arial" charset="0"/>
              <a:ea typeface="宋体" charset="0"/>
              <a:cs typeface="宋体" charset="0"/>
            </a:endParaRPr>
          </a:p>
        </p:txBody>
      </p:sp>
      <p:sp>
        <p:nvSpPr>
          <p:cNvPr id="39946" name="Text Box 10"/>
          <p:cNvSpPr txBox="1">
            <a:spLocks noChangeArrowheads="1"/>
          </p:cNvSpPr>
          <p:nvPr/>
        </p:nvSpPr>
        <p:spPr bwMode="auto">
          <a:xfrm rot="5400000">
            <a:off x="8509768" y="3757287"/>
            <a:ext cx="4450320"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marL="285750" indent="-285750"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defTabSz="784225" eaLnBrk="1" fontAlgn="base" hangingPunct="1">
              <a:spcBef>
                <a:spcPct val="0"/>
              </a:spcBef>
              <a:spcAft>
                <a:spcPct val="0"/>
              </a:spcAft>
              <a:buFont typeface="Arial" charset="0"/>
              <a:buNone/>
            </a:pPr>
            <a:r>
              <a:rPr lang="zh-CN" altLang="en-US" sz="1600" smtClean="0">
                <a:solidFill>
                  <a:srgbClr val="538CD5"/>
                </a:solidFill>
                <a:latin typeface="微软雅黑" charset="0"/>
                <a:ea typeface="微软雅黑" charset="0"/>
                <a:cs typeface="微软雅黑" charset="0"/>
                <a:sym typeface="Calibri" charset="0"/>
              </a:rPr>
              <a:t>以上规格仅供参考，以曙光官网正式发布为准！</a:t>
            </a:r>
          </a:p>
        </p:txBody>
      </p:sp>
    </p:spTree>
    <p:extLst>
      <p:ext uri="{BB962C8B-B14F-4D97-AF65-F5344CB8AC3E}">
        <p14:creationId xmlns:p14="http://schemas.microsoft.com/office/powerpoint/2010/main" val="2482558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 y="6443760"/>
            <a:ext cx="12227976"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9"/>
          <p:cNvSpPr>
            <a:spLocks noChangeArrowheads="1"/>
          </p:cNvSpPr>
          <p:nvPr/>
        </p:nvSpPr>
        <p:spPr bwMode="auto">
          <a:xfrm>
            <a:off x="-21160" y="6500897"/>
            <a:ext cx="2247510"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40965"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40966"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3369577F-BAFA-2840-8C13-71D123168AF2}"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34</a:t>
            </a:fld>
            <a:endParaRPr lang="zh-CN" altLang="en-US" sz="1500" smtClean="0">
              <a:solidFill>
                <a:srgbClr val="000000"/>
              </a:solidFill>
              <a:latin typeface="Arial" charset="0"/>
              <a:ea typeface="宋体" charset="0"/>
              <a:cs typeface="宋体" charset="0"/>
            </a:endParaRPr>
          </a:p>
        </p:txBody>
      </p:sp>
      <p:sp>
        <p:nvSpPr>
          <p:cNvPr id="40967" name="文本占位符 4"/>
          <p:cNvSpPr>
            <a:spLocks noGrp="1" noChangeArrowheads="1"/>
          </p:cNvSpPr>
          <p:nvPr/>
        </p:nvSpPr>
        <p:spPr bwMode="auto">
          <a:xfrm>
            <a:off x="529076" y="333298"/>
            <a:ext cx="8831317" cy="571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宋体" charset="0"/>
              </a:rPr>
              <a:t>曙光云柜 StackRack</a:t>
            </a:r>
            <a:endParaRPr lang="zh-CN" altLang="en-US" sz="2800" smtClean="0">
              <a:solidFill>
                <a:srgbClr val="000000"/>
              </a:solidFill>
              <a:latin typeface="Century Schoolbook" charset="0"/>
              <a:ea typeface="宋体" charset="0"/>
              <a:cs typeface="宋体" charset="0"/>
              <a:sym typeface="Century Schoolbook" charset="0"/>
            </a:endParaRPr>
          </a:p>
        </p:txBody>
      </p:sp>
      <p:sp>
        <p:nvSpPr>
          <p:cNvPr id="40968" name="Content Placeholder 1"/>
          <p:cNvSpPr>
            <a:spLocks noGrp="1" noChangeArrowheads="1"/>
          </p:cNvSpPr>
          <p:nvPr/>
        </p:nvSpPr>
        <p:spPr bwMode="auto">
          <a:xfrm>
            <a:off x="622192" y="1196700"/>
            <a:ext cx="10945499" cy="5040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293688" indent="-293688" defTabSz="784225" eaLnBrk="0" fontAlgn="base" hangingPunct="0">
              <a:lnSpc>
                <a:spcPct val="110000"/>
              </a:lnSpc>
              <a:spcBef>
                <a:spcPct val="20000"/>
              </a:spcBef>
              <a:spcAft>
                <a:spcPct val="0"/>
              </a:spcAft>
              <a:buFont typeface="Arial" charset="0"/>
              <a:buNone/>
            </a:pPr>
            <a:r>
              <a:rPr lang="zh-CN" altLang="en-US" sz="2000" b="1" smtClean="0">
                <a:solidFill>
                  <a:srgbClr val="000000"/>
                </a:solidFill>
                <a:latin typeface="微软雅黑" charset="0"/>
                <a:ea typeface="微软雅黑" charset="0"/>
                <a:cs typeface="微软雅黑" charset="0"/>
                <a:sym typeface="Century Schoolbook" charset="0"/>
              </a:rPr>
              <a:t>曙光云柜StackRack，整机柜快速交付，</a:t>
            </a:r>
            <a:r>
              <a:rPr lang="zh-CN" altLang="en-US" sz="2000" b="1" smtClean="0">
                <a:solidFill>
                  <a:srgbClr val="FF0000"/>
                </a:solidFill>
                <a:latin typeface="微软雅黑" charset="0"/>
                <a:ea typeface="微软雅黑" charset="0"/>
                <a:cs typeface="微软雅黑" charset="0"/>
                <a:sym typeface="Century Schoolbook" charset="0"/>
              </a:rPr>
              <a:t>“绿色、节能、环保、高效”</a:t>
            </a:r>
          </a:p>
          <a:p>
            <a:pPr marL="293688" indent="-293688" defTabSz="784225" eaLnBrk="0" fontAlgn="base" hangingPunct="0">
              <a:lnSpc>
                <a:spcPct val="110000"/>
              </a:lnSpc>
              <a:spcBef>
                <a:spcPct val="20000"/>
              </a:spcBef>
              <a:spcAft>
                <a:spcPct val="0"/>
              </a:spcAft>
              <a:buSzPct val="100000"/>
              <a:buFont typeface="Arial" charset="0"/>
              <a:buChar char="•"/>
            </a:pPr>
            <a:r>
              <a:rPr lang="zh-CN" altLang="en-US" smtClean="0">
                <a:solidFill>
                  <a:srgbClr val="000000"/>
                </a:solidFill>
                <a:latin typeface="微软雅黑" charset="0"/>
                <a:ea typeface="微软雅黑" charset="0"/>
                <a:cs typeface="微软雅黑" charset="0"/>
                <a:sym typeface="方正黑体简体" charset="0"/>
              </a:rPr>
              <a:t>StackRack云柜，使用StackOne云控制器进行驱动，由TC5600提供丰富的CPU资源、内存资源以及存储资源，以整机柜方式交付用户，</a:t>
            </a:r>
            <a:r>
              <a:rPr lang="zh-CN" altLang="en-US" b="1" smtClean="0">
                <a:solidFill>
                  <a:srgbClr val="F43308"/>
                </a:solidFill>
                <a:latin typeface="微软雅黑" charset="0"/>
                <a:ea typeface="微软雅黑" charset="0"/>
                <a:cs typeface="微软雅黑" charset="0"/>
                <a:sym typeface="方正黑体简体" charset="0"/>
              </a:rPr>
              <a:t>满足大型私有云及混合云用户需求</a:t>
            </a:r>
            <a:r>
              <a:rPr lang="zh-CN" altLang="en-US" smtClean="0">
                <a:solidFill>
                  <a:srgbClr val="000000"/>
                </a:solidFill>
                <a:latin typeface="微软雅黑" charset="0"/>
                <a:ea typeface="微软雅黑" charset="0"/>
                <a:cs typeface="微软雅黑" charset="0"/>
                <a:sym typeface="方正黑体简体" charset="0"/>
              </a:rPr>
              <a:t>。</a:t>
            </a:r>
          </a:p>
          <a:p>
            <a:pPr marL="293688" indent="-293688" defTabSz="784225" eaLnBrk="0" fontAlgn="base" hangingPunct="0">
              <a:lnSpc>
                <a:spcPct val="110000"/>
              </a:lnSpc>
              <a:spcBef>
                <a:spcPct val="20000"/>
              </a:spcBef>
              <a:spcAft>
                <a:spcPct val="0"/>
              </a:spcAft>
              <a:buSzPct val="100000"/>
              <a:buFont typeface="Arial" charset="0"/>
              <a:buChar char="•"/>
            </a:pPr>
            <a:endParaRPr lang="zh-CN" altLang="en-US" smtClean="0">
              <a:solidFill>
                <a:srgbClr val="000000"/>
              </a:solidFill>
              <a:latin typeface="微软雅黑" charset="0"/>
              <a:ea typeface="微软雅黑" charset="0"/>
              <a:cs typeface="微软雅黑" charset="0"/>
              <a:sym typeface="方正黑体简体" charset="0"/>
            </a:endParaRPr>
          </a:p>
        </p:txBody>
      </p:sp>
      <p:pic>
        <p:nvPicPr>
          <p:cNvPr id="40969" name="图片 2" descr="superrack 效果图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442" y="2782244"/>
            <a:ext cx="6719249" cy="337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云柜StackR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592" y="3145699"/>
            <a:ext cx="3646383" cy="114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804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41989"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41990" name="文本占位符 4"/>
          <p:cNvSpPr>
            <a:spLocks noGrp="1" noChangeArrowheads="1"/>
          </p:cNvSpPr>
          <p:nvPr>
            <p:ph sz="quarter" idx="4294967295"/>
          </p:nvPr>
        </p:nvSpPr>
        <p:spPr bwMode="auto">
          <a:xfrm>
            <a:off x="529076" y="333298"/>
            <a:ext cx="8831317"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Stack</a:t>
            </a:r>
            <a:r>
              <a:rPr lang="zh-CN" altLang="en-US" sz="3200" b="1">
                <a:latin typeface="微软雅黑" charset="0"/>
                <a:ea typeface="微软雅黑" charset="0"/>
                <a:cs typeface="微软雅黑" charset="0"/>
                <a:sym typeface="宋体" charset="0"/>
              </a:rPr>
              <a:t>Rack 产品特性</a:t>
            </a:r>
          </a:p>
        </p:txBody>
      </p:sp>
      <p:sp>
        <p:nvSpPr>
          <p:cNvPr id="41991"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98C67024-A50F-8B45-BBF9-BA5E0F38CE78}"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35</a:t>
            </a:fld>
            <a:endParaRPr lang="zh-CN" altLang="en-US" sz="1500" smtClean="0">
              <a:solidFill>
                <a:srgbClr val="000000"/>
              </a:solidFill>
              <a:latin typeface="Arial" charset="0"/>
              <a:ea typeface="宋体" charset="0"/>
              <a:cs typeface="宋体" charset="0"/>
            </a:endParaRPr>
          </a:p>
        </p:txBody>
      </p:sp>
      <p:sp>
        <p:nvSpPr>
          <p:cNvPr id="41992" name="Content Placeholder 1"/>
          <p:cNvSpPr>
            <a:spLocks noGrp="1" noChangeArrowheads="1"/>
          </p:cNvSpPr>
          <p:nvPr/>
        </p:nvSpPr>
        <p:spPr bwMode="auto">
          <a:xfrm>
            <a:off x="622192" y="979261"/>
            <a:ext cx="10945499" cy="5040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293688" indent="-293688" defTabSz="784225" eaLnBrk="0" fontAlgn="base" hangingPunct="0">
              <a:lnSpc>
                <a:spcPct val="140000"/>
              </a:lnSpc>
              <a:spcBef>
                <a:spcPct val="20000"/>
              </a:spcBef>
              <a:spcAft>
                <a:spcPct val="0"/>
              </a:spcAft>
              <a:buFont typeface="Arial" charset="0"/>
              <a:buNone/>
            </a:pPr>
            <a:r>
              <a:rPr lang="zh-CN" altLang="en-US" sz="2000" b="1" smtClean="0">
                <a:solidFill>
                  <a:srgbClr val="F43308"/>
                </a:solidFill>
                <a:latin typeface="微软雅黑" charset="0"/>
                <a:ea typeface="微软雅黑" charset="0"/>
                <a:cs typeface="微软雅黑" charset="0"/>
                <a:sym typeface="Century Schoolbook" charset="0"/>
              </a:rPr>
              <a:t>核心优势</a:t>
            </a:r>
          </a:p>
          <a:p>
            <a:pPr marL="293688" indent="-293688" defTabSz="784225" eaLnBrk="0" fontAlgn="base" hangingPunct="0">
              <a:lnSpc>
                <a:spcPct val="140000"/>
              </a:lnSpc>
              <a:spcBef>
                <a:spcPct val="20000"/>
              </a:spcBef>
              <a:spcAft>
                <a:spcPct val="0"/>
              </a:spcAft>
              <a:buSzPct val="100000"/>
              <a:buFont typeface="Arial" charset="0"/>
              <a:buChar char="•"/>
            </a:pPr>
            <a:r>
              <a:rPr lang="zh-CN" altLang="en-US" smtClean="0">
                <a:solidFill>
                  <a:srgbClr val="000000"/>
                </a:solidFill>
                <a:latin typeface="微软雅黑" charset="0"/>
                <a:ea typeface="微软雅黑" charset="0"/>
                <a:cs typeface="微软雅黑" charset="0"/>
                <a:sym typeface="方正黑体简体" charset="0"/>
              </a:rPr>
              <a:t>采用超高密度的设计，最大可支持 </a:t>
            </a:r>
            <a:r>
              <a:rPr lang="zh-CN" altLang="en-US" b="1" smtClean="0">
                <a:solidFill>
                  <a:srgbClr val="F43308"/>
                </a:solidFill>
                <a:latin typeface="微软雅黑" charset="0"/>
                <a:ea typeface="微软雅黑" charset="0"/>
                <a:cs typeface="微软雅黑" charset="0"/>
                <a:sym typeface="方正黑体简体" charset="0"/>
              </a:rPr>
              <a:t>80 节点</a:t>
            </a:r>
            <a:r>
              <a:rPr lang="zh-CN" altLang="en-US" smtClean="0">
                <a:solidFill>
                  <a:srgbClr val="000000"/>
                </a:solidFill>
                <a:latin typeface="微软雅黑" charset="0"/>
                <a:ea typeface="微软雅黑" charset="0"/>
                <a:cs typeface="微软雅黑" charset="0"/>
                <a:sym typeface="方正黑体简体" charset="0"/>
              </a:rPr>
              <a:t>，较传统机房的IT机柜内设备密度提升一倍以上，大大节省了占地空间</a:t>
            </a:r>
          </a:p>
          <a:p>
            <a:pPr marL="293688" indent="-293688" defTabSz="784225" eaLnBrk="0" fontAlgn="base" hangingPunct="0">
              <a:lnSpc>
                <a:spcPct val="140000"/>
              </a:lnSpc>
              <a:spcBef>
                <a:spcPct val="20000"/>
              </a:spcBef>
              <a:spcAft>
                <a:spcPct val="0"/>
              </a:spcAft>
              <a:buSzPct val="100000"/>
              <a:buFont typeface="Arial" charset="0"/>
              <a:buChar char="•"/>
            </a:pPr>
            <a:r>
              <a:rPr lang="zh-CN" altLang="en-US" smtClean="0">
                <a:solidFill>
                  <a:srgbClr val="000000"/>
                </a:solidFill>
                <a:latin typeface="微软雅黑" charset="0"/>
                <a:ea typeface="微软雅黑" charset="0"/>
                <a:cs typeface="微软雅黑" charset="0"/>
                <a:sym typeface="方正黑体简体" charset="0"/>
              </a:rPr>
              <a:t>采用平台化设计思想，</a:t>
            </a:r>
            <a:r>
              <a:rPr lang="zh-CN" altLang="en-US" b="1" smtClean="0">
                <a:solidFill>
                  <a:srgbClr val="F43308"/>
                </a:solidFill>
                <a:latin typeface="微软雅黑" charset="0"/>
                <a:ea typeface="微软雅黑" charset="0"/>
                <a:cs typeface="微软雅黑" charset="0"/>
                <a:sym typeface="方正黑体简体" charset="0"/>
              </a:rPr>
              <a:t>全模块化设计</a:t>
            </a:r>
            <a:r>
              <a:rPr lang="zh-CN" altLang="en-US" smtClean="0">
                <a:solidFill>
                  <a:srgbClr val="000000"/>
                </a:solidFill>
                <a:latin typeface="微软雅黑" charset="0"/>
                <a:ea typeface="微软雅黑" charset="0"/>
                <a:cs typeface="微软雅黑" charset="0"/>
                <a:sym typeface="方正黑体简体" charset="0"/>
              </a:rPr>
              <a:t>，可支持多种计算或存储节点类型，可适用于各类业务需求 </a:t>
            </a:r>
          </a:p>
          <a:p>
            <a:pPr marL="293688" indent="-293688" defTabSz="784225" eaLnBrk="0" fontAlgn="base" hangingPunct="0">
              <a:lnSpc>
                <a:spcPct val="140000"/>
              </a:lnSpc>
              <a:spcBef>
                <a:spcPct val="20000"/>
              </a:spcBef>
              <a:spcAft>
                <a:spcPct val="0"/>
              </a:spcAft>
              <a:buSzPct val="100000"/>
              <a:buFont typeface="Arial" charset="0"/>
              <a:buChar char="•"/>
            </a:pPr>
            <a:r>
              <a:rPr lang="zh-CN" altLang="en-US" smtClean="0">
                <a:solidFill>
                  <a:srgbClr val="000000"/>
                </a:solidFill>
                <a:latin typeface="微软雅黑" charset="0"/>
                <a:ea typeface="微软雅黑" charset="0"/>
                <a:cs typeface="微软雅黑" charset="0"/>
                <a:sym typeface="方正黑体简体" charset="0"/>
              </a:rPr>
              <a:t>采用集中式供电、共享散热设计，提高电源转换效率，降低散热系统功耗，实现正常运行状态下整机比传统机架式集群节能20%以上</a:t>
            </a:r>
          </a:p>
          <a:p>
            <a:pPr marL="293688" indent="-293688" defTabSz="784225" eaLnBrk="0" fontAlgn="base" hangingPunct="0">
              <a:lnSpc>
                <a:spcPct val="140000"/>
              </a:lnSpc>
              <a:spcBef>
                <a:spcPct val="20000"/>
              </a:spcBef>
              <a:spcAft>
                <a:spcPct val="0"/>
              </a:spcAft>
              <a:buSzPct val="100000"/>
              <a:buFont typeface="Arial" charset="0"/>
              <a:buChar char="•"/>
            </a:pPr>
            <a:r>
              <a:rPr lang="zh-CN" altLang="en-US" smtClean="0">
                <a:solidFill>
                  <a:srgbClr val="000000"/>
                </a:solidFill>
                <a:latin typeface="微软雅黑" charset="0"/>
                <a:ea typeface="微软雅黑" charset="0"/>
                <a:cs typeface="微软雅黑" charset="0"/>
                <a:sym typeface="方正黑体简体" charset="0"/>
              </a:rPr>
              <a:t>采用</a:t>
            </a:r>
            <a:r>
              <a:rPr lang="zh-CN" altLang="en-US" b="1" smtClean="0">
                <a:solidFill>
                  <a:srgbClr val="F43308"/>
                </a:solidFill>
                <a:latin typeface="微软雅黑" charset="0"/>
                <a:ea typeface="微软雅黑" charset="0"/>
                <a:cs typeface="微软雅黑" charset="0"/>
                <a:sym typeface="方正黑体简体" charset="0"/>
              </a:rPr>
              <a:t>一体化快速交付</a:t>
            </a:r>
            <a:r>
              <a:rPr lang="zh-CN" altLang="en-US" smtClean="0">
                <a:solidFill>
                  <a:srgbClr val="000000"/>
                </a:solidFill>
                <a:latin typeface="微软雅黑" charset="0"/>
                <a:ea typeface="微软雅黑" charset="0"/>
                <a:cs typeface="微软雅黑" charset="0"/>
                <a:sym typeface="方正黑体简体" charset="0"/>
              </a:rPr>
              <a:t>设计，实现整机一体化生产、运输、交付，极大简化了交付部署工作，提高了交付效率</a:t>
            </a:r>
          </a:p>
          <a:p>
            <a:pPr marL="293688" indent="-293688" defTabSz="784225" eaLnBrk="0" fontAlgn="base" hangingPunct="0">
              <a:lnSpc>
                <a:spcPct val="140000"/>
              </a:lnSpc>
              <a:spcBef>
                <a:spcPct val="20000"/>
              </a:spcBef>
              <a:spcAft>
                <a:spcPct val="0"/>
              </a:spcAft>
              <a:buSzPct val="100000"/>
              <a:buFont typeface="Arial" charset="0"/>
              <a:buChar char="•"/>
            </a:pPr>
            <a:r>
              <a:rPr lang="zh-CN" altLang="en-US" smtClean="0">
                <a:solidFill>
                  <a:srgbClr val="000000"/>
                </a:solidFill>
                <a:latin typeface="微软雅黑" charset="0"/>
                <a:ea typeface="微软雅黑" charset="0"/>
                <a:cs typeface="微软雅黑" charset="0"/>
                <a:sym typeface="方正黑体简体" charset="0"/>
              </a:rPr>
              <a:t>采用集中式管理设计，简化运维管理工作，提高运维效率</a:t>
            </a:r>
          </a:p>
          <a:p>
            <a:pPr marL="293688" indent="-293688" defTabSz="784225" eaLnBrk="0" fontAlgn="base" hangingPunct="0">
              <a:spcBef>
                <a:spcPct val="20000"/>
              </a:spcBef>
              <a:spcAft>
                <a:spcPct val="0"/>
              </a:spcAft>
              <a:buFont typeface="Arial" charset="0"/>
              <a:buNone/>
            </a:pPr>
            <a:endParaRPr lang="zh-CN" altLang="en-US" sz="2000" b="1" smtClean="0">
              <a:solidFill>
                <a:srgbClr val="000000"/>
              </a:solidFill>
              <a:latin typeface="微软雅黑" charset="0"/>
              <a:ea typeface="微软雅黑" charset="0"/>
              <a:cs typeface="微软雅黑" charset="0"/>
              <a:sym typeface="Century Schoolbook" charset="0"/>
            </a:endParaRPr>
          </a:p>
        </p:txBody>
      </p:sp>
    </p:spTree>
    <p:extLst>
      <p:ext uri="{BB962C8B-B14F-4D97-AF65-F5344CB8AC3E}">
        <p14:creationId xmlns:p14="http://schemas.microsoft.com/office/powerpoint/2010/main" val="3031787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43012" name="TextBox 2"/>
          <p:cNvSpPr>
            <a:spLocks noChangeArrowheads="1"/>
          </p:cNvSpPr>
          <p:nvPr/>
        </p:nvSpPr>
        <p:spPr bwMode="auto">
          <a:xfrm>
            <a:off x="11182528" y="406309"/>
            <a:ext cx="672983" cy="32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r>
              <a:rPr lang="zh-CN" altLang="en-US" sz="1500" b="1" smtClean="0">
                <a:solidFill>
                  <a:srgbClr val="FFFFFF"/>
                </a:solidFill>
                <a:latin typeface="微软雅黑" charset="0"/>
                <a:ea typeface="微软雅黑" charset="0"/>
                <a:cs typeface="微软雅黑" charset="0"/>
                <a:sym typeface="微软雅黑" charset="0"/>
              </a:rPr>
              <a:t>*</a:t>
            </a:r>
          </a:p>
        </p:txBody>
      </p:sp>
      <p:sp>
        <p:nvSpPr>
          <p:cNvPr id="43013"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43014"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Stack</a:t>
            </a:r>
            <a:r>
              <a:rPr lang="zh-CN" altLang="en-US" sz="3200" b="1">
                <a:latin typeface="微软雅黑" charset="0"/>
                <a:ea typeface="微软雅黑" charset="0"/>
                <a:cs typeface="微软雅黑" charset="0"/>
                <a:sym typeface="宋体" charset="0"/>
              </a:rPr>
              <a:t>Rack规格</a:t>
            </a:r>
          </a:p>
        </p:txBody>
      </p:sp>
      <p:pic>
        <p:nvPicPr>
          <p:cNvPr id="430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6"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2DDA0D59-A93E-8C4B-9DBB-411DC758A959}"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36</a:t>
            </a:fld>
            <a:endParaRPr lang="zh-CN" altLang="en-US" sz="1500" smtClean="0">
              <a:solidFill>
                <a:srgbClr val="000000"/>
              </a:solidFill>
              <a:latin typeface="Arial" charset="0"/>
              <a:ea typeface="宋体" charset="0"/>
              <a:cs typeface="宋体" charset="0"/>
            </a:endParaRPr>
          </a:p>
        </p:txBody>
      </p:sp>
      <p:pic>
        <p:nvPicPr>
          <p:cNvPr id="430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12" y="982438"/>
            <a:ext cx="7504397" cy="5426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8" name="Text Box 10"/>
          <p:cNvSpPr txBox="1">
            <a:spLocks noChangeArrowheads="1"/>
          </p:cNvSpPr>
          <p:nvPr/>
        </p:nvSpPr>
        <p:spPr bwMode="auto">
          <a:xfrm rot="5400000">
            <a:off x="8509768" y="3757287"/>
            <a:ext cx="4450320"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marL="285750" indent="-285750" eaLnBrk="0" hangingPunct="0">
              <a:defRPr sz="1500">
                <a:solidFill>
                  <a:schemeClr val="tx1"/>
                </a:solidFill>
                <a:latin typeface="Arial" charset="0"/>
                <a:ea typeface="宋体" charset="0"/>
                <a:cs typeface="宋体" charset="0"/>
              </a:defRPr>
            </a:lvl1pPr>
            <a:lvl2pPr marL="742950" indent="-285750" eaLnBrk="0" hangingPunct="0">
              <a:defRPr sz="1500">
                <a:solidFill>
                  <a:schemeClr val="tx1"/>
                </a:solidFill>
                <a:latin typeface="Arial" charset="0"/>
                <a:ea typeface="宋体" charset="0"/>
              </a:defRPr>
            </a:lvl2pPr>
            <a:lvl3pPr marL="1143000" indent="-228600" eaLnBrk="0" hangingPunct="0">
              <a:defRPr sz="1500">
                <a:solidFill>
                  <a:schemeClr val="tx1"/>
                </a:solidFill>
                <a:latin typeface="Arial" charset="0"/>
                <a:ea typeface="宋体" charset="0"/>
              </a:defRPr>
            </a:lvl3pPr>
            <a:lvl4pPr marL="1600200" indent="-228600" eaLnBrk="0" hangingPunct="0">
              <a:defRPr sz="1500">
                <a:solidFill>
                  <a:schemeClr val="tx1"/>
                </a:solidFill>
                <a:latin typeface="Arial" charset="0"/>
                <a:ea typeface="宋体" charset="0"/>
              </a:defRPr>
            </a:lvl4pPr>
            <a:lvl5pPr marL="2057400" indent="-228600" eaLnBrk="0" hangingPunct="0">
              <a:defRPr sz="1500">
                <a:solidFill>
                  <a:schemeClr val="tx1"/>
                </a:solidFill>
                <a:latin typeface="Arial" charset="0"/>
                <a:ea typeface="宋体" charset="0"/>
              </a:defRPr>
            </a:lvl5pPr>
            <a:lvl6pPr marL="25146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84225" eaLnBrk="0" fontAlgn="base" hangingPunct="0">
              <a:spcBef>
                <a:spcPct val="0"/>
              </a:spcBef>
              <a:spcAft>
                <a:spcPct val="0"/>
              </a:spcAft>
              <a:buFont typeface="Arial" charset="0"/>
              <a:defRPr sz="1500">
                <a:solidFill>
                  <a:schemeClr val="tx1"/>
                </a:solidFill>
                <a:latin typeface="Arial" charset="0"/>
                <a:ea typeface="宋体" charset="0"/>
              </a:defRPr>
            </a:lvl9pPr>
          </a:lstStyle>
          <a:p>
            <a:pPr defTabSz="784225" eaLnBrk="1" fontAlgn="base" hangingPunct="1">
              <a:spcBef>
                <a:spcPct val="0"/>
              </a:spcBef>
              <a:spcAft>
                <a:spcPct val="0"/>
              </a:spcAft>
              <a:buFont typeface="Arial" charset="0"/>
              <a:buNone/>
            </a:pPr>
            <a:r>
              <a:rPr lang="zh-CN" altLang="en-US" sz="1600" smtClean="0">
                <a:solidFill>
                  <a:srgbClr val="538CD5"/>
                </a:solidFill>
                <a:latin typeface="微软雅黑" charset="0"/>
                <a:ea typeface="微软雅黑" charset="0"/>
                <a:cs typeface="微软雅黑" charset="0"/>
                <a:sym typeface="Calibri" charset="0"/>
              </a:rPr>
              <a:t>以上规格仅供参考，以曙光官网正式发布为准！</a:t>
            </a:r>
          </a:p>
        </p:txBody>
      </p:sp>
    </p:spTree>
    <p:extLst>
      <p:ext uri="{BB962C8B-B14F-4D97-AF65-F5344CB8AC3E}">
        <p14:creationId xmlns:p14="http://schemas.microsoft.com/office/powerpoint/2010/main" val="508710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 y="6442174"/>
            <a:ext cx="12227976" cy="44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9"/>
          <p:cNvSpPr>
            <a:spLocks noChangeArrowheads="1"/>
          </p:cNvSpPr>
          <p:nvPr/>
        </p:nvSpPr>
        <p:spPr bwMode="auto">
          <a:xfrm>
            <a:off x="-21160" y="6499308"/>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44037" name="TextBox 2"/>
          <p:cNvSpPr>
            <a:spLocks noChangeArrowheads="1"/>
          </p:cNvSpPr>
          <p:nvPr/>
        </p:nvSpPr>
        <p:spPr bwMode="auto">
          <a:xfrm>
            <a:off x="11182528" y="406306"/>
            <a:ext cx="6729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fld id="{37861725-3AFE-6C44-B56F-67D83AF592F7}"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37</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44038"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44039" name="矩形 9"/>
          <p:cNvSpPr>
            <a:spLocks noChangeArrowheads="1"/>
          </p:cNvSpPr>
          <p:nvPr/>
        </p:nvSpPr>
        <p:spPr bwMode="auto">
          <a:xfrm>
            <a:off x="336495" y="333300"/>
            <a:ext cx="8918085" cy="5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微软雅黑" charset="0"/>
              </a:rPr>
              <a:t>目录</a:t>
            </a:r>
            <a:endParaRPr lang="en-US" sz="3200" b="1" smtClean="0">
              <a:solidFill>
                <a:srgbClr val="000000"/>
              </a:solidFill>
              <a:latin typeface="微软雅黑" charset="0"/>
              <a:ea typeface="微软雅黑" charset="0"/>
              <a:cs typeface="微软雅黑" charset="0"/>
              <a:sym typeface="微软雅黑" charset="0"/>
            </a:endParaRPr>
          </a:p>
        </p:txBody>
      </p:sp>
      <p:grpSp>
        <p:nvGrpSpPr>
          <p:cNvPr id="44040" name="组合 2"/>
          <p:cNvGrpSpPr>
            <a:grpSpLocks/>
          </p:cNvGrpSpPr>
          <p:nvPr/>
        </p:nvGrpSpPr>
        <p:grpSpPr bwMode="auto">
          <a:xfrm>
            <a:off x="2641142" y="4080518"/>
            <a:ext cx="408446" cy="303142"/>
            <a:chOff x="0" y="0"/>
            <a:chExt cx="305706" cy="303584"/>
          </a:xfrm>
        </p:grpSpPr>
        <p:sp>
          <p:nvSpPr>
            <p:cNvPr id="44041" name="Freeform 6"/>
            <p:cNvSpPr>
              <a:spLocks/>
            </p:cNvSpPr>
            <p:nvPr/>
          </p:nvSpPr>
          <p:spPr bwMode="auto">
            <a:xfrm>
              <a:off x="0"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44042" name="Freeform 6"/>
            <p:cNvSpPr>
              <a:spLocks/>
            </p:cNvSpPr>
            <p:nvPr/>
          </p:nvSpPr>
          <p:spPr bwMode="auto">
            <a:xfrm>
              <a:off x="153244"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sp>
        <p:nvSpPr>
          <p:cNvPr id="44043" name="矩形 64"/>
          <p:cNvSpPr>
            <a:spLocks noChangeArrowheads="1"/>
          </p:cNvSpPr>
          <p:nvPr/>
        </p:nvSpPr>
        <p:spPr bwMode="auto">
          <a:xfrm>
            <a:off x="3216778" y="1274470"/>
            <a:ext cx="3745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云计算趋势与挑战</a:t>
            </a:r>
          </a:p>
        </p:txBody>
      </p:sp>
      <p:sp>
        <p:nvSpPr>
          <p:cNvPr id="44044" name="矩形 66"/>
          <p:cNvSpPr>
            <a:spLocks noChangeArrowheads="1"/>
          </p:cNvSpPr>
          <p:nvPr/>
        </p:nvSpPr>
        <p:spPr bwMode="auto">
          <a:xfrm>
            <a:off x="3216778" y="1875993"/>
            <a:ext cx="4660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Cloudview总体介绍</a:t>
            </a:r>
          </a:p>
        </p:txBody>
      </p:sp>
      <p:sp>
        <p:nvSpPr>
          <p:cNvPr id="44045" name="矩形 14"/>
          <p:cNvSpPr>
            <a:spLocks noChangeArrowheads="1"/>
          </p:cNvSpPr>
          <p:nvPr/>
        </p:nvSpPr>
        <p:spPr bwMode="auto">
          <a:xfrm>
            <a:off x="3216775" y="2975876"/>
            <a:ext cx="2446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StackStor</a:t>
            </a:r>
          </a:p>
        </p:txBody>
      </p:sp>
      <p:sp>
        <p:nvSpPr>
          <p:cNvPr id="44046" name="矩形 15"/>
          <p:cNvSpPr>
            <a:spLocks noChangeArrowheads="1"/>
          </p:cNvSpPr>
          <p:nvPr/>
        </p:nvSpPr>
        <p:spPr bwMode="auto">
          <a:xfrm>
            <a:off x="3216778" y="2388637"/>
            <a:ext cx="24252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StackOne</a:t>
            </a:r>
          </a:p>
        </p:txBody>
      </p:sp>
      <p:sp>
        <p:nvSpPr>
          <p:cNvPr id="44047" name="矩形 14"/>
          <p:cNvSpPr>
            <a:spLocks noChangeArrowheads="1"/>
          </p:cNvSpPr>
          <p:nvPr/>
        </p:nvSpPr>
        <p:spPr bwMode="auto">
          <a:xfrm>
            <a:off x="3216776" y="3504391"/>
            <a:ext cx="53521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StackCube &amp; StackRack</a:t>
            </a:r>
            <a:endParaRPr lang="zh-CN" altLang="en-US" sz="1500" smtClean="0">
              <a:solidFill>
                <a:srgbClr val="000000"/>
              </a:solidFill>
              <a:latin typeface="Arial" charset="0"/>
              <a:ea typeface="宋体" charset="0"/>
              <a:cs typeface="宋体" charset="0"/>
            </a:endParaRPr>
          </a:p>
        </p:txBody>
      </p:sp>
      <p:sp>
        <p:nvSpPr>
          <p:cNvPr id="44048" name="矩形 14"/>
          <p:cNvSpPr>
            <a:spLocks noChangeArrowheads="1"/>
          </p:cNvSpPr>
          <p:nvPr/>
        </p:nvSpPr>
        <p:spPr bwMode="auto">
          <a:xfrm>
            <a:off x="3216776" y="4032904"/>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Cloudview功能解析</a:t>
            </a:r>
            <a:endParaRPr lang="zh-CN" altLang="en-US" sz="1500" smtClean="0">
              <a:solidFill>
                <a:srgbClr val="000000"/>
              </a:solidFill>
              <a:latin typeface="Arial" charset="0"/>
              <a:ea typeface="宋体" charset="0"/>
              <a:cs typeface="宋体" charset="0"/>
            </a:endParaRPr>
          </a:p>
        </p:txBody>
      </p:sp>
      <p:sp>
        <p:nvSpPr>
          <p:cNvPr id="44049" name="矩形 14"/>
          <p:cNvSpPr>
            <a:spLocks noChangeArrowheads="1"/>
          </p:cNvSpPr>
          <p:nvPr/>
        </p:nvSpPr>
        <p:spPr bwMode="auto">
          <a:xfrm>
            <a:off x="3216776" y="4597923"/>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Cloudview竞争力分析</a:t>
            </a:r>
          </a:p>
        </p:txBody>
      </p:sp>
    </p:spTree>
    <p:extLst>
      <p:ext uri="{BB962C8B-B14F-4D97-AF65-F5344CB8AC3E}">
        <p14:creationId xmlns:p14="http://schemas.microsoft.com/office/powerpoint/2010/main" val="1456149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4043"/>
                                        </p:tgtEl>
                                        <p:attrNameLst>
                                          <p:attrName>style.visibility</p:attrName>
                                        </p:attrNameLst>
                                      </p:cBhvr>
                                      <p:to>
                                        <p:strVal val="visible"/>
                                      </p:to>
                                    </p:set>
                                    <p:anim calcmode="lin" valueType="num">
                                      <p:cBhvr>
                                        <p:cTn id="7" dur="500"/>
                                        <p:tgtEl>
                                          <p:spTgt spid="44043"/>
                                        </p:tgtEl>
                                        <p:attrNameLst>
                                          <p:attrName>ppt_x</p:attrName>
                                        </p:attrNameLst>
                                      </p:cBhvr>
                                      <p:tavLst>
                                        <p:tav tm="0">
                                          <p:val>
                                            <p:strVal val="#ppt_x-#ppt_w*1.125000"/>
                                          </p:val>
                                        </p:tav>
                                        <p:tav tm="100000">
                                          <p:val>
                                            <p:strVal val="#ppt_x"/>
                                          </p:val>
                                        </p:tav>
                                      </p:tavLst>
                                    </p:anim>
                                    <p:animEffect>
                                      <p:cBhvr>
                                        <p:cTn id="8" dur="500"/>
                                        <p:tgtEl>
                                          <p:spTgt spid="44043"/>
                                        </p:tgtEl>
                                      </p:cBhvr>
                                    </p:animEffect>
                                  </p:childTnLst>
                                </p:cTn>
                              </p:par>
                            </p:childTnLst>
                          </p:cTn>
                        </p:par>
                        <p:par>
                          <p:cTn id="9" fill="hold" nodeType="afterGroup">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4044"/>
                                        </p:tgtEl>
                                        <p:attrNameLst>
                                          <p:attrName>style.visibility</p:attrName>
                                        </p:attrNameLst>
                                      </p:cBhvr>
                                      <p:to>
                                        <p:strVal val="visible"/>
                                      </p:to>
                                    </p:set>
                                    <p:anim calcmode="lin" valueType="num">
                                      <p:cBhvr>
                                        <p:cTn id="12" dur="500"/>
                                        <p:tgtEl>
                                          <p:spTgt spid="44044"/>
                                        </p:tgtEl>
                                        <p:attrNameLst>
                                          <p:attrName>ppt_x</p:attrName>
                                        </p:attrNameLst>
                                      </p:cBhvr>
                                      <p:tavLst>
                                        <p:tav tm="0">
                                          <p:val>
                                            <p:strVal val="#ppt_x-#ppt_w*1.125000"/>
                                          </p:val>
                                        </p:tav>
                                        <p:tav tm="100000">
                                          <p:val>
                                            <p:strVal val="#ppt_x"/>
                                          </p:val>
                                        </p:tav>
                                      </p:tavLst>
                                    </p:anim>
                                    <p:animEffect>
                                      <p:cBhvr>
                                        <p:cTn id="13" dur="500"/>
                                        <p:tgtEl>
                                          <p:spTgt spid="44044"/>
                                        </p:tgtEl>
                                      </p:cBhvr>
                                    </p:animEffect>
                                  </p:childTnLst>
                                </p:cTn>
                              </p:par>
                            </p:childTnLst>
                          </p:cTn>
                        </p:par>
                        <p:par>
                          <p:cTn id="14" fill="hold" nodeType="afterGroup">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44046"/>
                                        </p:tgtEl>
                                        <p:attrNameLst>
                                          <p:attrName>style.visibility</p:attrName>
                                        </p:attrNameLst>
                                      </p:cBhvr>
                                      <p:to>
                                        <p:strVal val="visible"/>
                                      </p:to>
                                    </p:set>
                                    <p:anim calcmode="lin" valueType="num">
                                      <p:cBhvr>
                                        <p:cTn id="17" dur="500"/>
                                        <p:tgtEl>
                                          <p:spTgt spid="44046"/>
                                        </p:tgtEl>
                                        <p:attrNameLst>
                                          <p:attrName>ppt_x</p:attrName>
                                        </p:attrNameLst>
                                      </p:cBhvr>
                                      <p:tavLst>
                                        <p:tav tm="0">
                                          <p:val>
                                            <p:strVal val="#ppt_x-#ppt_w*1.125000"/>
                                          </p:val>
                                        </p:tav>
                                        <p:tav tm="100000">
                                          <p:val>
                                            <p:strVal val="#ppt_x"/>
                                          </p:val>
                                        </p:tav>
                                      </p:tavLst>
                                    </p:anim>
                                    <p:animEffect>
                                      <p:cBhvr>
                                        <p:cTn id="18" dur="500"/>
                                        <p:tgtEl>
                                          <p:spTgt spid="44046"/>
                                        </p:tgtEl>
                                      </p:cBhvr>
                                    </p:animEffect>
                                  </p:childTnLst>
                                </p:cTn>
                              </p:par>
                            </p:childTnLst>
                          </p:cTn>
                        </p:par>
                        <p:par>
                          <p:cTn id="19" fill="hold" nodeType="afterGroup">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44045"/>
                                        </p:tgtEl>
                                        <p:attrNameLst>
                                          <p:attrName>style.visibility</p:attrName>
                                        </p:attrNameLst>
                                      </p:cBhvr>
                                      <p:to>
                                        <p:strVal val="visible"/>
                                      </p:to>
                                    </p:set>
                                    <p:anim calcmode="lin" valueType="num">
                                      <p:cBhvr>
                                        <p:cTn id="22" dur="500"/>
                                        <p:tgtEl>
                                          <p:spTgt spid="44045"/>
                                        </p:tgtEl>
                                        <p:attrNameLst>
                                          <p:attrName>ppt_x</p:attrName>
                                        </p:attrNameLst>
                                      </p:cBhvr>
                                      <p:tavLst>
                                        <p:tav tm="0">
                                          <p:val>
                                            <p:strVal val="#ppt_x-#ppt_w*1.125000"/>
                                          </p:val>
                                        </p:tav>
                                        <p:tav tm="100000">
                                          <p:val>
                                            <p:strVal val="#ppt_x"/>
                                          </p:val>
                                        </p:tav>
                                      </p:tavLst>
                                    </p:anim>
                                    <p:animEffect>
                                      <p:cBhvr>
                                        <p:cTn id="23" dur="500"/>
                                        <p:tgtEl>
                                          <p:spTgt spid="44045"/>
                                        </p:tgtEl>
                                      </p:cBhvr>
                                    </p:animEffect>
                                  </p:childTnLst>
                                </p:cTn>
                              </p:par>
                            </p:childTnLst>
                          </p:cTn>
                        </p:par>
                        <p:par>
                          <p:cTn id="24" fill="hold" nodeType="afterGroup">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44047"/>
                                        </p:tgtEl>
                                        <p:attrNameLst>
                                          <p:attrName>style.visibility</p:attrName>
                                        </p:attrNameLst>
                                      </p:cBhvr>
                                      <p:to>
                                        <p:strVal val="visible"/>
                                      </p:to>
                                    </p:set>
                                    <p:anim calcmode="lin" valueType="num">
                                      <p:cBhvr>
                                        <p:cTn id="27" dur="500"/>
                                        <p:tgtEl>
                                          <p:spTgt spid="44047"/>
                                        </p:tgtEl>
                                        <p:attrNameLst>
                                          <p:attrName>ppt_x</p:attrName>
                                        </p:attrNameLst>
                                      </p:cBhvr>
                                      <p:tavLst>
                                        <p:tav tm="0">
                                          <p:val>
                                            <p:strVal val="#ppt_x-#ppt_w*1.125000"/>
                                          </p:val>
                                        </p:tav>
                                        <p:tav tm="100000">
                                          <p:val>
                                            <p:strVal val="#ppt_x"/>
                                          </p:val>
                                        </p:tav>
                                      </p:tavLst>
                                    </p:anim>
                                    <p:animEffect>
                                      <p:cBhvr>
                                        <p:cTn id="28" dur="500"/>
                                        <p:tgtEl>
                                          <p:spTgt spid="44047"/>
                                        </p:tgtEl>
                                      </p:cBhvr>
                                    </p:animEffect>
                                  </p:childTnLst>
                                </p:cTn>
                              </p:par>
                            </p:childTnLst>
                          </p:cTn>
                        </p:par>
                        <p:par>
                          <p:cTn id="29" fill="hold" nodeType="afterGroup">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44048"/>
                                        </p:tgtEl>
                                        <p:attrNameLst>
                                          <p:attrName>style.visibility</p:attrName>
                                        </p:attrNameLst>
                                      </p:cBhvr>
                                      <p:to>
                                        <p:strVal val="visible"/>
                                      </p:to>
                                    </p:set>
                                    <p:anim calcmode="lin" valueType="num">
                                      <p:cBhvr>
                                        <p:cTn id="32" dur="500"/>
                                        <p:tgtEl>
                                          <p:spTgt spid="44048"/>
                                        </p:tgtEl>
                                        <p:attrNameLst>
                                          <p:attrName>ppt_x</p:attrName>
                                        </p:attrNameLst>
                                      </p:cBhvr>
                                      <p:tavLst>
                                        <p:tav tm="0">
                                          <p:val>
                                            <p:strVal val="#ppt_x-#ppt_w*1.125000"/>
                                          </p:val>
                                        </p:tav>
                                        <p:tav tm="100000">
                                          <p:val>
                                            <p:strVal val="#ppt_x"/>
                                          </p:val>
                                        </p:tav>
                                      </p:tavLst>
                                    </p:anim>
                                    <p:animEffect>
                                      <p:cBhvr>
                                        <p:cTn id="33" dur="500"/>
                                        <p:tgtEl>
                                          <p:spTgt spid="44048"/>
                                        </p:tgtEl>
                                      </p:cBhvr>
                                    </p:animEffect>
                                  </p:childTnLst>
                                </p:cTn>
                              </p:par>
                            </p:childTnLst>
                          </p:cTn>
                        </p:par>
                        <p:par>
                          <p:cTn id="34" fill="hold" nodeType="afterGroup">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44049"/>
                                        </p:tgtEl>
                                        <p:attrNameLst>
                                          <p:attrName>style.visibility</p:attrName>
                                        </p:attrNameLst>
                                      </p:cBhvr>
                                      <p:to>
                                        <p:strVal val="visible"/>
                                      </p:to>
                                    </p:set>
                                    <p:anim calcmode="lin" valueType="num">
                                      <p:cBhvr>
                                        <p:cTn id="37" dur="500"/>
                                        <p:tgtEl>
                                          <p:spTgt spid="44049"/>
                                        </p:tgtEl>
                                        <p:attrNameLst>
                                          <p:attrName>ppt_x</p:attrName>
                                        </p:attrNameLst>
                                      </p:cBhvr>
                                      <p:tavLst>
                                        <p:tav tm="0">
                                          <p:val>
                                            <p:strVal val="#ppt_x-#ppt_w*1.125000"/>
                                          </p:val>
                                        </p:tav>
                                        <p:tav tm="100000">
                                          <p:val>
                                            <p:strVal val="#ppt_x"/>
                                          </p:val>
                                        </p:tav>
                                      </p:tavLst>
                                    </p:anim>
                                    <p:animEffect>
                                      <p:cBhvr>
                                        <p:cTn id="38" dur="500"/>
                                        <p:tgtEl>
                                          <p:spTgt spid="44049"/>
                                        </p:tgtEl>
                                      </p:cBhvr>
                                    </p:animEffect>
                                  </p:childTnLst>
                                </p:cTn>
                              </p:par>
                            </p:childTnLst>
                          </p:cTn>
                        </p:par>
                        <p:par>
                          <p:cTn id="39" fill="hold" nodeType="afterGroup">
                            <p:stCondLst>
                              <p:cond delay="3500"/>
                            </p:stCondLst>
                            <p:childTnLst>
                              <p:par>
                                <p:cTn id="40" presetID="12" presetClass="entr" presetSubtype="8" fill="hold" nodeType="afterEffect">
                                  <p:stCondLst>
                                    <p:cond delay="0"/>
                                  </p:stCondLst>
                                  <p:childTnLst>
                                    <p:set>
                                      <p:cBhvr>
                                        <p:cTn id="41" dur="1" fill="hold">
                                          <p:stCondLst>
                                            <p:cond delay="0"/>
                                          </p:stCondLst>
                                        </p:cTn>
                                        <p:tgtEl>
                                          <p:spTgt spid="44040"/>
                                        </p:tgtEl>
                                        <p:attrNameLst>
                                          <p:attrName>style.visibility</p:attrName>
                                        </p:attrNameLst>
                                      </p:cBhvr>
                                      <p:to>
                                        <p:strVal val="visible"/>
                                      </p:to>
                                    </p:set>
                                    <p:anim calcmode="lin" valueType="num">
                                      <p:cBhvr>
                                        <p:cTn id="42" dur="250"/>
                                        <p:tgtEl>
                                          <p:spTgt spid="44040"/>
                                        </p:tgtEl>
                                        <p:attrNameLst>
                                          <p:attrName>ppt_x</p:attrName>
                                        </p:attrNameLst>
                                      </p:cBhvr>
                                      <p:tavLst>
                                        <p:tav tm="0">
                                          <p:val>
                                            <p:strVal val="#ppt_x-#ppt_w*1.125000"/>
                                          </p:val>
                                        </p:tav>
                                        <p:tav tm="100000">
                                          <p:val>
                                            <p:strVal val="#ppt_x"/>
                                          </p:val>
                                        </p:tav>
                                      </p:tavLst>
                                    </p:anim>
                                    <p:animEffect>
                                      <p:cBhvr>
                                        <p:cTn id="43" dur="250"/>
                                        <p:tgtEl>
                                          <p:spTgt spid="44040"/>
                                        </p:tgtEl>
                                      </p:cBhvr>
                                    </p:animEffect>
                                  </p:childTnLst>
                                </p:cTn>
                              </p:par>
                              <p:par>
                                <p:cTn id="44" presetID="12" presetClass="exit" presetSubtype="2" fill="hold" nodeType="withEffect">
                                  <p:stCondLst>
                                    <p:cond delay="250"/>
                                  </p:stCondLst>
                                  <p:childTnLst>
                                    <p:anim calcmode="lin" valueType="num">
                                      <p:cBhvr>
                                        <p:cTn id="45" dur="250"/>
                                        <p:tgtEl>
                                          <p:spTgt spid="44040"/>
                                        </p:tgtEl>
                                        <p:attrNameLst>
                                          <p:attrName>ppt_x</p:attrName>
                                        </p:attrNameLst>
                                      </p:cBhvr>
                                      <p:tavLst>
                                        <p:tav tm="0">
                                          <p:val>
                                            <p:strVal val="#ppt_x"/>
                                          </p:val>
                                        </p:tav>
                                        <p:tav tm="100000">
                                          <p:val>
                                            <p:strVal val="#ppt_x+#ppt_w*1.125000"/>
                                          </p:val>
                                        </p:tav>
                                      </p:tavLst>
                                    </p:anim>
                                    <p:animEffect>
                                      <p:cBhvr>
                                        <p:cTn id="46" dur="250"/>
                                        <p:tgtEl>
                                          <p:spTgt spid="44040"/>
                                        </p:tgtEl>
                                      </p:cBhvr>
                                    </p:animEffect>
                                    <p:set>
                                      <p:cBhvr>
                                        <p:cTn id="47" dur="1" fill="hold">
                                          <p:stCondLst>
                                            <p:cond delay="249"/>
                                          </p:stCondLst>
                                        </p:cTn>
                                        <p:tgtEl>
                                          <p:spTgt spid="44040"/>
                                        </p:tgtEl>
                                        <p:attrNameLst>
                                          <p:attrName>style.visibility</p:attrName>
                                        </p:attrNameLst>
                                      </p:cBhvr>
                                      <p:to>
                                        <p:strVal val="hidden"/>
                                      </p:to>
                                    </p:set>
                                  </p:childTnLst>
                                </p:cTn>
                              </p:par>
                              <p:par>
                                <p:cTn id="48" presetID="12" presetClass="entr" presetSubtype="8" fill="hold" nodeType="withEffect">
                                  <p:stCondLst>
                                    <p:cond delay="500"/>
                                  </p:stCondLst>
                                  <p:childTnLst>
                                    <p:set>
                                      <p:cBhvr>
                                        <p:cTn id="49" dur="1" fill="hold">
                                          <p:stCondLst>
                                            <p:cond delay="0"/>
                                          </p:stCondLst>
                                        </p:cTn>
                                        <p:tgtEl>
                                          <p:spTgt spid="44040"/>
                                        </p:tgtEl>
                                        <p:attrNameLst>
                                          <p:attrName>style.visibility</p:attrName>
                                        </p:attrNameLst>
                                      </p:cBhvr>
                                      <p:to>
                                        <p:strVal val="visible"/>
                                      </p:to>
                                    </p:set>
                                    <p:anim calcmode="lin" valueType="num">
                                      <p:cBhvr>
                                        <p:cTn id="50" dur="250"/>
                                        <p:tgtEl>
                                          <p:spTgt spid="44040"/>
                                        </p:tgtEl>
                                        <p:attrNameLst>
                                          <p:attrName>ppt_x</p:attrName>
                                        </p:attrNameLst>
                                      </p:cBhvr>
                                      <p:tavLst>
                                        <p:tav tm="0">
                                          <p:val>
                                            <p:strVal val="#ppt_x-#ppt_w*1.125000"/>
                                          </p:val>
                                        </p:tav>
                                        <p:tav tm="100000">
                                          <p:val>
                                            <p:strVal val="#ppt_x"/>
                                          </p:val>
                                        </p:tav>
                                      </p:tavLst>
                                    </p:anim>
                                    <p:animEffect>
                                      <p:cBhvr>
                                        <p:cTn id="51" dur="250"/>
                                        <p:tgtEl>
                                          <p:spTgt spid="44040"/>
                                        </p:tgtEl>
                                      </p:cBhvr>
                                    </p:animEffect>
                                  </p:childTnLst>
                                </p:cTn>
                              </p:par>
                              <p:par>
                                <p:cTn id="52" presetID="35" presetClass="emph" presetSubtype="0" repeatCount="2000" fill="hold" grpId="1" nodeType="withEffect">
                                  <p:stCondLst>
                                    <p:cond delay="800"/>
                                  </p:stCondLst>
                                  <p:childTnLst>
                                    <p:anim calcmode="discrete" valueType="str">
                                      <p:cBhvr>
                                        <p:cTn id="53" dur="300" fill="hold"/>
                                        <p:tgtEl>
                                          <p:spTgt spid="44048"/>
                                        </p:tgtEl>
                                        <p:attrNameLst>
                                          <p:attrName>style.visibility</p:attrName>
                                        </p:attrNameLst>
                                      </p:cBhvr>
                                      <p:tavLst>
                                        <p:tav tm="0">
                                          <p:val>
                                            <p:strVal val="hidden"/>
                                          </p:val>
                                        </p:tav>
                                        <p:tav tm="50000">
                                          <p:val>
                                            <p:strVal val="visible"/>
                                          </p:val>
                                        </p:tav>
                                      </p:tavLst>
                                    </p:anim>
                                  </p:childTnLst>
                                </p:cTn>
                              </p:par>
                              <p:par>
                                <p:cTn id="54" presetID="35" presetClass="emph" presetSubtype="0" repeatCount="2000" fill="hold" nodeType="withEffect">
                                  <p:stCondLst>
                                    <p:cond delay="750"/>
                                  </p:stCondLst>
                                  <p:childTnLst>
                                    <p:anim calcmode="fmla" valueType="str">
                                      <p:cBhvr>
                                        <p:cTn id="55" dur="300" fill="hold"/>
                                        <p:tgtEl>
                                          <p:spTgt spid="4404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bldLvl="0" autoUpdateAnimBg="0"/>
      <p:bldP spid="44044" grpId="0" bldLvl="0" autoUpdateAnimBg="0"/>
      <p:bldP spid="44045" grpId="0" bldLvl="0" autoUpdateAnimBg="0"/>
      <p:bldP spid="44046" grpId="0" bldLvl="0" autoUpdateAnimBg="0"/>
      <p:bldP spid="44047" grpId="0" bldLvl="0" autoUpdateAnimBg="0"/>
      <p:bldP spid="44048" grpId="0" bldLvl="0" autoUpdateAnimBg="0"/>
      <p:bldP spid="44048" grpId="1" bldLvl="0" autoUpdateAnimBg="0"/>
      <p:bldP spid="44049" grpId="0" bldLvl="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45061"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grpSp>
        <p:nvGrpSpPr>
          <p:cNvPr id="45062" name="Group 18"/>
          <p:cNvGrpSpPr>
            <a:grpSpLocks/>
          </p:cNvGrpSpPr>
          <p:nvPr/>
        </p:nvGrpSpPr>
        <p:grpSpPr bwMode="auto">
          <a:xfrm>
            <a:off x="359771" y="1222092"/>
            <a:ext cx="6105524" cy="3383766"/>
            <a:chOff x="0" y="0"/>
            <a:chExt cx="6274466" cy="4670485"/>
          </a:xfrm>
        </p:grpSpPr>
        <p:pic>
          <p:nvPicPr>
            <p:cNvPr id="45063" name="Picture 2" descr="C:\Users\Abject-3D\Desktop\VMWare Files\FINAL diagrams\Basic Virtualization\3D PNGs\DGRM_vCenter_Overview_R3_Q109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503" y="1212160"/>
              <a:ext cx="771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3" descr="C:\Users\Abject-3D\Desktop\VMWare Files\FINAL diagrams\Basic Virtualization\3D PNGs\DGRM_vCenter_Overview_R3_Q109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3037" y="1499587"/>
              <a:ext cx="295275" cy="100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4" descr="C:\Users\Abject-3D\Desktop\VMWare Files\FINAL diagrams\Basic Virtualization\3D PNGs\DGRM_vCenter_Overview_R3_Q109_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4369" y="1189756"/>
              <a:ext cx="7620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5" descr="C:\Users\Abject-3D\Desktop\VMWare Files\FINAL diagrams\Basic Virtualization\3D PNGs\DGRM_vCenter_Overview_R3_Q109_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0369" y="0"/>
              <a:ext cx="1905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TextBox 7"/>
            <p:cNvSpPr>
              <a:spLocks noChangeArrowheads="1"/>
            </p:cNvSpPr>
            <p:nvPr/>
          </p:nvSpPr>
          <p:spPr bwMode="auto">
            <a:xfrm>
              <a:off x="2494009" y="455418"/>
              <a:ext cx="1257264" cy="80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784225" fontAlgn="base">
                <a:spcBef>
                  <a:spcPct val="0"/>
                </a:spcBef>
                <a:spcAft>
                  <a:spcPct val="0"/>
                </a:spcAft>
                <a:buFont typeface="Arial" charset="0"/>
                <a:buNone/>
              </a:pPr>
              <a:r>
                <a:rPr lang="en-US" sz="1600" b="1" smtClean="0">
                  <a:solidFill>
                    <a:srgbClr val="FFFFFF"/>
                  </a:solidFill>
                  <a:latin typeface="微软雅黑" charset="0"/>
                  <a:ea typeface="微软雅黑" charset="0"/>
                  <a:cs typeface="微软雅黑" charset="0"/>
                  <a:sym typeface="Arial" charset="0"/>
                </a:rPr>
                <a:t>Cloudview</a:t>
              </a:r>
            </a:p>
            <a:p>
              <a:pPr algn="ctr" defTabSz="784225" fontAlgn="base">
                <a:spcBef>
                  <a:spcPct val="0"/>
                </a:spcBef>
                <a:spcAft>
                  <a:spcPct val="0"/>
                </a:spcAft>
                <a:buFont typeface="Arial" charset="0"/>
                <a:buNone/>
              </a:pPr>
              <a:r>
                <a:rPr lang="en-US" sz="1600" b="1" smtClean="0">
                  <a:solidFill>
                    <a:srgbClr val="FFFFFF"/>
                  </a:solidFill>
                  <a:latin typeface="微软雅黑" charset="0"/>
                  <a:ea typeface="微软雅黑" charset="0"/>
                  <a:cs typeface="微软雅黑" charset="0"/>
                  <a:sym typeface="Arial" charset="0"/>
                </a:rPr>
                <a:t> </a:t>
              </a:r>
              <a:r>
                <a:rPr lang="zh-CN" altLang="en-US" sz="1600" b="1" smtClean="0">
                  <a:solidFill>
                    <a:srgbClr val="FFFFFF"/>
                  </a:solidFill>
                  <a:latin typeface="微软雅黑" charset="0"/>
                  <a:ea typeface="微软雅黑" charset="0"/>
                  <a:cs typeface="微软雅黑" charset="0"/>
                  <a:sym typeface="Arial" charset="0"/>
                </a:rPr>
                <a:t>主机管理</a:t>
              </a:r>
            </a:p>
          </p:txBody>
        </p:sp>
        <p:pic>
          <p:nvPicPr>
            <p:cNvPr id="45068" name="Picture 6" descr="C:\Users\Abject-3D\Desktop\VMWare Files\FINAL diagrams\Basic Virtualization\3D PNGs\DGRM_vCenter_Overview_R3_Q109_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068" y="2693718"/>
              <a:ext cx="847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7" descr="C:\Users\Abject-3D\Desktop\VMWare Files\FINAL diagrams\Basic Virtualization\3D PNGs\DGRM_vCenter_Overview_R3_Q109_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0180" y="3575110"/>
              <a:ext cx="13049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Rounded Rectangle 30"/>
            <p:cNvSpPr>
              <a:spLocks/>
            </p:cNvSpPr>
            <p:nvPr/>
          </p:nvSpPr>
          <p:spPr bwMode="auto">
            <a:xfrm>
              <a:off x="0" y="1559972"/>
              <a:ext cx="1506748" cy="981973"/>
            </a:xfrm>
            <a:prstGeom prst="roundRect">
              <a:avLst>
                <a:gd name="adj" fmla="val 16667"/>
              </a:avLst>
            </a:prstGeom>
            <a:gradFill rotWithShape="1">
              <a:gsLst>
                <a:gs pos="0">
                  <a:srgbClr val="3D95D0"/>
                </a:gs>
                <a:gs pos="100000">
                  <a:srgbClr val="89CBDF"/>
                </a:gs>
              </a:gsLst>
              <a:lin ang="5400000" scaled="1"/>
            </a:gradFill>
            <a:ln w="12700" cmpd="sng">
              <a:solidFill>
                <a:srgbClr val="39A5E5"/>
              </a:solidFill>
              <a:round/>
              <a:headEnd/>
              <a:tailEnd/>
            </a:ln>
          </p:spPr>
          <p:txBody>
            <a:bodyPr anchor="ctr"/>
            <a:lstStyle/>
            <a:p>
              <a:pPr algn="ctr" defTabSz="784225" fontAlgn="base">
                <a:spcBef>
                  <a:spcPct val="0"/>
                </a:spcBef>
                <a:spcAft>
                  <a:spcPct val="0"/>
                </a:spcAft>
                <a:buFont typeface="Arial" charset="0"/>
                <a:buNone/>
              </a:pPr>
              <a:r>
                <a:rPr lang="zh-CN" altLang="en-US" sz="1600" b="1" i="1" smtClean="0">
                  <a:solidFill>
                    <a:srgbClr val="FFFFFF"/>
                  </a:solidFill>
                  <a:latin typeface="微软雅黑" charset="0"/>
                  <a:ea typeface="微软雅黑" charset="0"/>
                  <a:cs typeface="微软雅黑" charset="0"/>
                  <a:sym typeface="宋体" charset="0"/>
                </a:rPr>
                <a:t>自动化</a:t>
              </a:r>
              <a:endParaRPr lang="en-US" sz="1600" b="1" i="1" smtClean="0">
                <a:solidFill>
                  <a:srgbClr val="FFFFFF"/>
                </a:solidFill>
                <a:latin typeface="微软雅黑" charset="0"/>
                <a:ea typeface="微软雅黑" charset="0"/>
                <a:cs typeface="微软雅黑" charset="0"/>
                <a:sym typeface="宋体" charset="0"/>
              </a:endParaRPr>
            </a:p>
          </p:txBody>
        </p:sp>
        <p:sp>
          <p:nvSpPr>
            <p:cNvPr id="45071" name="Rounded Rectangle 31"/>
            <p:cNvSpPr>
              <a:spLocks/>
            </p:cNvSpPr>
            <p:nvPr/>
          </p:nvSpPr>
          <p:spPr bwMode="auto">
            <a:xfrm>
              <a:off x="2311879" y="2638275"/>
              <a:ext cx="1506748" cy="854014"/>
            </a:xfrm>
            <a:prstGeom prst="roundRect">
              <a:avLst>
                <a:gd name="adj" fmla="val 16667"/>
              </a:avLst>
            </a:prstGeom>
            <a:gradFill rotWithShape="1">
              <a:gsLst>
                <a:gs pos="0">
                  <a:srgbClr val="3D95D0"/>
                </a:gs>
                <a:gs pos="100000">
                  <a:srgbClr val="89CBDF"/>
                </a:gs>
              </a:gsLst>
              <a:lin ang="5400000" scaled="1"/>
            </a:gradFill>
            <a:ln w="12700" cmpd="sng">
              <a:solidFill>
                <a:srgbClr val="39A5E5"/>
              </a:solidFill>
              <a:round/>
              <a:headEnd/>
              <a:tailEnd/>
            </a:ln>
          </p:spPr>
          <p:txBody>
            <a:bodyPr lIns="0" tIns="0" rIns="0" bIns="0" anchor="ctr"/>
            <a:lstStyle/>
            <a:p>
              <a:pPr algn="ctr" defTabSz="784225" fontAlgn="base">
                <a:spcBef>
                  <a:spcPct val="0"/>
                </a:spcBef>
                <a:spcAft>
                  <a:spcPct val="0"/>
                </a:spcAft>
                <a:buFont typeface="Arial" charset="0"/>
                <a:buNone/>
              </a:pPr>
              <a:r>
                <a:rPr lang="zh-CN" altLang="en-US" sz="1600" b="1" i="1" smtClean="0">
                  <a:solidFill>
                    <a:srgbClr val="FFFFFF"/>
                  </a:solidFill>
                  <a:latin typeface="微软雅黑" charset="0"/>
                  <a:ea typeface="微软雅黑" charset="0"/>
                  <a:cs typeface="微软雅黑" charset="0"/>
                  <a:sym typeface="宋体" charset="0"/>
                </a:rPr>
                <a:t>扩展性</a:t>
              </a:r>
              <a:endParaRPr lang="en-US" sz="1600" b="1" i="1" smtClean="0">
                <a:solidFill>
                  <a:srgbClr val="FFFFFF"/>
                </a:solidFill>
                <a:latin typeface="微软雅黑" charset="0"/>
                <a:ea typeface="微软雅黑" charset="0"/>
                <a:cs typeface="微软雅黑" charset="0"/>
                <a:sym typeface="宋体" charset="0"/>
              </a:endParaRPr>
            </a:p>
          </p:txBody>
        </p:sp>
        <p:sp>
          <p:nvSpPr>
            <p:cNvPr id="45072" name="Rounded Rectangle 32"/>
            <p:cNvSpPr>
              <a:spLocks/>
            </p:cNvSpPr>
            <p:nvPr/>
          </p:nvSpPr>
          <p:spPr bwMode="auto">
            <a:xfrm>
              <a:off x="4651075" y="1570037"/>
              <a:ext cx="1506748" cy="835324"/>
            </a:xfrm>
            <a:prstGeom prst="roundRect">
              <a:avLst>
                <a:gd name="adj" fmla="val 16667"/>
              </a:avLst>
            </a:prstGeom>
            <a:gradFill rotWithShape="1">
              <a:gsLst>
                <a:gs pos="0">
                  <a:srgbClr val="3D95D0"/>
                </a:gs>
                <a:gs pos="100000">
                  <a:srgbClr val="89CBDF"/>
                </a:gs>
              </a:gsLst>
              <a:lin ang="5400000" scaled="1"/>
            </a:gradFill>
            <a:ln w="12700" cmpd="sng">
              <a:solidFill>
                <a:srgbClr val="39A5E5"/>
              </a:solidFill>
              <a:round/>
              <a:headEnd/>
              <a:tailEnd/>
            </a:ln>
          </p:spPr>
          <p:txBody>
            <a:bodyPr lIns="0" tIns="0" rIns="0" bIns="0" anchor="ctr"/>
            <a:lstStyle/>
            <a:p>
              <a:pPr algn="ctr" defTabSz="784225" fontAlgn="base">
                <a:spcBef>
                  <a:spcPct val="0"/>
                </a:spcBef>
                <a:spcAft>
                  <a:spcPct val="0"/>
                </a:spcAft>
                <a:buFont typeface="Arial" charset="0"/>
                <a:buNone/>
              </a:pPr>
              <a:r>
                <a:rPr lang="zh-CN" altLang="en-US" sz="1600" b="1" i="1" smtClean="0">
                  <a:solidFill>
                    <a:srgbClr val="FFFFFF"/>
                  </a:solidFill>
                  <a:latin typeface="微软雅黑" charset="0"/>
                  <a:ea typeface="微软雅黑" charset="0"/>
                  <a:cs typeface="微软雅黑" charset="0"/>
                  <a:sym typeface="宋体" charset="0"/>
                </a:rPr>
                <a:t>可视化</a:t>
              </a:r>
              <a:endParaRPr lang="en-US" sz="1600" b="1" i="1" smtClean="0">
                <a:solidFill>
                  <a:srgbClr val="FFFFFF"/>
                </a:solidFill>
                <a:latin typeface="微软雅黑" charset="0"/>
                <a:ea typeface="微软雅黑" charset="0"/>
                <a:cs typeface="微软雅黑" charset="0"/>
                <a:sym typeface="宋体" charset="0"/>
              </a:endParaRPr>
            </a:p>
          </p:txBody>
        </p:sp>
        <p:pic>
          <p:nvPicPr>
            <p:cNvPr id="45073" name="Picture 4" descr="C:\Users\testuser\AppData\Local\Temp\VMwareDnD\c45473a7\VMW_09Q3_ICON_Monitor_Wid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31551" y="2441545"/>
              <a:ext cx="842915" cy="101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Picture 15" descr="ICON_Person_LtBlue_Q40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0925" y="2788710"/>
              <a:ext cx="478747" cy="82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75" name="Rectangle 26"/>
          <p:cNvSpPr>
            <a:spLocks noChangeArrowheads="1"/>
          </p:cNvSpPr>
          <p:nvPr/>
        </p:nvSpPr>
        <p:spPr bwMode="auto">
          <a:xfrm>
            <a:off x="6727716" y="1607768"/>
            <a:ext cx="5038908" cy="367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784225" fontAlgn="base">
              <a:lnSpc>
                <a:spcPct val="130000"/>
              </a:lnSpc>
              <a:spcBef>
                <a:spcPct val="0"/>
              </a:spcBef>
              <a:spcAft>
                <a:spcPct val="0"/>
              </a:spcAft>
              <a:buSzPct val="100000"/>
              <a:buFont typeface="Wingdings" charset="0"/>
              <a:buChar char="n"/>
            </a:pPr>
            <a:r>
              <a:rPr lang="zh-CN" altLang="en-US" b="1" smtClean="0">
                <a:solidFill>
                  <a:srgbClr val="000000"/>
                </a:solidFill>
                <a:latin typeface="微软雅黑" charset="0"/>
                <a:ea typeface="微软雅黑" charset="0"/>
                <a:cs typeface="微软雅黑" charset="0"/>
                <a:sym typeface="Times New Roman" charset="0"/>
              </a:rPr>
              <a:t> 虚拟主机模板管理</a:t>
            </a:r>
            <a:endParaRPr lang="en-US" b="1" smtClean="0">
              <a:solidFill>
                <a:srgbClr val="000000"/>
              </a:solidFill>
              <a:latin typeface="微软雅黑" charset="0"/>
              <a:ea typeface="微软雅黑" charset="0"/>
              <a:cs typeface="微软雅黑" charset="0"/>
              <a:sym typeface="Times New Roman" charset="0"/>
            </a:endParaRPr>
          </a:p>
          <a:p>
            <a:pPr marL="285750" indent="-285750" defTabSz="784225" fontAlgn="base">
              <a:lnSpc>
                <a:spcPct val="130000"/>
              </a:lnSpc>
              <a:spcBef>
                <a:spcPct val="0"/>
              </a:spcBef>
              <a:spcAft>
                <a:spcPct val="0"/>
              </a:spcAft>
              <a:buSzPct val="100000"/>
              <a:buFont typeface="Wingdings" charset="0"/>
              <a:buChar char="n"/>
            </a:pPr>
            <a:r>
              <a:rPr lang="en-US" b="1" smtClean="0">
                <a:solidFill>
                  <a:srgbClr val="000000"/>
                </a:solidFill>
                <a:latin typeface="微软雅黑" charset="0"/>
                <a:ea typeface="微软雅黑" charset="0"/>
                <a:cs typeface="微软雅黑" charset="0"/>
                <a:sym typeface="Times New Roman" charset="0"/>
              </a:rPr>
              <a:t> </a:t>
            </a:r>
            <a:r>
              <a:rPr lang="zh-CN" altLang="en-US" b="1" smtClean="0">
                <a:solidFill>
                  <a:srgbClr val="000000"/>
                </a:solidFill>
                <a:latin typeface="微软雅黑" charset="0"/>
                <a:ea typeface="微软雅黑" charset="0"/>
                <a:cs typeface="微软雅黑" charset="0"/>
                <a:sym typeface="Times New Roman" charset="0"/>
              </a:rPr>
              <a:t>快速创建、部署、克隆虚拟主机</a:t>
            </a:r>
            <a:endParaRPr lang="en-US" b="1" smtClean="0">
              <a:solidFill>
                <a:srgbClr val="000000"/>
              </a:solidFill>
              <a:latin typeface="微软雅黑" charset="0"/>
              <a:ea typeface="微软雅黑" charset="0"/>
              <a:cs typeface="微软雅黑" charset="0"/>
              <a:sym typeface="Times New Roman" charset="0"/>
            </a:endParaRPr>
          </a:p>
          <a:p>
            <a:pPr marL="285750" indent="-285750" defTabSz="784225" fontAlgn="base">
              <a:lnSpc>
                <a:spcPct val="130000"/>
              </a:lnSpc>
              <a:spcBef>
                <a:spcPct val="0"/>
              </a:spcBef>
              <a:spcAft>
                <a:spcPct val="0"/>
              </a:spcAft>
              <a:buSzPct val="100000"/>
              <a:buFont typeface="Wingdings" charset="0"/>
              <a:buChar char="n"/>
            </a:pPr>
            <a:r>
              <a:rPr lang="en-US" b="1" smtClean="0">
                <a:solidFill>
                  <a:srgbClr val="000000"/>
                </a:solidFill>
                <a:latin typeface="微软雅黑" charset="0"/>
                <a:ea typeface="微软雅黑" charset="0"/>
                <a:cs typeface="微软雅黑" charset="0"/>
                <a:sym typeface="Times New Roman" charset="0"/>
              </a:rPr>
              <a:t> </a:t>
            </a:r>
            <a:r>
              <a:rPr lang="zh-CN" altLang="en-US" b="1" smtClean="0">
                <a:solidFill>
                  <a:srgbClr val="000000"/>
                </a:solidFill>
                <a:latin typeface="微软雅黑" charset="0"/>
                <a:ea typeface="微软雅黑" charset="0"/>
                <a:cs typeface="微软雅黑" charset="0"/>
                <a:sym typeface="Times New Roman" charset="0"/>
              </a:rPr>
              <a:t>动态迁移、存储迁移</a:t>
            </a:r>
            <a:endParaRPr lang="en-US" b="1" smtClean="0">
              <a:solidFill>
                <a:srgbClr val="000000"/>
              </a:solidFill>
              <a:latin typeface="微软雅黑" charset="0"/>
              <a:ea typeface="微软雅黑" charset="0"/>
              <a:cs typeface="微软雅黑" charset="0"/>
              <a:sym typeface="Times New Roman" charset="0"/>
            </a:endParaRPr>
          </a:p>
          <a:p>
            <a:pPr marL="285750" indent="-285750" defTabSz="784225" fontAlgn="base">
              <a:lnSpc>
                <a:spcPct val="130000"/>
              </a:lnSpc>
              <a:spcBef>
                <a:spcPct val="0"/>
              </a:spcBef>
              <a:spcAft>
                <a:spcPct val="0"/>
              </a:spcAft>
              <a:buSzPct val="100000"/>
              <a:buFont typeface="Wingdings" charset="0"/>
              <a:buChar char="n"/>
            </a:pPr>
            <a:r>
              <a:rPr lang="en-US" b="1" smtClean="0">
                <a:solidFill>
                  <a:srgbClr val="000000"/>
                </a:solidFill>
                <a:latin typeface="微软雅黑" charset="0"/>
                <a:ea typeface="微软雅黑" charset="0"/>
                <a:cs typeface="微软雅黑" charset="0"/>
                <a:sym typeface="Times New Roman" charset="0"/>
              </a:rPr>
              <a:t> </a:t>
            </a:r>
            <a:r>
              <a:rPr lang="zh-CN" altLang="en-US" b="1" smtClean="0">
                <a:solidFill>
                  <a:srgbClr val="000000"/>
                </a:solidFill>
                <a:latin typeface="微软雅黑" charset="0"/>
                <a:ea typeface="微软雅黑" charset="0"/>
                <a:cs typeface="微软雅黑" charset="0"/>
                <a:sym typeface="Times New Roman" charset="0"/>
              </a:rPr>
              <a:t>虚拟外设管理、动态配置变更</a:t>
            </a:r>
            <a:endParaRPr lang="en-US" b="1" smtClean="0">
              <a:solidFill>
                <a:srgbClr val="000000"/>
              </a:solidFill>
              <a:latin typeface="微软雅黑" charset="0"/>
              <a:ea typeface="微软雅黑" charset="0"/>
              <a:cs typeface="微软雅黑" charset="0"/>
              <a:sym typeface="Times New Roman" charset="0"/>
            </a:endParaRPr>
          </a:p>
          <a:p>
            <a:pPr marL="285750" indent="-285750" defTabSz="784225" fontAlgn="base">
              <a:lnSpc>
                <a:spcPct val="130000"/>
              </a:lnSpc>
              <a:spcBef>
                <a:spcPct val="0"/>
              </a:spcBef>
              <a:spcAft>
                <a:spcPct val="0"/>
              </a:spcAft>
              <a:buSzPct val="100000"/>
              <a:buFont typeface="Wingdings" charset="0"/>
              <a:buChar char="n"/>
            </a:pPr>
            <a:r>
              <a:rPr lang="en-US" b="1" smtClean="0">
                <a:solidFill>
                  <a:srgbClr val="000000"/>
                </a:solidFill>
                <a:latin typeface="微软雅黑" charset="0"/>
                <a:ea typeface="微软雅黑" charset="0"/>
                <a:cs typeface="微软雅黑" charset="0"/>
                <a:sym typeface="Times New Roman" charset="0"/>
              </a:rPr>
              <a:t> </a:t>
            </a:r>
            <a:r>
              <a:rPr lang="zh-CN" altLang="en-US" b="1" smtClean="0">
                <a:solidFill>
                  <a:srgbClr val="000000"/>
                </a:solidFill>
                <a:latin typeface="微软雅黑" charset="0"/>
                <a:ea typeface="微软雅黑" charset="0"/>
                <a:cs typeface="微软雅黑" charset="0"/>
                <a:sym typeface="Times New Roman" charset="0"/>
              </a:rPr>
              <a:t>快照、备份</a:t>
            </a:r>
            <a:endParaRPr lang="en-US" b="1" smtClean="0">
              <a:solidFill>
                <a:srgbClr val="000000"/>
              </a:solidFill>
              <a:latin typeface="微软雅黑" charset="0"/>
              <a:ea typeface="微软雅黑" charset="0"/>
              <a:cs typeface="微软雅黑" charset="0"/>
              <a:sym typeface="Times New Roman" charset="0"/>
            </a:endParaRPr>
          </a:p>
          <a:p>
            <a:pPr marL="285750" indent="-285750" defTabSz="784225" fontAlgn="base">
              <a:lnSpc>
                <a:spcPct val="130000"/>
              </a:lnSpc>
              <a:spcBef>
                <a:spcPct val="0"/>
              </a:spcBef>
              <a:spcAft>
                <a:spcPct val="0"/>
              </a:spcAft>
              <a:buSzPct val="100000"/>
              <a:buFont typeface="Wingdings" charset="0"/>
              <a:buChar char="n"/>
            </a:pPr>
            <a:r>
              <a:rPr lang="en-US" b="1" smtClean="0">
                <a:solidFill>
                  <a:srgbClr val="000000"/>
                </a:solidFill>
                <a:latin typeface="微软雅黑" charset="0"/>
                <a:ea typeface="微软雅黑" charset="0"/>
                <a:cs typeface="微软雅黑" charset="0"/>
                <a:sym typeface="Times New Roman" charset="0"/>
              </a:rPr>
              <a:t> </a:t>
            </a:r>
            <a:r>
              <a:rPr lang="zh-CN" altLang="en-US" b="1" smtClean="0">
                <a:solidFill>
                  <a:srgbClr val="000000"/>
                </a:solidFill>
                <a:latin typeface="微软雅黑" charset="0"/>
                <a:ea typeface="微软雅黑" charset="0"/>
                <a:cs typeface="微软雅黑" charset="0"/>
                <a:sym typeface="Times New Roman" charset="0"/>
              </a:rPr>
              <a:t>高可用</a:t>
            </a:r>
            <a:endParaRPr lang="en-US" b="1" smtClean="0">
              <a:solidFill>
                <a:srgbClr val="000000"/>
              </a:solidFill>
              <a:latin typeface="微软雅黑" charset="0"/>
              <a:ea typeface="微软雅黑" charset="0"/>
              <a:cs typeface="微软雅黑" charset="0"/>
              <a:sym typeface="Times New Roman" charset="0"/>
            </a:endParaRPr>
          </a:p>
          <a:p>
            <a:pPr marL="285750" indent="-285750" defTabSz="784225" fontAlgn="base">
              <a:lnSpc>
                <a:spcPct val="130000"/>
              </a:lnSpc>
              <a:spcBef>
                <a:spcPct val="0"/>
              </a:spcBef>
              <a:spcAft>
                <a:spcPct val="0"/>
              </a:spcAft>
              <a:buSzPct val="100000"/>
              <a:buFont typeface="Wingdings" charset="0"/>
              <a:buChar char="n"/>
            </a:pPr>
            <a:r>
              <a:rPr lang="en-US" b="1" smtClean="0">
                <a:solidFill>
                  <a:srgbClr val="000000"/>
                </a:solidFill>
                <a:latin typeface="微软雅黑" charset="0"/>
                <a:ea typeface="微软雅黑" charset="0"/>
                <a:cs typeface="微软雅黑" charset="0"/>
                <a:sym typeface="Times New Roman" charset="0"/>
              </a:rPr>
              <a:t> </a:t>
            </a:r>
            <a:r>
              <a:rPr lang="zh-CN" altLang="en-US" b="1" smtClean="0">
                <a:solidFill>
                  <a:srgbClr val="000000"/>
                </a:solidFill>
                <a:latin typeface="微软雅黑" charset="0"/>
                <a:ea typeface="微软雅黑" charset="0"/>
                <a:cs typeface="微软雅黑" charset="0"/>
                <a:sym typeface="Times New Roman" charset="0"/>
              </a:rPr>
              <a:t>调度策略</a:t>
            </a:r>
          </a:p>
          <a:p>
            <a:pPr marL="285750" indent="-285750" defTabSz="784225" fontAlgn="base">
              <a:lnSpc>
                <a:spcPct val="130000"/>
              </a:lnSpc>
              <a:spcBef>
                <a:spcPct val="0"/>
              </a:spcBef>
              <a:spcAft>
                <a:spcPct val="0"/>
              </a:spcAft>
              <a:buSzPct val="100000"/>
              <a:buFont typeface="Wingdings" charset="0"/>
              <a:buChar char="n"/>
            </a:pPr>
            <a:r>
              <a:rPr lang="zh-CN" altLang="en-US" b="1" smtClean="0">
                <a:solidFill>
                  <a:srgbClr val="000000"/>
                </a:solidFill>
                <a:latin typeface="微软雅黑" charset="0"/>
                <a:ea typeface="微软雅黑" charset="0"/>
                <a:cs typeface="微软雅黑" charset="0"/>
                <a:sym typeface="Times New Roman" charset="0"/>
              </a:rPr>
              <a:t>支持远程监控、性能分析</a:t>
            </a:r>
          </a:p>
          <a:p>
            <a:pPr marL="285750" indent="-285750" defTabSz="784225" fontAlgn="base">
              <a:lnSpc>
                <a:spcPct val="130000"/>
              </a:lnSpc>
              <a:spcBef>
                <a:spcPct val="0"/>
              </a:spcBef>
              <a:spcAft>
                <a:spcPct val="0"/>
              </a:spcAft>
              <a:buSzPct val="100000"/>
              <a:buFont typeface="Wingdings" charset="0"/>
              <a:buChar char="n"/>
            </a:pPr>
            <a:r>
              <a:rPr lang="zh-CN" altLang="en-US" b="1" smtClean="0">
                <a:solidFill>
                  <a:srgbClr val="000000"/>
                </a:solidFill>
                <a:latin typeface="微软雅黑" charset="0"/>
                <a:ea typeface="微软雅黑" charset="0"/>
                <a:cs typeface="微软雅黑" charset="0"/>
                <a:sym typeface="Times New Roman" charset="0"/>
              </a:rPr>
              <a:t>支持多租户和权限管理、支持审计日志</a:t>
            </a:r>
          </a:p>
          <a:p>
            <a:pPr defTabSz="784225" fontAlgn="base">
              <a:lnSpc>
                <a:spcPct val="130000"/>
              </a:lnSpc>
              <a:spcBef>
                <a:spcPct val="0"/>
              </a:spcBef>
              <a:spcAft>
                <a:spcPct val="0"/>
              </a:spcAft>
              <a:buSzPct val="100000"/>
              <a:buFont typeface="Wingdings" charset="0"/>
              <a:buChar char="n"/>
            </a:pPr>
            <a:endParaRPr lang="en-US" b="1" smtClean="0">
              <a:solidFill>
                <a:srgbClr val="000000"/>
              </a:solidFill>
              <a:latin typeface="微软雅黑" charset="0"/>
              <a:ea typeface="微软雅黑" charset="0"/>
              <a:cs typeface="微软雅黑" charset="0"/>
              <a:sym typeface="Times New Roman" charset="0"/>
            </a:endParaRPr>
          </a:p>
        </p:txBody>
      </p:sp>
      <p:sp>
        <p:nvSpPr>
          <p:cNvPr id="45076" name="文本占位符 2"/>
          <p:cNvSpPr>
            <a:spLocks noGrp="1" noChangeArrowheads="1"/>
          </p:cNvSpPr>
          <p:nvPr/>
        </p:nvSpPr>
        <p:spPr bwMode="auto">
          <a:xfrm>
            <a:off x="529075" y="333298"/>
            <a:ext cx="8556198" cy="571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宋体" charset="0"/>
              </a:rPr>
              <a:t>主机管理</a:t>
            </a:r>
          </a:p>
        </p:txBody>
      </p:sp>
      <p:sp>
        <p:nvSpPr>
          <p:cNvPr id="45077"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1782689C-2245-AF43-B68B-71A71AA4AB92}"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38</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45078" name="Rectangle 26"/>
          <p:cNvSpPr>
            <a:spLocks noChangeArrowheads="1"/>
          </p:cNvSpPr>
          <p:nvPr/>
        </p:nvSpPr>
        <p:spPr bwMode="auto">
          <a:xfrm>
            <a:off x="6327738" y="1198288"/>
            <a:ext cx="5041025" cy="48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lnSpc>
                <a:spcPct val="130000"/>
              </a:lnSpc>
              <a:spcBef>
                <a:spcPct val="0"/>
              </a:spcBef>
              <a:spcAft>
                <a:spcPct val="0"/>
              </a:spcAft>
              <a:buSzPct val="100000"/>
              <a:buFont typeface="Arial" charset="0"/>
              <a:buNone/>
            </a:pPr>
            <a:r>
              <a:rPr lang="zh-CN" altLang="en-US" sz="2000" b="1" smtClean="0">
                <a:solidFill>
                  <a:srgbClr val="FF0000"/>
                </a:solidFill>
                <a:latin typeface="微软雅黑" charset="0"/>
                <a:ea typeface="微软雅黑" charset="0"/>
                <a:cs typeface="微软雅黑" charset="0"/>
                <a:sym typeface="Times New Roman" charset="0"/>
              </a:rPr>
              <a:t>功能特性</a:t>
            </a:r>
            <a:endParaRPr lang="en-US" sz="2000" b="1" smtClean="0">
              <a:solidFill>
                <a:srgbClr val="FF0000"/>
              </a:solidFill>
              <a:latin typeface="微软雅黑" charset="0"/>
              <a:ea typeface="微软雅黑" charset="0"/>
              <a:cs typeface="微软雅黑" charset="0"/>
              <a:sym typeface="Times New Roman" charset="0"/>
            </a:endParaRPr>
          </a:p>
        </p:txBody>
      </p:sp>
    </p:spTree>
    <p:extLst>
      <p:ext uri="{BB962C8B-B14F-4D97-AF65-F5344CB8AC3E}">
        <p14:creationId xmlns:p14="http://schemas.microsoft.com/office/powerpoint/2010/main" val="317309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47109"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47110" name="Rounded Rectangle 60"/>
          <p:cNvSpPr>
            <a:spLocks/>
          </p:cNvSpPr>
          <p:nvPr/>
        </p:nvSpPr>
        <p:spPr bwMode="auto">
          <a:xfrm>
            <a:off x="4338415" y="1853771"/>
            <a:ext cx="3544802" cy="4383660"/>
          </a:xfrm>
          <a:prstGeom prst="roundRect">
            <a:avLst>
              <a:gd name="adj" fmla="val 2912"/>
            </a:avLst>
          </a:prstGeom>
          <a:gradFill rotWithShape="1">
            <a:gsLst>
              <a:gs pos="0">
                <a:srgbClr val="6C9E3B"/>
              </a:gs>
              <a:gs pos="98999">
                <a:srgbClr val="AAD26B"/>
              </a:gs>
              <a:gs pos="100000">
                <a:srgbClr val="AAD26B"/>
              </a:gs>
            </a:gsLst>
            <a:lin ang="5400000" scaled="1"/>
          </a:gradFill>
          <a:ln w="12700" cmpd="sng">
            <a:solidFill>
              <a:srgbClr val="689739"/>
            </a:solidFill>
            <a:round/>
            <a:headEnd/>
            <a:tailEnd/>
          </a:ln>
        </p:spPr>
        <p:txBody>
          <a:bodyPr anchor="ctr"/>
          <a:lstStyle/>
          <a:p>
            <a:pPr algn="ctr" defTabSz="784225" fontAlgn="base">
              <a:spcBef>
                <a:spcPct val="0"/>
              </a:spcBef>
              <a:spcAft>
                <a:spcPct val="0"/>
              </a:spcAft>
              <a:buFont typeface="Arial" charset="0"/>
              <a:buNone/>
            </a:pPr>
            <a:endParaRPr lang="zh-CN" altLang="en-US" sz="2000" smtClean="0">
              <a:solidFill>
                <a:srgbClr val="000000"/>
              </a:solidFill>
              <a:latin typeface="微软雅黑" charset="0"/>
              <a:ea typeface="微软雅黑" charset="0"/>
              <a:cs typeface="微软雅黑" charset="0"/>
              <a:sym typeface="微软雅黑" charset="0"/>
            </a:endParaRPr>
          </a:p>
        </p:txBody>
      </p:sp>
      <p:sp>
        <p:nvSpPr>
          <p:cNvPr id="47111" name="Rounded Rectangle 62"/>
          <p:cNvSpPr>
            <a:spLocks/>
          </p:cNvSpPr>
          <p:nvPr/>
        </p:nvSpPr>
        <p:spPr bwMode="auto">
          <a:xfrm>
            <a:off x="8037707" y="1844251"/>
            <a:ext cx="3553267" cy="4391596"/>
          </a:xfrm>
          <a:prstGeom prst="roundRect">
            <a:avLst>
              <a:gd name="adj" fmla="val 3514"/>
            </a:avLst>
          </a:prstGeom>
          <a:gradFill rotWithShape="1">
            <a:gsLst>
              <a:gs pos="0">
                <a:srgbClr val="61C0E0"/>
              </a:gs>
              <a:gs pos="100000">
                <a:srgbClr val="ACE0F2"/>
              </a:gs>
            </a:gsLst>
            <a:lin ang="5400000" scaled="1"/>
          </a:gradFill>
          <a:ln w="12700" cmpd="sng">
            <a:solidFill>
              <a:srgbClr val="39A5E5"/>
            </a:solidFill>
            <a:round/>
            <a:headEnd/>
            <a:tailEnd/>
          </a:ln>
        </p:spPr>
        <p:txBody>
          <a:bodyPr anchor="ctr"/>
          <a:lstStyle/>
          <a:p>
            <a:pPr algn="ctr" defTabSz="784225" fontAlgn="base">
              <a:spcBef>
                <a:spcPct val="0"/>
              </a:spcBef>
              <a:spcAft>
                <a:spcPct val="0"/>
              </a:spcAft>
              <a:buFont typeface="Arial" charset="0"/>
              <a:buNone/>
            </a:pPr>
            <a:endParaRPr lang="zh-CN" altLang="en-US" sz="2000" b="1" smtClean="0">
              <a:solidFill>
                <a:srgbClr val="000000"/>
              </a:solidFill>
              <a:latin typeface="微软雅黑" charset="0"/>
              <a:ea typeface="微软雅黑" charset="0"/>
              <a:cs typeface="微软雅黑" charset="0"/>
              <a:sym typeface="微软雅黑" charset="0"/>
            </a:endParaRPr>
          </a:p>
        </p:txBody>
      </p:sp>
      <p:sp>
        <p:nvSpPr>
          <p:cNvPr id="47112" name="Rounded Rectangle 64"/>
          <p:cNvSpPr>
            <a:spLocks/>
          </p:cNvSpPr>
          <p:nvPr/>
        </p:nvSpPr>
        <p:spPr bwMode="auto">
          <a:xfrm>
            <a:off x="615844" y="1853771"/>
            <a:ext cx="3553266" cy="4383660"/>
          </a:xfrm>
          <a:prstGeom prst="roundRect">
            <a:avLst>
              <a:gd name="adj" fmla="val 3519"/>
            </a:avLst>
          </a:prstGeom>
          <a:gradFill rotWithShape="1">
            <a:gsLst>
              <a:gs pos="0">
                <a:srgbClr val="037BB1"/>
              </a:gs>
              <a:gs pos="82999">
                <a:srgbClr val="52AEDC"/>
              </a:gs>
              <a:gs pos="100000">
                <a:srgbClr val="52AEDC"/>
              </a:gs>
            </a:gsLst>
            <a:lin ang="5400000" scaled="1"/>
          </a:gradFill>
          <a:ln w="12700" cmpd="sng">
            <a:solidFill>
              <a:srgbClr val="366092"/>
            </a:solidFill>
            <a:round/>
            <a:headEnd/>
            <a:tailEnd/>
          </a:ln>
        </p:spPr>
        <p:txBody>
          <a:bodyPr anchor="ctr"/>
          <a:lstStyle/>
          <a:p>
            <a:pPr algn="ctr" defTabSz="784225" fontAlgn="base">
              <a:spcBef>
                <a:spcPct val="0"/>
              </a:spcBef>
              <a:spcAft>
                <a:spcPct val="0"/>
              </a:spcAft>
              <a:buFont typeface="Arial" charset="0"/>
              <a:buNone/>
            </a:pPr>
            <a:endParaRPr lang="zh-CN" altLang="en-US" sz="2000" b="1" smtClean="0">
              <a:solidFill>
                <a:srgbClr val="000000"/>
              </a:solidFill>
              <a:latin typeface="微软雅黑" charset="0"/>
              <a:ea typeface="微软雅黑" charset="0"/>
              <a:cs typeface="微软雅黑" charset="0"/>
              <a:sym typeface="微软雅黑" charset="0"/>
            </a:endParaRPr>
          </a:p>
        </p:txBody>
      </p:sp>
      <p:sp>
        <p:nvSpPr>
          <p:cNvPr id="47113" name="文本占位符 2"/>
          <p:cNvSpPr>
            <a:spLocks noGrp="1" noChangeArrowheads="1"/>
          </p:cNvSpPr>
          <p:nvPr>
            <p:ph sz="quarter" idx="4294967295"/>
          </p:nvPr>
        </p:nvSpPr>
        <p:spPr bwMode="auto">
          <a:xfrm>
            <a:off x="529078" y="333298"/>
            <a:ext cx="8638733"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多维度资源组合</a:t>
            </a:r>
          </a:p>
        </p:txBody>
      </p:sp>
      <p:sp>
        <p:nvSpPr>
          <p:cNvPr id="47114" name="object 60"/>
          <p:cNvSpPr>
            <a:spLocks noChangeArrowheads="1"/>
          </p:cNvSpPr>
          <p:nvPr/>
        </p:nvSpPr>
        <p:spPr bwMode="auto">
          <a:xfrm>
            <a:off x="8247219" y="1974393"/>
            <a:ext cx="3134238" cy="2199766"/>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47115" name="object 51"/>
          <p:cNvSpPr>
            <a:spLocks/>
          </p:cNvSpPr>
          <p:nvPr/>
        </p:nvSpPr>
        <p:spPr bwMode="auto">
          <a:xfrm>
            <a:off x="795729" y="1983916"/>
            <a:ext cx="3212542" cy="2191830"/>
          </a:xfrm>
          <a:custGeom>
            <a:avLst/>
            <a:gdLst>
              <a:gd name="T0" fmla="*/ 0 w 2601595"/>
              <a:gd name="T1" fmla="*/ 1759077 h 1759077"/>
              <a:gd name="T2" fmla="*/ 2601595 w 2601595"/>
              <a:gd name="T3" fmla="*/ 1759077 h 1759077"/>
              <a:gd name="T4" fmla="*/ 2601595 w 2601595"/>
              <a:gd name="T5" fmla="*/ 0 h 1759077"/>
              <a:gd name="T6" fmla="*/ 0 w 2601595"/>
              <a:gd name="T7" fmla="*/ 0 h 1759077"/>
              <a:gd name="T8" fmla="*/ 0 w 2601595"/>
              <a:gd name="T9" fmla="*/ 1759077 h 1759077"/>
              <a:gd name="T10" fmla="*/ 0 w 2601595"/>
              <a:gd name="T11" fmla="*/ 0 h 1759077"/>
              <a:gd name="T12" fmla="*/ 2601595 w 2601595"/>
              <a:gd name="T13" fmla="*/ 1759077 h 1759077"/>
            </a:gdLst>
            <a:ahLst/>
            <a:cxnLst>
              <a:cxn ang="0">
                <a:pos x="T0" y="T1"/>
              </a:cxn>
              <a:cxn ang="0">
                <a:pos x="T2" y="T3"/>
              </a:cxn>
              <a:cxn ang="0">
                <a:pos x="T4" y="T5"/>
              </a:cxn>
              <a:cxn ang="0">
                <a:pos x="T6" y="T7"/>
              </a:cxn>
              <a:cxn ang="0">
                <a:pos x="T8" y="T9"/>
              </a:cxn>
            </a:cxnLst>
            <a:rect l="T10" t="T11" r="T12" b="T13"/>
            <a:pathLst>
              <a:path w="2601595" h="1759077">
                <a:moveTo>
                  <a:pt x="0" y="1759077"/>
                </a:moveTo>
                <a:lnTo>
                  <a:pt x="2601595" y="1759077"/>
                </a:lnTo>
                <a:lnTo>
                  <a:pt x="2601595" y="0"/>
                </a:lnTo>
                <a:lnTo>
                  <a:pt x="0" y="0"/>
                </a:lnTo>
                <a:lnTo>
                  <a:pt x="0" y="1759077"/>
                </a:lnTo>
                <a:close/>
              </a:path>
            </a:pathLst>
          </a:custGeom>
          <a:gradFill rotWithShape="1">
            <a:gsLst>
              <a:gs pos="0">
                <a:srgbClr val="D9FDA5"/>
              </a:gs>
              <a:gs pos="34999">
                <a:srgbClr val="E3FEBF"/>
              </a:gs>
              <a:gs pos="100000">
                <a:srgbClr val="F4FEE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47116" name="object 52"/>
          <p:cNvSpPr>
            <a:spLocks noChangeArrowheads="1"/>
          </p:cNvSpPr>
          <p:nvPr/>
        </p:nvSpPr>
        <p:spPr bwMode="auto">
          <a:xfrm>
            <a:off x="958684" y="2439423"/>
            <a:ext cx="1775574" cy="163633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47121" name="object 58"/>
          <p:cNvSpPr>
            <a:spLocks noChangeArrowheads="1"/>
          </p:cNvSpPr>
          <p:nvPr/>
        </p:nvSpPr>
        <p:spPr bwMode="auto">
          <a:xfrm>
            <a:off x="1115293" y="3774203"/>
            <a:ext cx="645471" cy="23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12700" defTabSz="784225" fontAlgn="base">
              <a:spcBef>
                <a:spcPct val="0"/>
              </a:spcBef>
              <a:spcAft>
                <a:spcPct val="0"/>
              </a:spcAft>
              <a:buFont typeface="Arial" charset="0"/>
              <a:buNone/>
            </a:pPr>
            <a:r>
              <a:rPr lang="zh-CN" altLang="en-US" sz="1400" smtClean="0">
                <a:solidFill>
                  <a:srgbClr val="404040"/>
                </a:solidFill>
                <a:latin typeface="微软雅黑" charset="0"/>
                <a:ea typeface="微软雅黑" charset="0"/>
                <a:cs typeface="微软雅黑" charset="0"/>
                <a:sym typeface="宋体" charset="0"/>
              </a:rPr>
              <a:t>集群</a:t>
            </a:r>
            <a:r>
              <a:rPr lang="zh-CN" altLang="en-US" sz="1400" b="1" smtClean="0">
                <a:solidFill>
                  <a:srgbClr val="404040"/>
                </a:solidFill>
                <a:latin typeface="微软雅黑" charset="0"/>
                <a:ea typeface="微软雅黑" charset="0"/>
                <a:cs typeface="微软雅黑" charset="0"/>
                <a:sym typeface="Arial" charset="0"/>
              </a:rPr>
              <a:t>1</a:t>
            </a:r>
            <a:endParaRPr lang="zh-CN" altLang="en-US" sz="1400" smtClean="0">
              <a:solidFill>
                <a:srgbClr val="000000"/>
              </a:solidFill>
              <a:latin typeface="微软雅黑" charset="0"/>
              <a:ea typeface="微软雅黑" charset="0"/>
              <a:cs typeface="微软雅黑" charset="0"/>
              <a:sym typeface="Arial" charset="0"/>
            </a:endParaRPr>
          </a:p>
        </p:txBody>
      </p:sp>
      <p:sp>
        <p:nvSpPr>
          <p:cNvPr id="47122" name="object 59"/>
          <p:cNvSpPr>
            <a:spLocks noChangeArrowheads="1"/>
          </p:cNvSpPr>
          <p:nvPr/>
        </p:nvSpPr>
        <p:spPr bwMode="auto">
          <a:xfrm>
            <a:off x="1923720" y="3774203"/>
            <a:ext cx="645471" cy="23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12700" defTabSz="784225" fontAlgn="base">
              <a:spcBef>
                <a:spcPct val="0"/>
              </a:spcBef>
              <a:spcAft>
                <a:spcPct val="0"/>
              </a:spcAft>
              <a:buFont typeface="Arial" charset="0"/>
              <a:buNone/>
            </a:pPr>
            <a:r>
              <a:rPr lang="zh-CN" altLang="en-US" sz="1400" smtClean="0">
                <a:solidFill>
                  <a:srgbClr val="404040"/>
                </a:solidFill>
                <a:latin typeface="微软雅黑" charset="0"/>
                <a:ea typeface="微软雅黑" charset="0"/>
                <a:cs typeface="微软雅黑" charset="0"/>
                <a:sym typeface="宋体" charset="0"/>
              </a:rPr>
              <a:t>集群</a:t>
            </a:r>
            <a:r>
              <a:rPr lang="zh-CN" altLang="en-US" sz="1400" b="1" smtClean="0">
                <a:solidFill>
                  <a:srgbClr val="404040"/>
                </a:solidFill>
                <a:latin typeface="微软雅黑" charset="0"/>
                <a:ea typeface="微软雅黑" charset="0"/>
                <a:cs typeface="微软雅黑" charset="0"/>
                <a:sym typeface="Arial" charset="0"/>
              </a:rPr>
              <a:t>2</a:t>
            </a:r>
            <a:endParaRPr lang="zh-CN" altLang="en-US" sz="1400" smtClean="0">
              <a:solidFill>
                <a:srgbClr val="000000"/>
              </a:solidFill>
              <a:latin typeface="微软雅黑" charset="0"/>
              <a:ea typeface="微软雅黑" charset="0"/>
              <a:cs typeface="微软雅黑" charset="0"/>
              <a:sym typeface="Arial" charset="0"/>
            </a:endParaRPr>
          </a:p>
        </p:txBody>
      </p:sp>
      <p:sp>
        <p:nvSpPr>
          <p:cNvPr id="47123" name="矩形 4"/>
          <p:cNvSpPr>
            <a:spLocks noChangeArrowheads="1"/>
          </p:cNvSpPr>
          <p:nvPr/>
        </p:nvSpPr>
        <p:spPr bwMode="auto">
          <a:xfrm>
            <a:off x="795729" y="4236058"/>
            <a:ext cx="3212542" cy="117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defTabSz="784225" fontAlgn="base">
              <a:lnSpc>
                <a:spcPct val="150000"/>
              </a:lnSpc>
              <a:spcBef>
                <a:spcPct val="0"/>
              </a:spcBef>
              <a:spcAft>
                <a:spcPct val="0"/>
              </a:spcAft>
              <a:buFont typeface="Wingdings" charset="0"/>
              <a:buChar char="u"/>
              <a:tabLst>
                <a:tab pos="355600" algn="l"/>
              </a:tabLst>
            </a:pPr>
            <a:r>
              <a:rPr lang="zh-CN" altLang="en-US" sz="1600" b="1" smtClean="0">
                <a:solidFill>
                  <a:srgbClr val="000000"/>
                </a:solidFill>
                <a:latin typeface="微软雅黑" charset="0"/>
                <a:ea typeface="微软雅黑" charset="0"/>
                <a:cs typeface="微软雅黑" charset="0"/>
                <a:sym typeface="宋体" charset="0"/>
              </a:rPr>
              <a:t>单集群支持</a:t>
            </a:r>
            <a:r>
              <a:rPr lang="en-US" sz="1600" b="1" smtClean="0">
                <a:solidFill>
                  <a:srgbClr val="000000"/>
                </a:solidFill>
                <a:latin typeface="微软雅黑" charset="0"/>
                <a:ea typeface="微软雅黑" charset="0"/>
                <a:cs typeface="微软雅黑" charset="0"/>
                <a:sym typeface="Arial" charset="0"/>
              </a:rPr>
              <a:t>32</a:t>
            </a:r>
            <a:r>
              <a:rPr lang="zh-CN" altLang="en-US" sz="1600" b="1" smtClean="0">
                <a:solidFill>
                  <a:srgbClr val="000000"/>
                </a:solidFill>
                <a:latin typeface="微软雅黑" charset="0"/>
                <a:ea typeface="微软雅黑" charset="0"/>
                <a:cs typeface="微软雅黑" charset="0"/>
                <a:sym typeface="宋体" charset="0"/>
              </a:rPr>
              <a:t>台服务器</a:t>
            </a:r>
            <a:r>
              <a:rPr lang="zh-CN" altLang="en-US" sz="1600" b="1" smtClean="0">
                <a:solidFill>
                  <a:srgbClr val="000000"/>
                </a:solidFill>
                <a:latin typeface="微软雅黑" charset="0"/>
                <a:ea typeface="微软雅黑" charset="0"/>
                <a:cs typeface="微软雅黑" charset="0"/>
                <a:sym typeface="Arial" charset="0"/>
              </a:rPr>
              <a:t>，</a:t>
            </a:r>
            <a:r>
              <a:rPr lang="zh-CN" altLang="en-US" sz="1600" b="1" smtClean="0">
                <a:solidFill>
                  <a:srgbClr val="F43308"/>
                </a:solidFill>
                <a:latin typeface="微软雅黑" charset="0"/>
                <a:ea typeface="微软雅黑" charset="0"/>
                <a:cs typeface="微软雅黑" charset="0"/>
                <a:sym typeface="Arial" charset="0"/>
              </a:rPr>
              <a:t>系统</a:t>
            </a:r>
            <a:r>
              <a:rPr lang="zh-CN" altLang="en-US" sz="1600" b="1" smtClean="0">
                <a:solidFill>
                  <a:srgbClr val="F43308"/>
                </a:solidFill>
                <a:latin typeface="微软雅黑" charset="0"/>
                <a:ea typeface="微软雅黑" charset="0"/>
                <a:cs typeface="微软雅黑" charset="0"/>
                <a:sym typeface="宋体" charset="0"/>
              </a:rPr>
              <a:t>最大支持</a:t>
            </a:r>
            <a:r>
              <a:rPr lang="en-US" sz="1600" b="1" smtClean="0">
                <a:solidFill>
                  <a:srgbClr val="F43308"/>
                </a:solidFill>
                <a:latin typeface="微软雅黑" charset="0"/>
                <a:ea typeface="微软雅黑" charset="0"/>
                <a:cs typeface="微软雅黑" charset="0"/>
                <a:sym typeface="Arial" charset="0"/>
              </a:rPr>
              <a:t>4096</a:t>
            </a:r>
            <a:r>
              <a:rPr lang="zh-CN" altLang="en-US" sz="1600" b="1" smtClean="0">
                <a:solidFill>
                  <a:srgbClr val="F43308"/>
                </a:solidFill>
                <a:latin typeface="微软雅黑" charset="0"/>
                <a:ea typeface="微软雅黑" charset="0"/>
                <a:cs typeface="微软雅黑" charset="0"/>
                <a:sym typeface="宋体" charset="0"/>
              </a:rPr>
              <a:t>台服务器</a:t>
            </a:r>
            <a:r>
              <a:rPr lang="zh-CN" altLang="en-US" sz="1600" b="1" smtClean="0">
                <a:solidFill>
                  <a:srgbClr val="000000"/>
                </a:solidFill>
                <a:latin typeface="微软雅黑" charset="0"/>
                <a:ea typeface="微软雅黑" charset="0"/>
                <a:cs typeface="微软雅黑" charset="0"/>
                <a:sym typeface="宋体" charset="0"/>
              </a:rPr>
              <a:t>；</a:t>
            </a:r>
            <a:endParaRPr lang="en-US" sz="1600" b="1" smtClean="0">
              <a:solidFill>
                <a:srgbClr val="000000"/>
              </a:solidFill>
              <a:latin typeface="微软雅黑" charset="0"/>
              <a:ea typeface="微软雅黑" charset="0"/>
              <a:cs typeface="微软雅黑" charset="0"/>
              <a:sym typeface="宋体" charset="0"/>
            </a:endParaRPr>
          </a:p>
          <a:p>
            <a:pPr marL="285750" indent="-285750" algn="just" defTabSz="784225" fontAlgn="base">
              <a:lnSpc>
                <a:spcPct val="150000"/>
              </a:lnSpc>
              <a:spcBef>
                <a:spcPct val="0"/>
              </a:spcBef>
              <a:spcAft>
                <a:spcPct val="0"/>
              </a:spcAft>
              <a:buFont typeface="Wingdings" charset="0"/>
              <a:buChar char="u"/>
              <a:tabLst>
                <a:tab pos="355600" algn="l"/>
              </a:tabLst>
            </a:pPr>
            <a:r>
              <a:rPr lang="zh-CN" altLang="en-US" sz="1600" b="1" smtClean="0">
                <a:solidFill>
                  <a:srgbClr val="000000"/>
                </a:solidFill>
                <a:latin typeface="微软雅黑" charset="0"/>
                <a:ea typeface="微软雅黑" charset="0"/>
                <a:cs typeface="微软雅黑" charset="0"/>
                <a:sym typeface="宋体" charset="0"/>
              </a:rPr>
              <a:t>系统最大可支持</a:t>
            </a:r>
            <a:r>
              <a:rPr lang="en-US" sz="1600" b="1" smtClean="0">
                <a:solidFill>
                  <a:srgbClr val="000000"/>
                </a:solidFill>
                <a:latin typeface="微软雅黑" charset="0"/>
                <a:ea typeface="微软雅黑" charset="0"/>
                <a:cs typeface="微软雅黑" charset="0"/>
                <a:sym typeface="Arial" charset="0"/>
              </a:rPr>
              <a:t>80,000</a:t>
            </a:r>
            <a:r>
              <a:rPr lang="zh-CN" altLang="en-US" sz="1600" b="1" smtClean="0">
                <a:solidFill>
                  <a:srgbClr val="000000"/>
                </a:solidFill>
                <a:latin typeface="微软雅黑" charset="0"/>
                <a:ea typeface="微软雅黑" charset="0"/>
                <a:cs typeface="微软雅黑" charset="0"/>
                <a:sym typeface="宋体" charset="0"/>
              </a:rPr>
              <a:t>虚拟机。</a:t>
            </a:r>
          </a:p>
        </p:txBody>
      </p:sp>
      <p:sp>
        <p:nvSpPr>
          <p:cNvPr id="47124" name="矩形 41"/>
          <p:cNvSpPr>
            <a:spLocks noChangeArrowheads="1"/>
          </p:cNvSpPr>
          <p:nvPr/>
        </p:nvSpPr>
        <p:spPr bwMode="auto">
          <a:xfrm>
            <a:off x="8247219" y="4236058"/>
            <a:ext cx="3134238" cy="117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defTabSz="784225" fontAlgn="base">
              <a:lnSpc>
                <a:spcPct val="150000"/>
              </a:lnSpc>
              <a:spcBef>
                <a:spcPct val="0"/>
              </a:spcBef>
              <a:spcAft>
                <a:spcPct val="0"/>
              </a:spcAft>
              <a:buFont typeface="Wingdings" charset="0"/>
              <a:buChar char="u"/>
              <a:tabLst>
                <a:tab pos="355600" algn="l"/>
              </a:tabLst>
            </a:pPr>
            <a:r>
              <a:rPr lang="zh-CN" altLang="en-US" sz="1600" b="1" smtClean="0">
                <a:solidFill>
                  <a:srgbClr val="000000"/>
                </a:solidFill>
                <a:latin typeface="微软雅黑" charset="0"/>
                <a:ea typeface="微软雅黑" charset="0"/>
                <a:cs typeface="微软雅黑" charset="0"/>
                <a:sym typeface="宋体" charset="0"/>
              </a:rPr>
              <a:t>按业务收敛比共享资源；</a:t>
            </a:r>
          </a:p>
          <a:p>
            <a:pPr marL="285750" indent="-285750" algn="just" defTabSz="784225" fontAlgn="base">
              <a:lnSpc>
                <a:spcPct val="150000"/>
              </a:lnSpc>
              <a:spcBef>
                <a:spcPct val="0"/>
              </a:spcBef>
              <a:spcAft>
                <a:spcPct val="0"/>
              </a:spcAft>
              <a:buFont typeface="Wingdings" charset="0"/>
              <a:buChar char="u"/>
              <a:tabLst>
                <a:tab pos="355600" algn="l"/>
              </a:tabLst>
            </a:pPr>
            <a:r>
              <a:rPr lang="zh-CN" altLang="en-US" sz="1600" b="1" smtClean="0">
                <a:solidFill>
                  <a:srgbClr val="000000"/>
                </a:solidFill>
                <a:latin typeface="微软雅黑" charset="0"/>
                <a:ea typeface="微软雅黑" charset="0"/>
                <a:cs typeface="微软雅黑" charset="0"/>
                <a:sym typeface="宋体" charset="0"/>
              </a:rPr>
              <a:t>按业务</a:t>
            </a:r>
            <a:r>
              <a:rPr lang="en-US" sz="1600" b="1" smtClean="0">
                <a:solidFill>
                  <a:srgbClr val="000000"/>
                </a:solidFill>
                <a:latin typeface="微软雅黑" charset="0"/>
                <a:ea typeface="微软雅黑" charset="0"/>
                <a:cs typeface="微软雅黑" charset="0"/>
                <a:sym typeface="Arial" charset="0"/>
              </a:rPr>
              <a:t>OS</a:t>
            </a:r>
            <a:r>
              <a:rPr lang="zh-CN" altLang="en-US" sz="1600" b="1" smtClean="0">
                <a:solidFill>
                  <a:srgbClr val="000000"/>
                </a:solidFill>
                <a:latin typeface="微软雅黑" charset="0"/>
                <a:ea typeface="微软雅黑" charset="0"/>
                <a:cs typeface="微软雅黑" charset="0"/>
                <a:sym typeface="宋体" charset="0"/>
              </a:rPr>
              <a:t>属性</a:t>
            </a:r>
            <a:r>
              <a:rPr lang="zh-CN" altLang="en-US" sz="1600" b="1" smtClean="0">
                <a:solidFill>
                  <a:srgbClr val="F43308"/>
                </a:solidFill>
                <a:latin typeface="微软雅黑" charset="0"/>
                <a:ea typeface="微软雅黑" charset="0"/>
                <a:cs typeface="微软雅黑" charset="0"/>
                <a:sym typeface="宋体" charset="0"/>
              </a:rPr>
              <a:t>优化资源调度</a:t>
            </a:r>
            <a:r>
              <a:rPr lang="zh-CN" altLang="en-US" sz="1600" b="1" smtClean="0">
                <a:solidFill>
                  <a:srgbClr val="000000"/>
                </a:solidFill>
                <a:latin typeface="微软雅黑" charset="0"/>
                <a:ea typeface="微软雅黑" charset="0"/>
                <a:cs typeface="微软雅黑" charset="0"/>
                <a:sym typeface="宋体" charset="0"/>
              </a:rPr>
              <a:t>；</a:t>
            </a:r>
          </a:p>
          <a:p>
            <a:pPr marL="285750" indent="-285750" algn="just" defTabSz="784225" fontAlgn="base">
              <a:lnSpc>
                <a:spcPct val="150000"/>
              </a:lnSpc>
              <a:spcBef>
                <a:spcPct val="0"/>
              </a:spcBef>
              <a:spcAft>
                <a:spcPct val="0"/>
              </a:spcAft>
              <a:buFont typeface="Wingdings" charset="0"/>
              <a:buChar char="u"/>
              <a:tabLst>
                <a:tab pos="355600" algn="l"/>
              </a:tabLst>
            </a:pPr>
            <a:r>
              <a:rPr lang="zh-CN" altLang="en-US" sz="1600" b="1" smtClean="0">
                <a:solidFill>
                  <a:srgbClr val="000000"/>
                </a:solidFill>
                <a:latin typeface="微软雅黑" charset="0"/>
                <a:ea typeface="微软雅黑" charset="0"/>
                <a:cs typeface="微软雅黑" charset="0"/>
                <a:sym typeface="宋体" charset="0"/>
              </a:rPr>
              <a:t>多业务分时复用。</a:t>
            </a:r>
          </a:p>
        </p:txBody>
      </p:sp>
      <p:sp>
        <p:nvSpPr>
          <p:cNvPr id="47125" name="object 61"/>
          <p:cNvSpPr>
            <a:spLocks noChangeArrowheads="1"/>
          </p:cNvSpPr>
          <p:nvPr/>
        </p:nvSpPr>
        <p:spPr bwMode="auto">
          <a:xfrm>
            <a:off x="4511951" y="1974393"/>
            <a:ext cx="3216775" cy="2199766"/>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47126" name="object 46"/>
          <p:cNvSpPr>
            <a:spLocks noChangeArrowheads="1"/>
          </p:cNvSpPr>
          <p:nvPr/>
        </p:nvSpPr>
        <p:spPr bwMode="auto">
          <a:xfrm>
            <a:off x="4609301" y="4283673"/>
            <a:ext cx="3022075" cy="184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85750" indent="-285750" algn="just" defTabSz="784225" fontAlgn="base">
              <a:lnSpc>
                <a:spcPct val="150000"/>
              </a:lnSpc>
              <a:spcBef>
                <a:spcPct val="0"/>
              </a:spcBef>
              <a:spcAft>
                <a:spcPct val="0"/>
              </a:spcAft>
              <a:buFont typeface="Wingdings" charset="0"/>
              <a:buChar char="u"/>
              <a:tabLst>
                <a:tab pos="355600" algn="l"/>
              </a:tabLst>
            </a:pPr>
            <a:r>
              <a:rPr lang="zh-CN" altLang="en-US" sz="1600" b="1" smtClean="0">
                <a:solidFill>
                  <a:srgbClr val="000000"/>
                </a:solidFill>
                <a:latin typeface="微软雅黑" charset="0"/>
                <a:ea typeface="微软雅黑" charset="0"/>
                <a:cs typeface="微软雅黑" charset="0"/>
                <a:sym typeface="宋体" charset="0"/>
              </a:rPr>
              <a:t>基于集群的</a:t>
            </a:r>
            <a:r>
              <a:rPr lang="zh-CN" altLang="en-US" sz="1600" b="1" smtClean="0">
                <a:solidFill>
                  <a:srgbClr val="000000"/>
                </a:solidFill>
                <a:latin typeface="微软雅黑" charset="0"/>
                <a:ea typeface="微软雅黑" charset="0"/>
                <a:cs typeface="微软雅黑" charset="0"/>
                <a:sym typeface="Arial" charset="0"/>
              </a:rPr>
              <a:t>HA</a:t>
            </a:r>
            <a:r>
              <a:rPr lang="zh-CN" altLang="en-US" sz="1600" b="1" smtClean="0">
                <a:solidFill>
                  <a:srgbClr val="000000"/>
                </a:solidFill>
                <a:latin typeface="微软雅黑" charset="0"/>
                <a:ea typeface="微软雅黑" charset="0"/>
                <a:cs typeface="微软雅黑" charset="0"/>
                <a:sym typeface="宋体" charset="0"/>
              </a:rPr>
              <a:t>，</a:t>
            </a:r>
            <a:r>
              <a:rPr lang="zh-CN" altLang="en-US" sz="1600" b="1" smtClean="0">
                <a:solidFill>
                  <a:srgbClr val="000000"/>
                </a:solidFill>
                <a:latin typeface="微软雅黑" charset="0"/>
                <a:ea typeface="微软雅黑" charset="0"/>
                <a:cs typeface="微软雅黑" charset="0"/>
                <a:sym typeface="Arial" charset="0"/>
              </a:rPr>
              <a:t>DRS；</a:t>
            </a:r>
            <a:endParaRPr lang="zh-CN" altLang="en-US" sz="1600" b="1" smtClean="0">
              <a:solidFill>
                <a:srgbClr val="000000"/>
              </a:solidFill>
              <a:latin typeface="微软雅黑" charset="0"/>
              <a:ea typeface="微软雅黑" charset="0"/>
              <a:cs typeface="微软雅黑" charset="0"/>
              <a:sym typeface="微软雅黑" charset="0"/>
            </a:endParaRPr>
          </a:p>
          <a:p>
            <a:pPr marL="285750" indent="-285750" algn="just" defTabSz="784225" fontAlgn="base">
              <a:lnSpc>
                <a:spcPct val="150000"/>
              </a:lnSpc>
              <a:spcBef>
                <a:spcPct val="0"/>
              </a:spcBef>
              <a:spcAft>
                <a:spcPct val="0"/>
              </a:spcAft>
              <a:buFont typeface="Wingdings" charset="0"/>
              <a:buChar char="u"/>
              <a:tabLst>
                <a:tab pos="355600" algn="l"/>
              </a:tabLst>
            </a:pPr>
            <a:r>
              <a:rPr lang="zh-CN" altLang="en-US" sz="1600" b="1" smtClean="0">
                <a:solidFill>
                  <a:srgbClr val="000000"/>
                </a:solidFill>
                <a:latin typeface="微软雅黑" charset="0"/>
                <a:ea typeface="微软雅黑" charset="0"/>
                <a:cs typeface="微软雅黑" charset="0"/>
                <a:sym typeface="宋体" charset="0"/>
              </a:rPr>
              <a:t>面向应用的资源池</a:t>
            </a:r>
            <a:r>
              <a:rPr lang="zh-CN" altLang="en-US" sz="1600" b="1" smtClean="0">
                <a:solidFill>
                  <a:srgbClr val="000000"/>
                </a:solidFill>
                <a:latin typeface="微软雅黑" charset="0"/>
                <a:ea typeface="微软雅黑" charset="0"/>
                <a:cs typeface="微软雅黑" charset="0"/>
                <a:sym typeface="Arial" charset="0"/>
              </a:rPr>
              <a:t>Q</a:t>
            </a:r>
            <a:r>
              <a:rPr lang="en-US" sz="1600" b="1" smtClean="0">
                <a:solidFill>
                  <a:srgbClr val="000000"/>
                </a:solidFill>
                <a:latin typeface="微软雅黑" charset="0"/>
                <a:ea typeface="微软雅黑" charset="0"/>
                <a:cs typeface="微软雅黑" charset="0"/>
                <a:sym typeface="Arial" charset="0"/>
              </a:rPr>
              <a:t>o</a:t>
            </a:r>
            <a:r>
              <a:rPr lang="zh-CN" altLang="en-US" sz="1600" b="1" smtClean="0">
                <a:solidFill>
                  <a:srgbClr val="000000"/>
                </a:solidFill>
                <a:latin typeface="微软雅黑" charset="0"/>
                <a:ea typeface="微软雅黑" charset="0"/>
                <a:cs typeface="微软雅黑" charset="0"/>
                <a:sym typeface="Arial" charset="0"/>
              </a:rPr>
              <a:t>S；</a:t>
            </a:r>
            <a:endParaRPr lang="zh-CN" altLang="en-US" sz="1600" b="1" smtClean="0">
              <a:solidFill>
                <a:srgbClr val="000000"/>
              </a:solidFill>
              <a:latin typeface="微软雅黑" charset="0"/>
              <a:ea typeface="微软雅黑" charset="0"/>
              <a:cs typeface="微软雅黑" charset="0"/>
              <a:sym typeface="微软雅黑" charset="0"/>
            </a:endParaRPr>
          </a:p>
          <a:p>
            <a:pPr marL="285750" indent="-285750" algn="just" defTabSz="784225" fontAlgn="base">
              <a:lnSpc>
                <a:spcPct val="150000"/>
              </a:lnSpc>
              <a:spcBef>
                <a:spcPct val="0"/>
              </a:spcBef>
              <a:spcAft>
                <a:spcPct val="0"/>
              </a:spcAft>
              <a:buFont typeface="Wingdings" charset="0"/>
              <a:buChar char="u"/>
              <a:tabLst>
                <a:tab pos="355600" algn="l"/>
              </a:tabLst>
            </a:pPr>
            <a:r>
              <a:rPr lang="zh-CN" altLang="en-US" sz="1600" b="1" smtClean="0">
                <a:solidFill>
                  <a:srgbClr val="F43308"/>
                </a:solidFill>
                <a:latin typeface="微软雅黑" charset="0"/>
                <a:ea typeface="微软雅黑" charset="0"/>
                <a:cs typeface="微软雅黑" charset="0"/>
                <a:sym typeface="宋体" charset="0"/>
              </a:rPr>
              <a:t>资源弹性动态伸缩</a:t>
            </a:r>
            <a:r>
              <a:rPr lang="zh-CN" altLang="en-US" sz="1600" b="1" smtClean="0">
                <a:solidFill>
                  <a:srgbClr val="000000"/>
                </a:solidFill>
                <a:latin typeface="微软雅黑" charset="0"/>
                <a:ea typeface="微软雅黑" charset="0"/>
                <a:cs typeface="微软雅黑" charset="0"/>
                <a:sym typeface="宋体" charset="0"/>
              </a:rPr>
              <a:t>。</a:t>
            </a:r>
          </a:p>
        </p:txBody>
      </p:sp>
      <p:sp>
        <p:nvSpPr>
          <p:cNvPr id="47127" name="Rounded Rectangle 62"/>
          <p:cNvSpPr>
            <a:spLocks/>
          </p:cNvSpPr>
          <p:nvPr/>
        </p:nvSpPr>
        <p:spPr bwMode="auto">
          <a:xfrm>
            <a:off x="8037707" y="1063381"/>
            <a:ext cx="3553267" cy="682467"/>
          </a:xfrm>
          <a:prstGeom prst="roundRect">
            <a:avLst>
              <a:gd name="adj" fmla="val 16667"/>
            </a:avLst>
          </a:prstGeom>
          <a:gradFill rotWithShape="1">
            <a:gsLst>
              <a:gs pos="0">
                <a:srgbClr val="61C0E0"/>
              </a:gs>
              <a:gs pos="100000">
                <a:srgbClr val="ACE0F2"/>
              </a:gs>
            </a:gsLst>
            <a:lin ang="5400000" scaled="1"/>
          </a:gradFill>
          <a:ln w="12700" cmpd="sng">
            <a:solidFill>
              <a:srgbClr val="39A5E5"/>
            </a:solidFill>
            <a:round/>
            <a:headEnd/>
            <a:tailEnd/>
          </a:ln>
        </p:spPr>
        <p:txBody>
          <a:bodyPr anchor="ctr"/>
          <a:lstStyle/>
          <a:p>
            <a:pPr algn="ctr" defTabSz="784225" fontAlgn="base">
              <a:spcBef>
                <a:spcPct val="0"/>
              </a:spcBef>
              <a:spcAft>
                <a:spcPct val="0"/>
              </a:spcAft>
              <a:buFont typeface="Arial" charset="0"/>
              <a:buNone/>
            </a:pPr>
            <a:r>
              <a:rPr lang="zh-CN" altLang="en-US" sz="2000" b="1" smtClean="0">
                <a:solidFill>
                  <a:srgbClr val="000000"/>
                </a:solidFill>
                <a:latin typeface="微软雅黑" charset="0"/>
                <a:ea typeface="微软雅黑" charset="0"/>
                <a:cs typeface="微软雅黑" charset="0"/>
                <a:sym typeface="微软雅黑" charset="0"/>
              </a:rPr>
              <a:t>资源池</a:t>
            </a:r>
            <a:endParaRPr lang="en-US" sz="2000" b="1" smtClean="0">
              <a:solidFill>
                <a:srgbClr val="000000"/>
              </a:solidFill>
              <a:latin typeface="微软雅黑" charset="0"/>
              <a:ea typeface="微软雅黑" charset="0"/>
              <a:cs typeface="微软雅黑" charset="0"/>
              <a:sym typeface="微软雅黑" charset="0"/>
            </a:endParaRPr>
          </a:p>
        </p:txBody>
      </p:sp>
      <p:sp>
        <p:nvSpPr>
          <p:cNvPr id="47128" name="Rounded Rectangle 64"/>
          <p:cNvSpPr>
            <a:spLocks/>
          </p:cNvSpPr>
          <p:nvPr/>
        </p:nvSpPr>
        <p:spPr bwMode="auto">
          <a:xfrm>
            <a:off x="622193" y="1063381"/>
            <a:ext cx="3555383" cy="679293"/>
          </a:xfrm>
          <a:prstGeom prst="roundRect">
            <a:avLst>
              <a:gd name="adj" fmla="val 16667"/>
            </a:avLst>
          </a:prstGeom>
          <a:gradFill rotWithShape="1">
            <a:gsLst>
              <a:gs pos="0">
                <a:srgbClr val="037BB1"/>
              </a:gs>
              <a:gs pos="82999">
                <a:srgbClr val="52AEDC"/>
              </a:gs>
              <a:gs pos="100000">
                <a:srgbClr val="52AEDC"/>
              </a:gs>
            </a:gsLst>
            <a:lin ang="5400000" scaled="1"/>
          </a:gradFill>
          <a:ln w="12700" cmpd="sng">
            <a:solidFill>
              <a:srgbClr val="366092"/>
            </a:solidFill>
            <a:round/>
            <a:headEnd/>
            <a:tailEnd/>
          </a:ln>
        </p:spPr>
        <p:txBody>
          <a:bodyPr anchor="ctr"/>
          <a:lstStyle/>
          <a:p>
            <a:pPr algn="ctr" defTabSz="784225" fontAlgn="base">
              <a:spcBef>
                <a:spcPct val="0"/>
              </a:spcBef>
              <a:spcAft>
                <a:spcPct val="0"/>
              </a:spcAft>
              <a:buFont typeface="Arial" charset="0"/>
              <a:buNone/>
            </a:pPr>
            <a:r>
              <a:rPr lang="zh-CN" altLang="en-US" sz="2000" b="1" smtClean="0">
                <a:solidFill>
                  <a:srgbClr val="000000"/>
                </a:solidFill>
                <a:latin typeface="微软雅黑" charset="0"/>
                <a:ea typeface="微软雅黑" charset="0"/>
                <a:cs typeface="微软雅黑" charset="0"/>
                <a:sym typeface="微软雅黑" charset="0"/>
              </a:rPr>
              <a:t>物理分区</a:t>
            </a:r>
            <a:endParaRPr lang="en-US" sz="2000" b="1" smtClean="0">
              <a:solidFill>
                <a:srgbClr val="000000"/>
              </a:solidFill>
              <a:latin typeface="微软雅黑" charset="0"/>
              <a:ea typeface="微软雅黑" charset="0"/>
              <a:cs typeface="微软雅黑" charset="0"/>
              <a:sym typeface="微软雅黑" charset="0"/>
            </a:endParaRPr>
          </a:p>
        </p:txBody>
      </p:sp>
      <p:sp>
        <p:nvSpPr>
          <p:cNvPr id="47129" name="Rounded Rectangle 60"/>
          <p:cNvSpPr>
            <a:spLocks/>
          </p:cNvSpPr>
          <p:nvPr/>
        </p:nvSpPr>
        <p:spPr bwMode="auto">
          <a:xfrm>
            <a:off x="4338415" y="1057030"/>
            <a:ext cx="3544802" cy="679293"/>
          </a:xfrm>
          <a:prstGeom prst="roundRect">
            <a:avLst>
              <a:gd name="adj" fmla="val 16667"/>
            </a:avLst>
          </a:prstGeom>
          <a:gradFill rotWithShape="1">
            <a:gsLst>
              <a:gs pos="0">
                <a:srgbClr val="6C9E3B"/>
              </a:gs>
              <a:gs pos="98999">
                <a:srgbClr val="AAD26B"/>
              </a:gs>
              <a:gs pos="100000">
                <a:srgbClr val="AAD26B"/>
              </a:gs>
            </a:gsLst>
            <a:lin ang="5400000" scaled="1"/>
          </a:gradFill>
          <a:ln w="12700" cmpd="sng">
            <a:solidFill>
              <a:srgbClr val="689739"/>
            </a:solidFill>
            <a:round/>
            <a:headEnd/>
            <a:tailEnd/>
          </a:ln>
        </p:spPr>
        <p:txBody>
          <a:bodyPr anchor="ctr"/>
          <a:lstStyle/>
          <a:p>
            <a:pPr algn="ctr" defTabSz="784225" fontAlgn="base">
              <a:spcBef>
                <a:spcPct val="0"/>
              </a:spcBef>
              <a:spcAft>
                <a:spcPct val="0"/>
              </a:spcAft>
              <a:buFont typeface="Arial" charset="0"/>
              <a:buNone/>
            </a:pPr>
            <a:r>
              <a:rPr lang="zh-CN" altLang="en-US" sz="2000" b="1" smtClean="0">
                <a:solidFill>
                  <a:srgbClr val="000000"/>
                </a:solidFill>
                <a:latin typeface="微软雅黑" charset="0"/>
                <a:ea typeface="微软雅黑" charset="0"/>
                <a:cs typeface="微软雅黑" charset="0"/>
                <a:sym typeface="微软雅黑" charset="0"/>
              </a:rPr>
              <a:t>应用集群</a:t>
            </a:r>
            <a:endParaRPr lang="en-US" sz="2000" b="1" smtClean="0">
              <a:solidFill>
                <a:srgbClr val="000000"/>
              </a:solidFill>
              <a:latin typeface="微软雅黑" charset="0"/>
              <a:ea typeface="微软雅黑" charset="0"/>
              <a:cs typeface="微软雅黑" charset="0"/>
              <a:sym typeface="微软雅黑" charset="0"/>
            </a:endParaRPr>
          </a:p>
        </p:txBody>
      </p:sp>
      <p:sp>
        <p:nvSpPr>
          <p:cNvPr id="47130"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16545AF4-1BB6-DA41-80D9-5943D3B4FDD0}"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39</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3966940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571831" y="357195"/>
            <a:ext cx="9934815" cy="571500"/>
          </a:xfrm>
        </p:spPr>
        <p:txBody>
          <a:bodyPr/>
          <a:lstStyle/>
          <a:p>
            <a:pPr>
              <a:defRPr/>
            </a:pPr>
            <a:r>
              <a:rPr lang="en-US" altLang="zh-CN" dirty="0" err="1" smtClean="0"/>
              <a:t>IaaS</a:t>
            </a:r>
            <a:r>
              <a:rPr lang="zh-CN" altLang="en-US" dirty="0" smtClean="0"/>
              <a:t>产品线</a:t>
            </a:r>
            <a:r>
              <a:rPr lang="en-US" altLang="zh-CN" dirty="0" smtClean="0"/>
              <a:t>——</a:t>
            </a:r>
            <a:r>
              <a:rPr lang="zh-CN" altLang="en-US" dirty="0" smtClean="0"/>
              <a:t>两条腿走路</a:t>
            </a:r>
            <a:endParaRPr lang="zh-CN" altLang="en-US" dirty="0"/>
          </a:p>
        </p:txBody>
      </p:sp>
      <p:graphicFrame>
        <p:nvGraphicFramePr>
          <p:cNvPr id="4" name="Group 138"/>
          <p:cNvGraphicFramePr>
            <a:graphicFrameLocks noGrp="1"/>
          </p:cNvGraphicFramePr>
          <p:nvPr>
            <p:extLst>
              <p:ext uri="{D42A27DB-BD31-4B8C-83A1-F6EECF244321}">
                <p14:modId xmlns:p14="http://schemas.microsoft.com/office/powerpoint/2010/main" val="3203477972"/>
              </p:ext>
            </p:extLst>
          </p:nvPr>
        </p:nvGraphicFramePr>
        <p:xfrm>
          <a:off x="431700" y="1114236"/>
          <a:ext cx="11520789" cy="5340050"/>
        </p:xfrm>
        <a:graphic>
          <a:graphicData uri="http://schemas.openxmlformats.org/drawingml/2006/table">
            <a:tbl>
              <a:tblPr/>
              <a:tblGrid>
                <a:gridCol w="672037"/>
                <a:gridCol w="2631927"/>
                <a:gridCol w="2063363"/>
                <a:gridCol w="1941270"/>
                <a:gridCol w="2106096"/>
                <a:gridCol w="2106096"/>
              </a:tblGrid>
              <a:tr h="542961">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6</a:t>
                      </a:r>
                    </a:p>
                  </a:txBody>
                  <a:tcPr marL="121823" marR="121823" marT="45679" marB="45679"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smtClean="0">
                        <a:ln>
                          <a:noFill/>
                        </a:ln>
                        <a:solidFill>
                          <a:schemeClr val="tx1"/>
                        </a:solidFill>
                        <a:effectLst/>
                        <a:latin typeface="Arial" pitchFamily="34" charset="0"/>
                        <a:ea typeface="宋体" pitchFamily="2" charset="-122"/>
                        <a:cs typeface="Arial" pitchFamily="34" charset="0"/>
                      </a:endParaRPr>
                    </a:p>
                  </a:txBody>
                  <a:tcPr marL="121823" marR="121823" marT="45679" marB="45679"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smtClean="0">
                        <a:ln>
                          <a:noFill/>
                        </a:ln>
                        <a:solidFill>
                          <a:schemeClr val="tx1"/>
                        </a:solidFill>
                        <a:effectLst/>
                        <a:latin typeface="Arial" pitchFamily="34" charset="0"/>
                        <a:ea typeface="宋体" pitchFamily="2" charset="-122"/>
                        <a:cs typeface="Arial" pitchFamily="34" charset="0"/>
                      </a:endParaRPr>
                    </a:p>
                  </a:txBody>
                  <a:tcPr marL="121823" marR="121823" marT="45679" marB="45679"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90000"/>
                      </a:schemeClr>
                    </a:solidFill>
                  </a:tcPr>
                </a:tc>
              </a:tr>
              <a:tr h="542961">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smtClean="0">
                          <a:ln>
                            <a:noFill/>
                          </a:ln>
                          <a:solidFill>
                            <a:schemeClr val="bg2"/>
                          </a:solidFill>
                          <a:effectLst/>
                          <a:latin typeface="微软雅黑" pitchFamily="34" charset="-122"/>
                          <a:ea typeface="微软雅黑" pitchFamily="34" charset="-122"/>
                          <a:cs typeface="Arial" pitchFamily="34" charset="0"/>
                        </a:rPr>
                        <a:t>5</a:t>
                      </a:r>
                    </a:p>
                  </a:txBody>
                  <a:tcPr marL="121823" marR="121823" marT="45679" marB="45679"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90000"/>
                      </a:schemeClr>
                    </a:solidFill>
                  </a:tcPr>
                </a:tc>
              </a:tr>
              <a:tr h="542961">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smtClean="0">
                          <a:ln>
                            <a:noFill/>
                          </a:ln>
                          <a:solidFill>
                            <a:schemeClr val="bg2"/>
                          </a:solidFill>
                          <a:effectLst/>
                          <a:latin typeface="微软雅黑" pitchFamily="34" charset="-122"/>
                          <a:ea typeface="微软雅黑" pitchFamily="34" charset="-122"/>
                          <a:cs typeface="Arial" pitchFamily="34" charset="0"/>
                        </a:rPr>
                        <a:t>4</a:t>
                      </a:r>
                    </a:p>
                  </a:txBody>
                  <a:tcPr marL="121823" marR="121823" marT="45679" marB="45679"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90000"/>
                      </a:schemeClr>
                    </a:solidFill>
                  </a:tcPr>
                </a:tc>
              </a:tr>
              <a:tr h="465396">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3</a:t>
                      </a:r>
                    </a:p>
                  </a:txBody>
                  <a:tcPr marL="121823" marR="121823" marT="45679" marB="45679"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90000"/>
                      </a:schemeClr>
                    </a:solidFill>
                  </a:tcPr>
                </a:tc>
              </a:tr>
              <a:tr h="542961">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smtClean="0">
                          <a:ln>
                            <a:noFill/>
                          </a:ln>
                          <a:solidFill>
                            <a:schemeClr val="bg2"/>
                          </a:solidFill>
                          <a:effectLst/>
                          <a:latin typeface="微软雅黑" pitchFamily="34" charset="-122"/>
                          <a:ea typeface="微软雅黑" pitchFamily="34" charset="-122"/>
                          <a:cs typeface="Arial" pitchFamily="34" charset="0"/>
                        </a:rPr>
                        <a:t>2</a:t>
                      </a:r>
                    </a:p>
                  </a:txBody>
                  <a:tcPr marL="121823" marR="121823" marT="45679" marB="45679"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90000"/>
                      </a:schemeClr>
                    </a:solidFill>
                  </a:tcPr>
                </a:tc>
              </a:tr>
              <a:tr h="542961">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smtClean="0">
                          <a:ln>
                            <a:noFill/>
                          </a:ln>
                          <a:solidFill>
                            <a:schemeClr val="bg1"/>
                          </a:solidFill>
                          <a:effectLst/>
                          <a:latin typeface="微软雅黑" pitchFamily="34" charset="-122"/>
                          <a:ea typeface="微软雅黑" pitchFamily="34" charset="-122"/>
                          <a:cs typeface="Arial" pitchFamily="34" charset="0"/>
                        </a:rPr>
                        <a:t>1</a:t>
                      </a:r>
                    </a:p>
                  </a:txBody>
                  <a:tcPr marL="121823" marR="121823" marT="45679" marB="45679"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accent6">
                        <a:lumMod val="90000"/>
                      </a:schemeClr>
                    </a:solidFill>
                  </a:tcPr>
                </a:tc>
              </a:tr>
              <a:tr h="432732">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en-US" altLang="zh-CN" sz="1100" b="1" i="0" u="none" strike="noStrike" cap="none" normalizeH="0" baseline="0" dirty="0" smtClean="0">
                        <a:ln>
                          <a:noFill/>
                        </a:ln>
                        <a:solidFill>
                          <a:schemeClr val="bg1"/>
                        </a:solidFill>
                        <a:effectLst/>
                        <a:latin typeface="黑体" pitchFamily="49" charset="-122"/>
                        <a:ea typeface="黑体" pitchFamily="49" charset="-122"/>
                        <a:cs typeface="Arial" pitchFamily="34" charset="0"/>
                      </a:endParaRPr>
                    </a:p>
                  </a:txBody>
                  <a:tcPr marL="121823" marR="121823"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zh-CN" altLang="en-US" sz="11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深度整合</a:t>
                      </a:r>
                      <a:r>
                        <a:rPr kumimoji="0" lang="en-US" altLang="zh-CN" sz="1100" b="1" i="0" u="none" strike="noStrike" cap="none" normalizeH="0" baseline="0" dirty="0" err="1" smtClean="0">
                          <a:ln>
                            <a:noFill/>
                          </a:ln>
                          <a:solidFill>
                            <a:schemeClr val="tx1"/>
                          </a:solidFill>
                          <a:effectLst/>
                          <a:latin typeface="微软雅黑" pitchFamily="34" charset="-122"/>
                          <a:ea typeface="微软雅黑" pitchFamily="34" charset="-122"/>
                          <a:cs typeface="Arial" pitchFamily="34" charset="0"/>
                        </a:rPr>
                        <a:t>vmware</a:t>
                      </a:r>
                      <a:endParaRPr kumimoji="0" lang="zh-CN" altLang="en-US" sz="11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23" marR="121823"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zh-CN" altLang="en-US" sz="11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软硬一体</a:t>
                      </a:r>
                      <a:endParaRPr kumimoji="0" lang="en-US" altLang="zh-CN" sz="11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23" marR="121823" marT="45679" marB="45679"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zh-CN" altLang="en-US" sz="11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定制云存储</a:t>
                      </a:r>
                      <a:endParaRPr kumimoji="0" lang="en-US" altLang="zh-CN" sz="11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23" marR="121823" marT="45679" marB="45679"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1100" b="1" i="0" u="none" strike="noStrike" cap="none" normalizeH="0" baseline="0" dirty="0" err="1" smtClean="0">
                          <a:ln>
                            <a:noFill/>
                          </a:ln>
                          <a:solidFill>
                            <a:schemeClr val="tx1"/>
                          </a:solidFill>
                          <a:effectLst/>
                          <a:latin typeface="微软雅黑" pitchFamily="34" charset="-122"/>
                          <a:ea typeface="微软雅黑" pitchFamily="34" charset="-122"/>
                          <a:cs typeface="Arial" pitchFamily="34" charset="0"/>
                        </a:rPr>
                        <a:t>StackCube</a:t>
                      </a:r>
                      <a:endParaRPr kumimoji="0" lang="en-US" altLang="zh-CN" sz="11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23" marR="121823" marT="45679" marB="45679"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1100" b="1" i="0" u="none" strike="noStrike" cap="none" normalizeH="0" baseline="0" dirty="0" err="1" smtClean="0">
                          <a:ln>
                            <a:noFill/>
                          </a:ln>
                          <a:solidFill>
                            <a:schemeClr val="tx1"/>
                          </a:solidFill>
                          <a:effectLst/>
                          <a:latin typeface="微软雅黑" pitchFamily="34" charset="-122"/>
                          <a:ea typeface="微软雅黑" pitchFamily="34" charset="-122"/>
                          <a:cs typeface="Arial" pitchFamily="34" charset="0"/>
                        </a:rPr>
                        <a:t>StackRack</a:t>
                      </a:r>
                      <a:endParaRPr kumimoji="0" lang="en-US" altLang="zh-CN" sz="11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23" marR="121823" marT="45679" marB="45679"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r>
              <a:tr h="1727117">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2800" b="1" i="0" u="none" strike="noStrike" cap="none" normalizeH="0" baseline="0" smtClean="0">
                        <a:ln>
                          <a:noFill/>
                        </a:ln>
                        <a:solidFill>
                          <a:schemeClr val="bg1"/>
                        </a:solidFill>
                        <a:effectLst/>
                        <a:latin typeface="Arial" pitchFamily="34" charset="0"/>
                        <a:ea typeface="宋体" pitchFamily="2" charset="-122"/>
                        <a:cs typeface="Arial" pitchFamily="34" charset="0"/>
                      </a:endParaRPr>
                    </a:p>
                  </a:txBody>
                  <a:tcPr marL="121823" marR="121823"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79999"/>
                      </a:schemeClr>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5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支持</a:t>
                      </a:r>
                      <a:r>
                        <a:rPr kumimoji="0" lang="en-US" altLang="zh-CN" sz="1500" b="1" i="0" u="none" strike="noStrike" cap="none" normalizeH="0" baseline="0" dirty="0" err="1" smtClean="0">
                          <a:ln>
                            <a:noFill/>
                          </a:ln>
                          <a:solidFill>
                            <a:schemeClr val="tx1"/>
                          </a:solidFill>
                          <a:effectLst/>
                          <a:latin typeface="微软雅黑" pitchFamily="34" charset="-122"/>
                          <a:ea typeface="微软雅黑" pitchFamily="34" charset="-122"/>
                          <a:cs typeface="Arial" pitchFamily="34" charset="0"/>
                        </a:rPr>
                        <a:t>vmware</a:t>
                      </a:r>
                      <a:r>
                        <a:rPr kumimoji="0" lang="zh-CN" altLang="en-US" sz="15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标准版</a:t>
                      </a:r>
                      <a:r>
                        <a:rPr kumimoji="0" lang="en-US" altLang="zh-CN" sz="15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a:t>
                      </a:r>
                      <a:r>
                        <a:rPr kumimoji="0" lang="zh-CN" altLang="en-US" sz="15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企业版</a:t>
                      </a:r>
                      <a:endParaRPr kumimoji="0" lang="en-US" altLang="zh-CN" sz="15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5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全中文界面，不带</a:t>
                      </a:r>
                      <a:r>
                        <a:rPr kumimoji="0" lang="en-US" altLang="zh-CN" sz="1500" b="1" i="0" u="none" strike="noStrike" cap="none" normalizeH="0" baseline="0" dirty="0" err="1" smtClean="0">
                          <a:ln>
                            <a:noFill/>
                          </a:ln>
                          <a:solidFill>
                            <a:schemeClr val="tx1"/>
                          </a:solidFill>
                          <a:effectLst/>
                          <a:latin typeface="微软雅黑" pitchFamily="34" charset="-122"/>
                          <a:ea typeface="微软雅黑" pitchFamily="34" charset="-122"/>
                          <a:cs typeface="Arial" pitchFamily="34" charset="0"/>
                        </a:rPr>
                        <a:t>vmware</a:t>
                      </a:r>
                      <a:r>
                        <a:rPr kumimoji="0" lang="en-US" altLang="zh-CN" sz="15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 logo</a:t>
                      </a: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5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可满足定制化要求</a:t>
                      </a:r>
                    </a:p>
                  </a:txBody>
                  <a:tcPr marL="121823" marR="121823" marT="45679" marB="45679"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rPr>
                        <a:t>快速部署</a:t>
                      </a: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和测试</a:t>
                      </a: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提升用户体验</a:t>
                      </a: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rPr>
                        <a:t>高可用</a:t>
                      </a:r>
                      <a:endParaRPr kumimoji="0" lang="en-US" altLang="zh-CN"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rPr>
                        <a:t>充分优化</a:t>
                      </a: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降低整体</a:t>
                      </a:r>
                      <a:r>
                        <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TCO</a:t>
                      </a:r>
                      <a:endPar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推荐配置</a:t>
                      </a:r>
                      <a:endPar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rPr>
                        <a:t>快速接入</a:t>
                      </a:r>
                      <a:endParaRPr kumimoji="0" lang="en-US" altLang="zh-CN"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更高性能</a:t>
                      </a:r>
                      <a:endPar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rPr>
                        <a:t>可靠性高</a:t>
                      </a:r>
                      <a:endParaRPr kumimoji="0" lang="en-US" altLang="zh-CN"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充分验证</a:t>
                      </a:r>
                      <a:endPar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云计算一体机</a:t>
                      </a:r>
                      <a:endPar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支持</a:t>
                      </a:r>
                      <a:r>
                        <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XEN/KVM</a:t>
                      </a: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可支持</a:t>
                      </a:r>
                      <a:r>
                        <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1000</a:t>
                      </a: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个</a:t>
                      </a:r>
                      <a:r>
                        <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VM</a:t>
                      </a: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rPr>
                        <a:t>自动化部署、运维、管理</a:t>
                      </a:r>
                      <a:endParaRPr kumimoji="0" lang="en-US" altLang="zh-CN"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云计算整机柜产品</a:t>
                      </a:r>
                      <a:endPar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支持</a:t>
                      </a:r>
                      <a:r>
                        <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KVM/XEN</a:t>
                      </a: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可支持上万个</a:t>
                      </a:r>
                      <a:r>
                        <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VM</a:t>
                      </a: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rPr>
                        <a:t>自动化部署、运维、管理</a:t>
                      </a:r>
                      <a:endParaRPr kumimoji="0" lang="en-US" altLang="zh-CN" sz="13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endParaRPr>
                    </a:p>
                  </a:txBody>
                  <a:tcPr marL="121823" marR="121823" marT="45679" marB="4567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0300" name="TextBox 9"/>
          <p:cNvSpPr txBox="1">
            <a:spLocks noChangeArrowheads="1"/>
          </p:cNvSpPr>
          <p:nvPr/>
        </p:nvSpPr>
        <p:spPr bwMode="auto">
          <a:xfrm>
            <a:off x="7779198" y="1082704"/>
            <a:ext cx="4117244" cy="3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1400" b="1" dirty="0">
                <a:solidFill>
                  <a:prstClr val="black"/>
                </a:solidFill>
                <a:latin typeface="微软雅黑" pitchFamily="34" charset="-122"/>
                <a:ea typeface="微软雅黑" pitchFamily="34" charset="-122"/>
              </a:rPr>
              <a:t>Cloudview200</a:t>
            </a:r>
            <a:endParaRPr lang="zh-CN" altLang="en-US" sz="1400" b="1" dirty="0">
              <a:solidFill>
                <a:prstClr val="black"/>
              </a:solidFill>
              <a:latin typeface="微软雅黑" pitchFamily="34" charset="-122"/>
              <a:ea typeface="微软雅黑" pitchFamily="34" charset="-122"/>
            </a:endParaRPr>
          </a:p>
        </p:txBody>
      </p:sp>
      <p:sp>
        <p:nvSpPr>
          <p:cNvPr id="10303" name="TextBox 17"/>
          <p:cNvSpPr txBox="1">
            <a:spLocks noChangeArrowheads="1"/>
          </p:cNvSpPr>
          <p:nvPr/>
        </p:nvSpPr>
        <p:spPr bwMode="auto">
          <a:xfrm>
            <a:off x="3838469" y="3350959"/>
            <a:ext cx="1837577" cy="3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zh-CN" sz="1400" b="1" dirty="0" err="1">
                <a:solidFill>
                  <a:prstClr val="black"/>
                </a:solidFill>
                <a:latin typeface="微软雅黑" pitchFamily="34" charset="-122"/>
                <a:ea typeface="微软雅黑" pitchFamily="34" charset="-122"/>
              </a:rPr>
              <a:t>StackOne</a:t>
            </a:r>
            <a:r>
              <a:rPr lang="zh-CN" altLang="en-US" sz="1400" b="1" dirty="0">
                <a:solidFill>
                  <a:prstClr val="black"/>
                </a:solidFill>
                <a:latin typeface="微软雅黑" pitchFamily="34" charset="-122"/>
                <a:ea typeface="微软雅黑" pitchFamily="34" charset="-122"/>
              </a:rPr>
              <a:t>控制器</a:t>
            </a:r>
          </a:p>
        </p:txBody>
      </p:sp>
      <p:sp>
        <p:nvSpPr>
          <p:cNvPr id="10304" name="TextBox 17"/>
          <p:cNvSpPr txBox="1">
            <a:spLocks noChangeArrowheads="1"/>
          </p:cNvSpPr>
          <p:nvPr/>
        </p:nvSpPr>
        <p:spPr bwMode="auto">
          <a:xfrm>
            <a:off x="6057363" y="2384282"/>
            <a:ext cx="1633972" cy="3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zh-CN" sz="1400" b="1" dirty="0" err="1">
                <a:solidFill>
                  <a:prstClr val="black"/>
                </a:solidFill>
                <a:latin typeface="微软雅黑" pitchFamily="34" charset="-122"/>
                <a:ea typeface="微软雅黑" pitchFamily="34" charset="-122"/>
              </a:rPr>
              <a:t>StackStor</a:t>
            </a:r>
            <a:endParaRPr lang="zh-CN" altLang="en-US" sz="1400" b="1" dirty="0">
              <a:solidFill>
                <a:prstClr val="black"/>
              </a:solidFill>
              <a:latin typeface="微软雅黑" pitchFamily="34" charset="-122"/>
              <a:ea typeface="微软雅黑" pitchFamily="34" charset="-122"/>
            </a:endParaRPr>
          </a:p>
        </p:txBody>
      </p:sp>
      <p:pic>
        <p:nvPicPr>
          <p:cNvPr id="10312" name="Picture 2" descr="C:\Users\ralphhui\Desktop\sku9911431736 副本\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583" y="2753931"/>
            <a:ext cx="1829753" cy="4474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3" name="TextBox 11"/>
          <p:cNvSpPr txBox="1">
            <a:spLocks noChangeArrowheads="1"/>
          </p:cNvSpPr>
          <p:nvPr/>
        </p:nvSpPr>
        <p:spPr bwMode="auto">
          <a:xfrm>
            <a:off x="1328431" y="2485877"/>
            <a:ext cx="2165047" cy="3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en-US" altLang="zh-CN" sz="1400" b="1" dirty="0">
                <a:solidFill>
                  <a:prstClr val="black"/>
                </a:solidFill>
                <a:latin typeface="微软雅黑" pitchFamily="34" charset="-122"/>
                <a:ea typeface="微软雅黑" pitchFamily="34" charset="-122"/>
              </a:rPr>
              <a:t>CloudView100 CSP</a:t>
            </a:r>
            <a:endParaRPr lang="zh-CN" altLang="en-US" sz="1400" b="1" dirty="0">
              <a:solidFill>
                <a:prstClr val="black"/>
              </a:solidFill>
              <a:latin typeface="微软雅黑" pitchFamily="34" charset="-122"/>
              <a:ea typeface="微软雅黑" pitchFamily="34" charset="-122"/>
            </a:endParaRPr>
          </a:p>
        </p:txBody>
      </p:sp>
      <p:pic>
        <p:nvPicPr>
          <p:cNvPr id="19" name="Picture 5"/>
          <p:cNvPicPr>
            <a:picLocks noChangeAspect="1" noChangeArrowheads="1"/>
          </p:cNvPicPr>
          <p:nvPr/>
        </p:nvPicPr>
        <p:blipFill>
          <a:blip r:embed="rId4" cstate="print"/>
          <a:srcRect/>
          <a:stretch>
            <a:fillRect/>
          </a:stretch>
        </p:blipFill>
        <p:spPr bwMode="auto">
          <a:xfrm>
            <a:off x="7792485" y="1333432"/>
            <a:ext cx="4103963" cy="1932004"/>
          </a:xfrm>
          <a:prstGeom prst="rect">
            <a:avLst/>
          </a:prstGeom>
          <a:noFill/>
          <a:ln w="9525">
            <a:noFill/>
            <a:miter lim="800000"/>
            <a:headEnd/>
            <a:tailEnd/>
          </a:ln>
        </p:spPr>
      </p:pic>
      <p:pic>
        <p:nvPicPr>
          <p:cNvPr id="20" name="Picture 27"/>
          <p:cNvPicPr>
            <a:picLocks noChangeAspect="1" noChangeArrowheads="1"/>
          </p:cNvPicPr>
          <p:nvPr/>
        </p:nvPicPr>
        <p:blipFill>
          <a:blip r:embed="rId5" cstate="print"/>
          <a:srcRect/>
          <a:stretch>
            <a:fillRect/>
          </a:stretch>
        </p:blipFill>
        <p:spPr bwMode="auto">
          <a:xfrm>
            <a:off x="1169838" y="2805444"/>
            <a:ext cx="2474168" cy="1164315"/>
          </a:xfrm>
          <a:prstGeom prst="rect">
            <a:avLst/>
          </a:prstGeom>
          <a:noFill/>
          <a:ln w="9525">
            <a:noFill/>
            <a:miter lim="800000"/>
            <a:headEnd/>
            <a:tailEnd/>
          </a:ln>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4181" y="3650256"/>
            <a:ext cx="1836261" cy="296535"/>
          </a:xfrm>
          <a:prstGeom prst="rect">
            <a:avLst/>
          </a:prstGeom>
        </p:spPr>
      </p:pic>
      <p:pic>
        <p:nvPicPr>
          <p:cNvPr id="22" name="Picture 2" descr="C:\Users\ralphhui\Desktop\sku9911431736 副本\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583" y="3309590"/>
            <a:ext cx="1829753" cy="4474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2478" y="2805443"/>
            <a:ext cx="2107769" cy="148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descr="C:\Users\Huiqian\Desktop\图片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01396" y="2384283"/>
            <a:ext cx="2024116" cy="19021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1"/>
          <p:cNvSpPr txBox="1">
            <a:spLocks noChangeArrowheads="1"/>
          </p:cNvSpPr>
          <p:nvPr/>
        </p:nvSpPr>
        <p:spPr bwMode="auto">
          <a:xfrm>
            <a:off x="982135" y="1270584"/>
            <a:ext cx="2856332" cy="4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zh-CN" altLang="en-US" sz="1900" b="1" dirty="0">
                <a:solidFill>
                  <a:srgbClr val="FF0000"/>
                </a:solidFill>
                <a:latin typeface="微软雅黑" pitchFamily="34" charset="-122"/>
                <a:ea typeface="微软雅黑" pitchFamily="34" charset="-122"/>
              </a:rPr>
              <a:t>拿来主义</a:t>
            </a:r>
            <a:r>
              <a:rPr lang="en-US" altLang="zh-CN" sz="1900" b="1" dirty="0">
                <a:solidFill>
                  <a:srgbClr val="FF0000"/>
                </a:solidFill>
                <a:latin typeface="微软雅黑" pitchFamily="34" charset="-122"/>
                <a:ea typeface="微软雅黑" pitchFamily="34" charset="-122"/>
              </a:rPr>
              <a:t>/</a:t>
            </a:r>
            <a:r>
              <a:rPr lang="zh-CN" altLang="en-US" sz="1900" b="1" dirty="0">
                <a:solidFill>
                  <a:srgbClr val="FF0000"/>
                </a:solidFill>
                <a:latin typeface="微软雅黑" pitchFamily="34" charset="-122"/>
                <a:ea typeface="微软雅黑" pitchFamily="34" charset="-122"/>
              </a:rPr>
              <a:t>稳定可靠</a:t>
            </a:r>
          </a:p>
        </p:txBody>
      </p:sp>
      <p:sp>
        <p:nvSpPr>
          <p:cNvPr id="17" name="TextBox 11"/>
          <p:cNvSpPr txBox="1">
            <a:spLocks noChangeArrowheads="1"/>
          </p:cNvSpPr>
          <p:nvPr/>
        </p:nvSpPr>
        <p:spPr bwMode="auto">
          <a:xfrm>
            <a:off x="5576863" y="1270584"/>
            <a:ext cx="2165047" cy="4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zh-CN" altLang="en-US" sz="1900" b="1" dirty="0">
                <a:solidFill>
                  <a:srgbClr val="FF0000"/>
                </a:solidFill>
                <a:latin typeface="微软雅黑" pitchFamily="34" charset="-122"/>
                <a:ea typeface="微软雅黑" pitchFamily="34" charset="-122"/>
              </a:rPr>
              <a:t>自主可控</a:t>
            </a:r>
          </a:p>
        </p:txBody>
      </p:sp>
    </p:spTree>
    <p:extLst>
      <p:ext uri="{BB962C8B-B14F-4D97-AF65-F5344CB8AC3E}">
        <p14:creationId xmlns:p14="http://schemas.microsoft.com/office/powerpoint/2010/main" val="228688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49157"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49158" name="文本占位符 2"/>
          <p:cNvSpPr>
            <a:spLocks noGrp="1" noChangeArrowheads="1"/>
          </p:cNvSpPr>
          <p:nvPr>
            <p:ph sz="quarter" idx="4294967295"/>
          </p:nvPr>
        </p:nvSpPr>
        <p:spPr bwMode="auto">
          <a:xfrm>
            <a:off x="529077" y="333298"/>
            <a:ext cx="92143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节能环保调度</a:t>
            </a:r>
          </a:p>
        </p:txBody>
      </p:sp>
      <p:pic>
        <p:nvPicPr>
          <p:cNvPr id="49159" name="图片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8997" y="1948999"/>
            <a:ext cx="6137267" cy="292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图片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7695" y="1485559"/>
            <a:ext cx="7870517" cy="371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small_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6635" y="2996506"/>
            <a:ext cx="1604155" cy="165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文本框 1"/>
          <p:cNvSpPr>
            <a:spLocks noChangeArrowheads="1"/>
          </p:cNvSpPr>
          <p:nvPr/>
        </p:nvSpPr>
        <p:spPr bwMode="auto">
          <a:xfrm>
            <a:off x="507915" y="1084013"/>
            <a:ext cx="27494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2000" b="1" smtClean="0">
                <a:solidFill>
                  <a:srgbClr val="F43308"/>
                </a:solidFill>
                <a:latin typeface="微软雅黑" charset="0"/>
                <a:ea typeface="微软雅黑" charset="0"/>
                <a:cs typeface="微软雅黑" charset="0"/>
                <a:sym typeface="微软雅黑" charset="0"/>
              </a:rPr>
              <a:t>云平台下节能省电策略</a:t>
            </a:r>
          </a:p>
        </p:txBody>
      </p:sp>
      <p:pic>
        <p:nvPicPr>
          <p:cNvPr id="49163" name="Picture 9" descr="small_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557" y="2996506"/>
            <a:ext cx="1604155" cy="165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9" descr="small_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756" y="2971112"/>
            <a:ext cx="1604155" cy="165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图片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113" y="4293194"/>
            <a:ext cx="2042229" cy="179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矩形 43"/>
          <p:cNvSpPr>
            <a:spLocks noChangeArrowheads="1"/>
          </p:cNvSpPr>
          <p:nvPr/>
        </p:nvSpPr>
        <p:spPr bwMode="auto">
          <a:xfrm>
            <a:off x="4008271" y="5877152"/>
            <a:ext cx="2952238" cy="32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r>
              <a:rPr lang="zh-CN" altLang="en-US" sz="1500" smtClean="0">
                <a:solidFill>
                  <a:srgbClr val="0070C0"/>
                </a:solidFill>
                <a:latin typeface="微软雅黑" charset="0"/>
                <a:ea typeface="微软雅黑" charset="0"/>
                <a:cs typeface="微软雅黑" charset="0"/>
                <a:sym typeface="微软雅黑" charset="0"/>
              </a:rPr>
              <a:t>云数据中心</a:t>
            </a:r>
            <a:endParaRPr lang="zh-CN" altLang="en-US" sz="1500" smtClean="0">
              <a:solidFill>
                <a:srgbClr val="0070C0"/>
              </a:solidFill>
              <a:latin typeface="Century Schoolbook" charset="0"/>
              <a:ea typeface="宋体" charset="0"/>
              <a:cs typeface="宋体" charset="0"/>
              <a:sym typeface="宋体" charset="0"/>
            </a:endParaRPr>
          </a:p>
        </p:txBody>
      </p:sp>
      <p:pic>
        <p:nvPicPr>
          <p:cNvPr id="49167" name="图片 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6470" y="2844144"/>
            <a:ext cx="1151267" cy="70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图片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2484" y="2844144"/>
            <a:ext cx="1151267" cy="70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图片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5218" y="2779072"/>
            <a:ext cx="1153384" cy="70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70" name="组合 47"/>
          <p:cNvGrpSpPr>
            <a:grpSpLocks noChangeAspect="1"/>
          </p:cNvGrpSpPr>
          <p:nvPr/>
        </p:nvGrpSpPr>
        <p:grpSpPr bwMode="auto">
          <a:xfrm>
            <a:off x="7275840" y="2802876"/>
            <a:ext cx="1604155" cy="1823616"/>
            <a:chOff x="0" y="0"/>
            <a:chExt cx="1203484" cy="1823299"/>
          </a:xfrm>
        </p:grpSpPr>
        <p:pic>
          <p:nvPicPr>
            <p:cNvPr id="49171" name="Picture 9" descr="small_ser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8507"/>
              <a:ext cx="1203484" cy="165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图片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64096" cy="70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73" name="Picture 15" descr="OS_revis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7535" y="2472755"/>
            <a:ext cx="372469" cy="68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14" descr="OS_revis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1883" y="2509257"/>
            <a:ext cx="372469" cy="68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13" descr="OS_revis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0851" y="2421964"/>
            <a:ext cx="374586" cy="68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6" name="矩形 53"/>
          <p:cNvSpPr>
            <a:spLocks noChangeArrowheads="1"/>
          </p:cNvSpPr>
          <p:nvPr/>
        </p:nvSpPr>
        <p:spPr bwMode="auto">
          <a:xfrm>
            <a:off x="5128265" y="2071209"/>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784225" fontAlgn="base">
              <a:spcBef>
                <a:spcPct val="0"/>
              </a:spcBef>
              <a:spcAft>
                <a:spcPct val="0"/>
              </a:spcAft>
              <a:buFont typeface="Arial" charset="0"/>
              <a:buNone/>
            </a:pPr>
            <a:r>
              <a:rPr lang="zh-CN" altLang="en-US" b="1" smtClean="0">
                <a:solidFill>
                  <a:srgbClr val="000000"/>
                </a:solidFill>
                <a:latin typeface="微软雅黑" charset="0"/>
                <a:ea typeface="微软雅黑" charset="0"/>
                <a:cs typeface="微软雅黑" charset="0"/>
                <a:sym typeface="微软雅黑" charset="0"/>
              </a:rPr>
              <a:t>云资源池</a:t>
            </a:r>
            <a:endParaRPr lang="en-US" b="1" smtClean="0">
              <a:solidFill>
                <a:srgbClr val="000000"/>
              </a:solidFill>
              <a:latin typeface="微软雅黑" charset="0"/>
              <a:ea typeface="微软雅黑" charset="0"/>
              <a:cs typeface="微软雅黑" charset="0"/>
              <a:sym typeface="微软雅黑" charset="0"/>
            </a:endParaRPr>
          </a:p>
        </p:txBody>
      </p:sp>
      <p:pic>
        <p:nvPicPr>
          <p:cNvPr id="49177" name="Picture 13" descr="OS_revis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2479" y="2509257"/>
            <a:ext cx="374584" cy="68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8" name="Picture 13" descr="OS_revis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6241" y="2574329"/>
            <a:ext cx="372469" cy="68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9" name="Picture 13" descr="OS_revis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1471" y="2472755"/>
            <a:ext cx="372469" cy="68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0" name="Picture 13" descr="OS_revis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3532" y="2594962"/>
            <a:ext cx="374586" cy="68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81" name="矩形 58"/>
          <p:cNvSpPr>
            <a:spLocks noChangeArrowheads="1"/>
          </p:cNvSpPr>
          <p:nvPr/>
        </p:nvSpPr>
        <p:spPr bwMode="auto">
          <a:xfrm>
            <a:off x="7192148" y="4516980"/>
            <a:ext cx="12234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784225" fontAlgn="base">
              <a:spcBef>
                <a:spcPct val="0"/>
              </a:spcBef>
              <a:spcAft>
                <a:spcPct val="0"/>
              </a:spcAft>
              <a:buFont typeface="Arial" charset="0"/>
              <a:buNone/>
            </a:pPr>
            <a:r>
              <a:rPr lang="zh-CN" altLang="en-US" sz="2000" b="1" smtClean="0">
                <a:solidFill>
                  <a:srgbClr val="FF0000"/>
                </a:solidFill>
                <a:latin typeface="微软雅黑" charset="0"/>
                <a:ea typeface="微软雅黑" charset="0"/>
                <a:cs typeface="微软雅黑" charset="0"/>
                <a:sym typeface="微软雅黑" charset="0"/>
              </a:rPr>
              <a:t>空闲节点</a:t>
            </a:r>
            <a:endParaRPr lang="en-US" sz="2000" b="1" smtClean="0">
              <a:solidFill>
                <a:srgbClr val="FF0000"/>
              </a:solidFill>
              <a:latin typeface="微软雅黑" charset="0"/>
              <a:ea typeface="微软雅黑" charset="0"/>
              <a:cs typeface="微软雅黑" charset="0"/>
              <a:sym typeface="微软雅黑" charset="0"/>
            </a:endParaRPr>
          </a:p>
          <a:p>
            <a:pPr algn="ctr" defTabSz="784225" fontAlgn="base">
              <a:spcBef>
                <a:spcPct val="0"/>
              </a:spcBef>
              <a:spcAft>
                <a:spcPct val="0"/>
              </a:spcAft>
              <a:buFont typeface="Arial" charset="0"/>
              <a:buNone/>
            </a:pPr>
            <a:r>
              <a:rPr lang="zh-CN" altLang="en-US" sz="2000" b="1" smtClean="0">
                <a:solidFill>
                  <a:srgbClr val="FF0000"/>
                </a:solidFill>
                <a:latin typeface="微软雅黑" charset="0"/>
                <a:ea typeface="微软雅黑" charset="0"/>
                <a:cs typeface="微软雅黑" charset="0"/>
                <a:sym typeface="微软雅黑" charset="0"/>
              </a:rPr>
              <a:t>断电下线</a:t>
            </a:r>
            <a:endParaRPr lang="en-US" sz="2000" b="1" smtClean="0">
              <a:solidFill>
                <a:srgbClr val="FF0000"/>
              </a:solidFill>
              <a:latin typeface="微软雅黑" charset="0"/>
              <a:ea typeface="微软雅黑" charset="0"/>
              <a:cs typeface="微软雅黑" charset="0"/>
              <a:sym typeface="微软雅黑" charset="0"/>
            </a:endParaRPr>
          </a:p>
        </p:txBody>
      </p:sp>
      <p:grpSp>
        <p:nvGrpSpPr>
          <p:cNvPr id="49182" name="组合 59"/>
          <p:cNvGrpSpPr>
            <a:grpSpLocks/>
          </p:cNvGrpSpPr>
          <p:nvPr/>
        </p:nvGrpSpPr>
        <p:grpSpPr bwMode="auto">
          <a:xfrm>
            <a:off x="8879995" y="3298062"/>
            <a:ext cx="2564309" cy="707886"/>
            <a:chOff x="0" y="0"/>
            <a:chExt cx="1923401" cy="707911"/>
          </a:xfrm>
        </p:grpSpPr>
        <p:sp>
          <p:nvSpPr>
            <p:cNvPr id="49183" name="下箭头 60"/>
            <p:cNvSpPr>
              <a:spLocks noChangeArrowheads="1"/>
            </p:cNvSpPr>
            <p:nvPr/>
          </p:nvSpPr>
          <p:spPr bwMode="auto">
            <a:xfrm rot="5400000">
              <a:off x="144016" y="-88524"/>
              <a:ext cx="576064" cy="864096"/>
            </a:xfrm>
            <a:prstGeom prst="downArrow">
              <a:avLst>
                <a:gd name="adj1" fmla="val 50000"/>
                <a:gd name="adj2" fmla="val 50000"/>
              </a:avLst>
            </a:prstGeom>
            <a:noFill/>
            <a:ln w="25400" cmpd="sng">
              <a:solidFill>
                <a:srgbClr val="0099FF"/>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49184" name="矩形 85"/>
            <p:cNvSpPr>
              <a:spLocks noChangeArrowheads="1"/>
            </p:cNvSpPr>
            <p:nvPr/>
          </p:nvSpPr>
          <p:spPr bwMode="auto">
            <a:xfrm>
              <a:off x="1015380" y="0"/>
              <a:ext cx="908021" cy="70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784225" fontAlgn="base">
                <a:spcBef>
                  <a:spcPct val="0"/>
                </a:spcBef>
                <a:spcAft>
                  <a:spcPct val="0"/>
                </a:spcAft>
                <a:buFont typeface="Arial" charset="0"/>
                <a:buNone/>
              </a:pPr>
              <a:r>
                <a:rPr lang="zh-CN" altLang="en-US" sz="2000" b="1" smtClean="0">
                  <a:solidFill>
                    <a:srgbClr val="3399FF"/>
                  </a:solidFill>
                  <a:latin typeface="微软雅黑" charset="0"/>
                  <a:ea typeface="微软雅黑" charset="0"/>
                  <a:cs typeface="微软雅黑" charset="0"/>
                  <a:sym typeface="微软雅黑" charset="0"/>
                </a:rPr>
                <a:t>资源池</a:t>
              </a:r>
              <a:endParaRPr lang="en-US" sz="2000" b="1" smtClean="0">
                <a:solidFill>
                  <a:srgbClr val="3399FF"/>
                </a:solidFill>
                <a:latin typeface="微软雅黑" charset="0"/>
                <a:ea typeface="微软雅黑" charset="0"/>
                <a:cs typeface="微软雅黑" charset="0"/>
                <a:sym typeface="微软雅黑" charset="0"/>
              </a:endParaRPr>
            </a:p>
            <a:p>
              <a:pPr algn="ctr" defTabSz="784225" fontAlgn="base">
                <a:spcBef>
                  <a:spcPct val="0"/>
                </a:spcBef>
                <a:spcAft>
                  <a:spcPct val="0"/>
                </a:spcAft>
                <a:buFont typeface="Arial" charset="0"/>
                <a:buNone/>
              </a:pPr>
              <a:r>
                <a:rPr lang="zh-CN" altLang="en-US" sz="2000" b="1" smtClean="0">
                  <a:solidFill>
                    <a:srgbClr val="3399FF"/>
                  </a:solidFill>
                  <a:latin typeface="微软雅黑" charset="0"/>
                  <a:ea typeface="微软雅黑" charset="0"/>
                  <a:cs typeface="微软雅黑" charset="0"/>
                  <a:sym typeface="微软雅黑" charset="0"/>
                </a:rPr>
                <a:t>弹性伸缩</a:t>
              </a:r>
              <a:endParaRPr lang="en-US" sz="2000" b="1" smtClean="0">
                <a:solidFill>
                  <a:srgbClr val="3399FF"/>
                </a:solidFill>
                <a:latin typeface="微软雅黑" charset="0"/>
                <a:ea typeface="微软雅黑" charset="0"/>
                <a:cs typeface="微软雅黑" charset="0"/>
                <a:sym typeface="微软雅黑" charset="0"/>
              </a:endParaRPr>
            </a:p>
          </p:txBody>
        </p:sp>
      </p:grpSp>
      <p:sp>
        <p:nvSpPr>
          <p:cNvPr id="49185" name="Rectangle 11"/>
          <p:cNvSpPr>
            <a:spLocks noChangeArrowheads="1"/>
          </p:cNvSpPr>
          <p:nvPr/>
        </p:nvSpPr>
        <p:spPr bwMode="auto">
          <a:xfrm>
            <a:off x="552355" y="1483970"/>
            <a:ext cx="4571206" cy="219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784225" fontAlgn="base">
              <a:lnSpc>
                <a:spcPct val="150000"/>
              </a:lnSpc>
              <a:spcBef>
                <a:spcPct val="0"/>
              </a:spcBef>
              <a:spcAft>
                <a:spcPct val="0"/>
              </a:spcAft>
              <a:buFont typeface="Arial" charset="0"/>
              <a:buNone/>
            </a:pPr>
            <a:r>
              <a:rPr lang="zh-CN" altLang="en-US" smtClean="0">
                <a:solidFill>
                  <a:srgbClr val="000000"/>
                </a:solidFill>
                <a:latin typeface="微软雅黑" charset="0"/>
                <a:ea typeface="微软雅黑" charset="0"/>
                <a:cs typeface="微软雅黑" charset="0"/>
                <a:sym typeface="微软雅黑" charset="0"/>
              </a:rPr>
              <a:t>根据系统资源的运行状态，自动迁移虚拟机以及开关物理计算节点。按照负载情况调整工作的节点数，打造节能环保的绿色云数据中心。</a:t>
            </a:r>
          </a:p>
          <a:p>
            <a:pPr algn="just" defTabSz="784225" fontAlgn="base">
              <a:lnSpc>
                <a:spcPct val="150000"/>
              </a:lnSpc>
              <a:spcBef>
                <a:spcPct val="0"/>
              </a:spcBef>
              <a:spcAft>
                <a:spcPct val="0"/>
              </a:spcAft>
              <a:buFont typeface="Arial" charset="0"/>
              <a:buNone/>
            </a:pPr>
            <a:endParaRPr lang="zh-CN" altLang="en-US" sz="2000" smtClean="0">
              <a:solidFill>
                <a:srgbClr val="000000"/>
              </a:solidFill>
              <a:latin typeface="微软雅黑" charset="0"/>
              <a:ea typeface="微软雅黑" charset="0"/>
              <a:cs typeface="微软雅黑" charset="0"/>
              <a:sym typeface="微软雅黑" charset="0"/>
            </a:endParaRPr>
          </a:p>
        </p:txBody>
      </p:sp>
      <p:sp>
        <p:nvSpPr>
          <p:cNvPr id="49186" name="椭圆 87"/>
          <p:cNvSpPr>
            <a:spLocks noChangeAspect="1" noChangeArrowheads="1"/>
          </p:cNvSpPr>
          <p:nvPr/>
        </p:nvSpPr>
        <p:spPr bwMode="auto">
          <a:xfrm>
            <a:off x="3024194" y="3842451"/>
            <a:ext cx="120628" cy="90466"/>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49187" name="椭圆 88"/>
          <p:cNvSpPr>
            <a:spLocks noChangeAspect="1" noChangeArrowheads="1"/>
          </p:cNvSpPr>
          <p:nvPr/>
        </p:nvSpPr>
        <p:spPr bwMode="auto">
          <a:xfrm>
            <a:off x="4558508" y="3839277"/>
            <a:ext cx="120630" cy="90466"/>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49188" name="椭圆 89"/>
          <p:cNvSpPr>
            <a:spLocks noChangeAspect="1" noChangeArrowheads="1"/>
          </p:cNvSpPr>
          <p:nvPr/>
        </p:nvSpPr>
        <p:spPr bwMode="auto">
          <a:xfrm>
            <a:off x="5999712" y="3842451"/>
            <a:ext cx="120628" cy="90466"/>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49189" name="椭圆 90"/>
          <p:cNvSpPr>
            <a:spLocks noChangeAspect="1" noChangeArrowheads="1"/>
          </p:cNvSpPr>
          <p:nvPr/>
        </p:nvSpPr>
        <p:spPr bwMode="auto">
          <a:xfrm>
            <a:off x="7415512" y="3823403"/>
            <a:ext cx="120630" cy="90466"/>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49190"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04E56E78-4362-8E44-ACE3-FFAB55DCA056}"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40</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3268002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childTnLst>
                                    <p:animEffect>
                                      <p:cBhvr>
                                        <p:cTn id="6" dur="500" tmFilter="0, 0; .2, .5; .8, .5; 1, 0"/>
                                        <p:tgtEl>
                                          <p:spTgt spid="49186"/>
                                        </p:tgtEl>
                                      </p:cBhvr>
                                    </p:animEffect>
                                    <p:animScale>
                                      <p:cBhvr>
                                        <p:cTn id="7" dur="250" autoRev="1" fill="hold"/>
                                        <p:tgtEl>
                                          <p:spTgt spid="49186"/>
                                        </p:tgtEl>
                                      </p:cBhvr>
                                      <p:by x="105000" y="105000"/>
                                    </p:animScale>
                                  </p:childTnLst>
                                </p:cTn>
                              </p:par>
                              <p:par>
                                <p:cTn id="8" presetID="26" presetClass="emph" presetSubtype="0" repeatCount="indefinite" fill="hold" grpId="0" nodeType="withEffect">
                                  <p:stCondLst>
                                    <p:cond delay="0"/>
                                  </p:stCondLst>
                                  <p:childTnLst>
                                    <p:animEffect>
                                      <p:cBhvr>
                                        <p:cTn id="9" dur="500" tmFilter="0, 0; .2, .5; .8, .5; 1, 0"/>
                                        <p:tgtEl>
                                          <p:spTgt spid="49187"/>
                                        </p:tgtEl>
                                      </p:cBhvr>
                                    </p:animEffect>
                                    <p:animScale>
                                      <p:cBhvr>
                                        <p:cTn id="10" dur="250" autoRev="1" fill="hold"/>
                                        <p:tgtEl>
                                          <p:spTgt spid="49187"/>
                                        </p:tgtEl>
                                      </p:cBhvr>
                                      <p:by x="105000" y="105000"/>
                                    </p:animScale>
                                  </p:childTnLst>
                                </p:cTn>
                              </p:par>
                              <p:par>
                                <p:cTn id="11" presetID="26" presetClass="emph" presetSubtype="0" repeatCount="indefinite" fill="hold" grpId="0" nodeType="withEffect">
                                  <p:stCondLst>
                                    <p:cond delay="0"/>
                                  </p:stCondLst>
                                  <p:childTnLst>
                                    <p:animEffect>
                                      <p:cBhvr>
                                        <p:cTn id="12" dur="500" tmFilter="0, 0; .2, .5; .8, .5; 1, 0"/>
                                        <p:tgtEl>
                                          <p:spTgt spid="49188"/>
                                        </p:tgtEl>
                                      </p:cBhvr>
                                    </p:animEffect>
                                    <p:animScale>
                                      <p:cBhvr>
                                        <p:cTn id="13" dur="250" autoRev="1" fill="hold"/>
                                        <p:tgtEl>
                                          <p:spTgt spid="49188"/>
                                        </p:tgtEl>
                                      </p:cBhvr>
                                      <p:by x="105000" y="105000"/>
                                    </p:animScale>
                                  </p:childTnLst>
                                </p:cTn>
                              </p:par>
                              <p:par>
                                <p:cTn id="14" presetID="26" presetClass="emph" presetSubtype="0" repeatCount="indefinite" fill="hold" grpId="0" nodeType="withEffect">
                                  <p:stCondLst>
                                    <p:cond delay="0"/>
                                  </p:stCondLst>
                                  <p:childTnLst>
                                    <p:animEffect>
                                      <p:cBhvr>
                                        <p:cTn id="15" dur="500" tmFilter="0, 0; .2, .5; .8, .5; 1, 0"/>
                                        <p:tgtEl>
                                          <p:spTgt spid="49189"/>
                                        </p:tgtEl>
                                      </p:cBhvr>
                                    </p:animEffect>
                                    <p:animScale>
                                      <p:cBhvr>
                                        <p:cTn id="16" dur="250" autoRev="1" fill="hold"/>
                                        <p:tgtEl>
                                          <p:spTgt spid="49189"/>
                                        </p:tgtEl>
                                      </p:cBhvr>
                                      <p:by x="105000" y="105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path" presetSubtype="0" accel="50000" decel="50000" fill="hold" nodeType="clickEffect">
                                  <p:stCondLst>
                                    <p:cond delay="0"/>
                                  </p:stCondLst>
                                  <p:childTnLst>
                                    <p:animMotion origin="layout" path="M 4.44444E-6 2.99722E-6 L -0.13351 0.00578 " pathEditMode="relative" rAng="0" ptsTypes="AA">
                                      <p:cBhvr>
                                        <p:cTn id="20" dur="2000" fill="hold"/>
                                        <p:tgtEl>
                                          <p:spTgt spid="49179"/>
                                        </p:tgtEl>
                                        <p:attrNameLst>
                                          <p:attrName>ppt_x,ppt_y</p:attrName>
                                        </p:attrNameLst>
                                      </p:cBhvr>
                                      <p:rCtr x="-666700" y="27800"/>
                                    </p:animMotion>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49181"/>
                                        </p:tgtEl>
                                        <p:attrNameLst>
                                          <p:attrName>style.visibility</p:attrName>
                                        </p:attrNameLst>
                                      </p:cBhvr>
                                      <p:to>
                                        <p:strVal val="visible"/>
                                      </p:to>
                                    </p:set>
                                    <p:animEffect>
                                      <p:cBhvr>
                                        <p:cTn id="24" dur="500"/>
                                        <p:tgtEl>
                                          <p:spTgt spid="49181"/>
                                        </p:tgtEl>
                                      </p:cBhvr>
                                    </p:animEffect>
                                  </p:childTnLst>
                                </p:cTn>
                              </p:par>
                            </p:childTnLst>
                          </p:cTn>
                        </p:par>
                        <p:par>
                          <p:cTn id="25" fill="hold" nodeType="afterGroup">
                            <p:stCondLst>
                              <p:cond delay="2500"/>
                            </p:stCondLst>
                            <p:childTnLst>
                              <p:par>
                                <p:cTn id="26" presetID="1" presetClass="exit" presetSubtype="0" fill="hold" grpId="1" nodeType="afterEffect">
                                  <p:stCondLst>
                                    <p:cond delay="0"/>
                                  </p:stCondLst>
                                  <p:childTnLst>
                                    <p:set>
                                      <p:cBhvr>
                                        <p:cTn id="27" dur="1" fill="hold">
                                          <p:stCondLst>
                                            <p:cond delay="0"/>
                                          </p:stCondLst>
                                        </p:cTn>
                                        <p:tgtEl>
                                          <p:spTgt spid="49189"/>
                                        </p:tgtEl>
                                        <p:attrNameLst>
                                          <p:attrName>style.visibility</p:attrName>
                                        </p:attrNameLst>
                                      </p:cBhvr>
                                      <p:to>
                                        <p:strVal val="hidden"/>
                                      </p:to>
                                    </p:set>
                                  </p:childTnLst>
                                </p:cTn>
                              </p:par>
                            </p:childTnLst>
                          </p:cTn>
                        </p:par>
                        <p:par>
                          <p:cTn id="28" fill="hold" nodeType="afterGroup">
                            <p:stCondLst>
                              <p:cond delay="2501"/>
                            </p:stCondLst>
                            <p:childTnLst>
                              <p:par>
                                <p:cTn id="29" presetID="42" presetClass="exit" presetSubtype="0" fill="hold" nodeType="afterEffect">
                                  <p:stCondLst>
                                    <p:cond delay="0"/>
                                  </p:stCondLst>
                                  <p:childTnLst>
                                    <p:animEffect>
                                      <p:cBhvr>
                                        <p:cTn id="30" dur="1000"/>
                                        <p:tgtEl>
                                          <p:spTgt spid="49170"/>
                                        </p:tgtEl>
                                      </p:cBhvr>
                                    </p:animEffect>
                                    <p:anim calcmode="lin" valueType="num">
                                      <p:cBhvr>
                                        <p:cTn id="31" dur="1000"/>
                                        <p:tgtEl>
                                          <p:spTgt spid="49170"/>
                                        </p:tgtEl>
                                        <p:attrNameLst>
                                          <p:attrName>ppt_x</p:attrName>
                                        </p:attrNameLst>
                                      </p:cBhvr>
                                      <p:tavLst>
                                        <p:tav tm="0">
                                          <p:val>
                                            <p:strVal val="ppt_x"/>
                                          </p:val>
                                        </p:tav>
                                        <p:tav tm="100000">
                                          <p:val>
                                            <p:strVal val="ppt_x"/>
                                          </p:val>
                                        </p:tav>
                                      </p:tavLst>
                                    </p:anim>
                                    <p:anim calcmode="lin" valueType="num">
                                      <p:cBhvr>
                                        <p:cTn id="32" dur="1000"/>
                                        <p:tgtEl>
                                          <p:spTgt spid="49170"/>
                                        </p:tgtEl>
                                        <p:attrNameLst>
                                          <p:attrName>ppt_y</p:attrName>
                                        </p:attrNameLst>
                                      </p:cBhvr>
                                      <p:tavLst>
                                        <p:tav tm="0">
                                          <p:val>
                                            <p:strVal val="ppt_y"/>
                                          </p:val>
                                        </p:tav>
                                        <p:tav tm="100000">
                                          <p:val>
                                            <p:strVal val="ppt_y+.1"/>
                                          </p:val>
                                        </p:tav>
                                      </p:tavLst>
                                    </p:anim>
                                    <p:set>
                                      <p:cBhvr>
                                        <p:cTn id="33" dur="1" fill="hold">
                                          <p:stCondLst>
                                            <p:cond delay="999"/>
                                          </p:stCondLst>
                                        </p:cTn>
                                        <p:tgtEl>
                                          <p:spTgt spid="49170"/>
                                        </p:tgtEl>
                                        <p:attrNameLst>
                                          <p:attrName>style.visibility</p:attrName>
                                        </p:attrNameLst>
                                      </p:cBhvr>
                                      <p:to>
                                        <p:strVal val="hidden"/>
                                      </p:to>
                                    </p:set>
                                  </p:childTnLst>
                                </p:cTn>
                              </p:par>
                              <p:par>
                                <p:cTn id="34" presetID="42" presetClass="exit" presetSubtype="0" fill="hold" grpId="1" nodeType="withEffect">
                                  <p:stCondLst>
                                    <p:cond delay="0"/>
                                  </p:stCondLst>
                                  <p:childTnLst>
                                    <p:animEffect>
                                      <p:cBhvr>
                                        <p:cTn id="35" dur="1000"/>
                                        <p:tgtEl>
                                          <p:spTgt spid="49181"/>
                                        </p:tgtEl>
                                      </p:cBhvr>
                                    </p:animEffect>
                                    <p:anim calcmode="lin" valueType="num">
                                      <p:cBhvr>
                                        <p:cTn id="36" dur="1000"/>
                                        <p:tgtEl>
                                          <p:spTgt spid="49181"/>
                                        </p:tgtEl>
                                        <p:attrNameLst>
                                          <p:attrName>ppt_x</p:attrName>
                                        </p:attrNameLst>
                                      </p:cBhvr>
                                      <p:tavLst>
                                        <p:tav tm="0">
                                          <p:val>
                                            <p:strVal val="ppt_x"/>
                                          </p:val>
                                        </p:tav>
                                        <p:tav tm="100000">
                                          <p:val>
                                            <p:strVal val="ppt_x"/>
                                          </p:val>
                                        </p:tav>
                                      </p:tavLst>
                                    </p:anim>
                                    <p:anim calcmode="lin" valueType="num">
                                      <p:cBhvr>
                                        <p:cTn id="37" dur="1000"/>
                                        <p:tgtEl>
                                          <p:spTgt spid="49181"/>
                                        </p:tgtEl>
                                        <p:attrNameLst>
                                          <p:attrName>ppt_y</p:attrName>
                                        </p:attrNameLst>
                                      </p:cBhvr>
                                      <p:tavLst>
                                        <p:tav tm="0">
                                          <p:val>
                                            <p:strVal val="ppt_y"/>
                                          </p:val>
                                        </p:tav>
                                        <p:tav tm="100000">
                                          <p:val>
                                            <p:strVal val="ppt_y+.1"/>
                                          </p:val>
                                        </p:tav>
                                      </p:tavLst>
                                    </p:anim>
                                    <p:set>
                                      <p:cBhvr>
                                        <p:cTn id="38" dur="1" fill="hold">
                                          <p:stCondLst>
                                            <p:cond delay="999"/>
                                          </p:stCondLst>
                                        </p:cTn>
                                        <p:tgtEl>
                                          <p:spTgt spid="49181"/>
                                        </p:tgtEl>
                                        <p:attrNameLst>
                                          <p:attrName>style.visibility</p:attrName>
                                        </p:attrNameLst>
                                      </p:cBhvr>
                                      <p:to>
                                        <p:strVal val="hidden"/>
                                      </p:to>
                                    </p:set>
                                  </p:childTnLst>
                                </p:cTn>
                              </p:par>
                            </p:childTnLst>
                          </p:cTn>
                        </p:par>
                        <p:par>
                          <p:cTn id="39" fill="hold" nodeType="afterGroup">
                            <p:stCondLst>
                              <p:cond delay="3501"/>
                            </p:stCondLst>
                            <p:childTnLst>
                              <p:par>
                                <p:cTn id="40" presetID="10" presetClass="exit" presetSubtype="0" fill="hold" nodeType="afterEffect">
                                  <p:stCondLst>
                                    <p:cond delay="0"/>
                                  </p:stCondLst>
                                  <p:childTnLst>
                                    <p:anim calcmode="lin" valueType="num">
                                      <p:cBhvr>
                                        <p:cTn id="41" dur="500"/>
                                        <p:tgtEl>
                                          <p:spTgt spid="49160"/>
                                        </p:tgtEl>
                                        <p:attrNameLst>
                                          <p:attrName>ppt_w</p:attrName>
                                        </p:attrNameLst>
                                      </p:cBhvr>
                                      <p:tavLst>
                                        <p:tav tm="0">
                                          <p:val>
                                            <p:strVal val="ppt_w"/>
                                          </p:val>
                                        </p:tav>
                                        <p:tav tm="100000">
                                          <p:val>
                                            <p:fltVal val="0"/>
                                          </p:val>
                                        </p:tav>
                                      </p:tavLst>
                                    </p:anim>
                                    <p:anim calcmode="lin" valueType="num">
                                      <p:cBhvr>
                                        <p:cTn id="42" dur="500"/>
                                        <p:tgtEl>
                                          <p:spTgt spid="49160"/>
                                        </p:tgtEl>
                                        <p:attrNameLst>
                                          <p:attrName>ppt_h</p:attrName>
                                        </p:attrNameLst>
                                      </p:cBhvr>
                                      <p:tavLst>
                                        <p:tav tm="0">
                                          <p:val>
                                            <p:strVal val="ppt_h"/>
                                          </p:val>
                                        </p:tav>
                                        <p:tav tm="100000">
                                          <p:val>
                                            <p:fltVal val="0"/>
                                          </p:val>
                                        </p:tav>
                                      </p:tavLst>
                                    </p:anim>
                                    <p:animEffect>
                                      <p:cBhvr>
                                        <p:cTn id="43" dur="500"/>
                                        <p:tgtEl>
                                          <p:spTgt spid="49160"/>
                                        </p:tgtEl>
                                      </p:cBhvr>
                                    </p:animEffect>
                                    <p:set>
                                      <p:cBhvr>
                                        <p:cTn id="44" dur="1" fill="hold">
                                          <p:stCondLst>
                                            <p:cond delay="499"/>
                                          </p:stCondLst>
                                        </p:cTn>
                                        <p:tgtEl>
                                          <p:spTgt spid="49160"/>
                                        </p:tgtEl>
                                        <p:attrNameLst>
                                          <p:attrName>style.visibility</p:attrName>
                                        </p:attrNameLst>
                                      </p:cBhvr>
                                      <p:to>
                                        <p:strVal val="hidden"/>
                                      </p:to>
                                    </p:set>
                                  </p:childTnLst>
                                </p:cTn>
                              </p:par>
                            </p:childTnLst>
                          </p:cTn>
                        </p:par>
                        <p:par>
                          <p:cTn id="45" fill="hold" nodeType="afterGroup">
                            <p:stCondLst>
                              <p:cond delay="4001"/>
                            </p:stCondLst>
                            <p:childTnLst>
                              <p:par>
                                <p:cTn id="46" presetID="10" presetClass="entr" presetSubtype="0" fill="hold" nodeType="afterEffect">
                                  <p:stCondLst>
                                    <p:cond delay="0"/>
                                  </p:stCondLst>
                                  <p:childTnLst>
                                    <p:set>
                                      <p:cBhvr>
                                        <p:cTn id="47" dur="1" fill="hold">
                                          <p:stCondLst>
                                            <p:cond delay="0"/>
                                          </p:stCondLst>
                                        </p:cTn>
                                        <p:tgtEl>
                                          <p:spTgt spid="49182"/>
                                        </p:tgtEl>
                                        <p:attrNameLst>
                                          <p:attrName>style.visibility</p:attrName>
                                        </p:attrNameLst>
                                      </p:cBhvr>
                                      <p:to>
                                        <p:strVal val="visible"/>
                                      </p:to>
                                    </p:set>
                                    <p:animEffect>
                                      <p:cBhvr>
                                        <p:cTn id="48" dur="1000"/>
                                        <p:tgtEl>
                                          <p:spTgt spid="49182"/>
                                        </p:tgtEl>
                                      </p:cBhvr>
                                    </p:animEffect>
                                  </p:childTnLst>
                                </p:cTn>
                              </p:par>
                            </p:childTnLst>
                          </p:cTn>
                        </p:par>
                        <p:par>
                          <p:cTn id="49" fill="hold" nodeType="afterGroup">
                            <p:stCondLst>
                              <p:cond delay="5001"/>
                            </p:stCondLst>
                            <p:childTnLst>
                              <p:par>
                                <p:cTn id="50" presetID="26" presetClass="emph" presetSubtype="0" fill="hold" nodeType="afterEffect">
                                  <p:stCondLst>
                                    <p:cond delay="0"/>
                                  </p:stCondLst>
                                  <p:childTnLst>
                                    <p:animEffect>
                                      <p:cBhvr>
                                        <p:cTn id="51" dur="1000" tmFilter="0, 0; .2, .5; .8, .5; 1, 0"/>
                                        <p:tgtEl>
                                          <p:spTgt spid="49182"/>
                                        </p:tgtEl>
                                      </p:cBhvr>
                                    </p:animEffect>
                                    <p:animScale>
                                      <p:cBhvr>
                                        <p:cTn id="52" dur="500" autoRev="1" fill="hold"/>
                                        <p:tgtEl>
                                          <p:spTgt spid="49182"/>
                                        </p:tgtEl>
                                      </p:cBhvr>
                                      <p:by x="105000" y="105000"/>
                                    </p:animScale>
                                  </p:childTnLst>
                                </p:cTn>
                              </p:par>
                            </p:childTnLst>
                          </p:cTn>
                        </p:par>
                        <p:par>
                          <p:cTn id="53" fill="hold" nodeType="afterGroup">
                            <p:stCondLst>
                              <p:cond delay="6001"/>
                            </p:stCondLst>
                            <p:childTnLst>
                              <p:par>
                                <p:cTn id="54" presetID="10" presetClass="exit" presetSubtype="0" fill="hold" nodeType="afterEffect">
                                  <p:stCondLst>
                                    <p:cond delay="0"/>
                                  </p:stCondLst>
                                  <p:childTnLst>
                                    <p:animEffect>
                                      <p:cBhvr>
                                        <p:cTn id="55" dur="500"/>
                                        <p:tgtEl>
                                          <p:spTgt spid="49182"/>
                                        </p:tgtEl>
                                      </p:cBhvr>
                                    </p:animEffect>
                                    <p:set>
                                      <p:cBhvr>
                                        <p:cTn id="56" dur="1" fill="hold">
                                          <p:stCondLst>
                                            <p:cond delay="499"/>
                                          </p:stCondLst>
                                        </p:cTn>
                                        <p:tgtEl>
                                          <p:spTgt spid="49182"/>
                                        </p:tgtEl>
                                        <p:attrNameLst>
                                          <p:attrName>style.visibility</p:attrName>
                                        </p:attrNameLst>
                                      </p:cBhvr>
                                      <p:to>
                                        <p:strVal val="hidden"/>
                                      </p:to>
                                    </p:set>
                                  </p:childTnLst>
                                </p:cTn>
                              </p:par>
                            </p:childTnLst>
                          </p:cTn>
                        </p:par>
                        <p:par>
                          <p:cTn id="57" fill="hold" nodeType="afterGroup">
                            <p:stCondLst>
                              <p:cond delay="6501"/>
                            </p:stCondLst>
                            <p:childTnLst>
                              <p:par>
                                <p:cTn id="58" presetID="63" presetClass="path" presetSubtype="0" accel="50000" decel="50000" fill="hold" grpId="1" nodeType="afterEffect">
                                  <p:stCondLst>
                                    <p:cond delay="0"/>
                                  </p:stCondLst>
                                  <p:childTnLst>
                                    <p:animMotion origin="layout" path="M 0 0 L 0.25 0 E" pathEditMode="relative" rAng="0" ptsTypes="">
                                      <p:cBhvr>
                                        <p:cTn id="59" dur="2000" fill="hold"/>
                                        <p:tgtEl>
                                          <p:spTgt spid="49186"/>
                                        </p:tgtEl>
                                        <p:attrNameLst>
                                          <p:attrName>ppt_x,ppt_y</p:attrName>
                                        </p:attrNameLst>
                                      </p:cBhvr>
                                      <p:rCtr x="0" y="0"/>
                                    </p:animMotion>
                                  </p:childTnLst>
                                </p:cTn>
                              </p:par>
                              <p:par>
                                <p:cTn id="60" presetID="63" presetClass="path" presetSubtype="0" accel="50000" decel="50000" fill="hold" grpId="1" nodeType="withEffect">
                                  <p:stCondLst>
                                    <p:cond delay="0"/>
                                  </p:stCondLst>
                                  <p:childTnLst>
                                    <p:animMotion origin="layout" path="M 0 0 L 0.25 0 E" pathEditMode="relative" rAng="0" ptsTypes="">
                                      <p:cBhvr>
                                        <p:cTn id="61" dur="2000" fill="hold"/>
                                        <p:tgtEl>
                                          <p:spTgt spid="49187"/>
                                        </p:tgtEl>
                                        <p:attrNameLst>
                                          <p:attrName>ppt_x,ppt_y</p:attrName>
                                        </p:attrNameLst>
                                      </p:cBhvr>
                                      <p:rCtr x="0" y="0"/>
                                    </p:animMotion>
                                  </p:childTnLst>
                                </p:cTn>
                              </p:par>
                              <p:par>
                                <p:cTn id="62" presetID="63" presetClass="path" presetSubtype="0" accel="50000" decel="50000" fill="hold" grpId="1" nodeType="withEffect">
                                  <p:stCondLst>
                                    <p:cond delay="0"/>
                                  </p:stCondLst>
                                  <p:childTnLst>
                                    <p:animMotion origin="layout" path="M 0 0 L 0.25 0 E" pathEditMode="relative" rAng="0" ptsTypes="">
                                      <p:cBhvr>
                                        <p:cTn id="63" dur="2000" fill="hold"/>
                                        <p:tgtEl>
                                          <p:spTgt spid="49188"/>
                                        </p:tgtEl>
                                        <p:attrNameLst>
                                          <p:attrName>ppt_x,ppt_y</p:attrName>
                                        </p:attrNameLst>
                                      </p:cBhvr>
                                      <p:rCtr x="0" y="0"/>
                                    </p:animMotion>
                                  </p:childTnLst>
                                </p:cTn>
                              </p:par>
                              <p:par>
                                <p:cTn id="64" presetID="63" presetClass="path" presetSubtype="0" accel="50000" decel="50000" fill="hold" grpId="2" nodeType="withEffect">
                                  <p:stCondLst>
                                    <p:cond delay="0"/>
                                  </p:stCondLst>
                                  <p:childTnLst>
                                    <p:animMotion origin="layout" path="M 0 0 L 0.25 0 E" pathEditMode="relative" rAng="0" ptsTypes="">
                                      <p:cBhvr>
                                        <p:cTn id="65" dur="2000" fill="hold"/>
                                        <p:tgtEl>
                                          <p:spTgt spid="49189"/>
                                        </p:tgtEl>
                                        <p:attrNameLst>
                                          <p:attrName>ppt_x,ppt_y</p:attrName>
                                        </p:attrNameLst>
                                      </p:cBhvr>
                                      <p:rCtr x="0" y="0"/>
                                    </p:animMotion>
                                  </p:childTnLst>
                                </p:cTn>
                              </p:par>
                              <p:par>
                                <p:cTn id="66" presetID="63" presetClass="path" presetSubtype="0" accel="50000" decel="50000" fill="hold" nodeType="withEffect">
                                  <p:stCondLst>
                                    <p:cond delay="0"/>
                                  </p:stCondLst>
                                  <p:childTnLst>
                                    <p:animMotion origin="layout" path="M -0.13369 2.99722E-6 L 0.11632 2.99722E-6 " pathEditMode="relative" rAng="0" ptsTypes="AA">
                                      <p:cBhvr>
                                        <p:cTn id="67" dur="2000" fill="hold"/>
                                        <p:tgtEl>
                                          <p:spTgt spid="49179"/>
                                        </p:tgtEl>
                                        <p:attrNameLst>
                                          <p:attrName>ppt_x,ppt_y</p:attrName>
                                        </p:attrNameLst>
                                      </p:cBhvr>
                                      <p:rCtr x="1250000" y="0"/>
                                    </p:animMotion>
                                  </p:childTnLst>
                                </p:cTn>
                              </p:par>
                              <p:par>
                                <p:cTn id="68" presetID="63" presetClass="path" presetSubtype="0" accel="50000" decel="50000" fill="hold" grpId="2" nodeType="withEffect">
                                  <p:stCondLst>
                                    <p:cond delay="0"/>
                                  </p:stCondLst>
                                  <p:childTnLst>
                                    <p:animMotion origin="layout" path="M 0 0 L 0.25 0 E" pathEditMode="relative" rAng="0" ptsTypes="">
                                      <p:cBhvr>
                                        <p:cTn id="69" dur="2000" fill="hold"/>
                                        <p:tgtEl>
                                          <p:spTgt spid="49181"/>
                                        </p:tgtEl>
                                        <p:attrNameLst>
                                          <p:attrName>ppt_x,ppt_y</p:attrName>
                                        </p:attrNameLst>
                                      </p:cBhvr>
                                      <p:rCtr x="0" y="0"/>
                                    </p:animMotion>
                                  </p:childTnLst>
                                </p:cTn>
                              </p:par>
                              <p:par>
                                <p:cTn id="70" presetID="63" presetClass="path" presetSubtype="0" accel="50000" decel="50000" fill="hold" nodeType="withEffect">
                                  <p:stCondLst>
                                    <p:cond delay="0"/>
                                  </p:stCondLst>
                                  <p:childTnLst>
                                    <p:animMotion origin="layout" path="M 0 0 L 0.25 0 E" pathEditMode="relative" rAng="0" ptsTypes="">
                                      <p:cBhvr>
                                        <p:cTn id="71" dur="2000" fill="hold"/>
                                        <p:tgtEl>
                                          <p:spTgt spid="49170"/>
                                        </p:tgtEl>
                                        <p:attrNameLst>
                                          <p:attrName>ppt_x,ppt_y</p:attrName>
                                        </p:attrNameLst>
                                      </p:cBhvr>
                                      <p:rCtr x="0" y="0"/>
                                    </p:animMotion>
                                  </p:childTnLst>
                                </p:cTn>
                              </p:par>
                              <p:par>
                                <p:cTn id="72" presetID="63" presetClass="path" presetSubtype="0" accel="50000" decel="50000" fill="hold" nodeType="withEffect">
                                  <p:stCondLst>
                                    <p:cond delay="0"/>
                                  </p:stCondLst>
                                  <p:childTnLst>
                                    <p:animMotion origin="layout" path="M 0 0 L 0.25 0 E" pathEditMode="relative" rAng="0" ptsTypes="">
                                      <p:cBhvr>
                                        <p:cTn id="73" dur="2000" fill="hold"/>
                                        <p:tgtEl>
                                          <p:spTgt spid="49160"/>
                                        </p:tgtEl>
                                        <p:attrNameLst>
                                          <p:attrName>ppt_x,ppt_y</p:attrName>
                                        </p:attrNameLst>
                                      </p:cBhvr>
                                      <p:rCtr x="0" y="0"/>
                                    </p:animMotion>
                                  </p:childTnLst>
                                </p:cTn>
                              </p:par>
                              <p:par>
                                <p:cTn id="74" presetID="63" presetClass="path" presetSubtype="0" accel="50000" decel="50000" fill="hold" nodeType="withEffect">
                                  <p:stCondLst>
                                    <p:cond delay="0"/>
                                  </p:stCondLst>
                                  <p:childTnLst>
                                    <p:animMotion origin="layout" path="M 0 0 L 0.25 0 E" pathEditMode="relative" rAng="0" ptsTypes="">
                                      <p:cBhvr>
                                        <p:cTn id="75" dur="2000" fill="hold"/>
                                        <p:tgtEl>
                                          <p:spTgt spid="49159"/>
                                        </p:tgtEl>
                                        <p:attrNameLst>
                                          <p:attrName>ppt_x,ppt_y</p:attrName>
                                        </p:attrNameLst>
                                      </p:cBhvr>
                                      <p:rCtr x="0" y="0"/>
                                    </p:animMotion>
                                  </p:childTnLst>
                                </p:cTn>
                              </p:par>
                              <p:par>
                                <p:cTn id="76" presetID="63" presetClass="path" presetSubtype="0" accel="50000" decel="50000" fill="hold" nodeType="withEffect">
                                  <p:stCondLst>
                                    <p:cond delay="0"/>
                                  </p:stCondLst>
                                  <p:childTnLst>
                                    <p:animMotion origin="layout" path="M 0 0 L 0.25 0 E" pathEditMode="relative" rAng="0" ptsTypes="">
                                      <p:cBhvr>
                                        <p:cTn id="77" dur="2000" fill="hold"/>
                                        <p:tgtEl>
                                          <p:spTgt spid="49161"/>
                                        </p:tgtEl>
                                        <p:attrNameLst>
                                          <p:attrName>ppt_x,ppt_y</p:attrName>
                                        </p:attrNameLst>
                                      </p:cBhvr>
                                      <p:rCtr x="0" y="0"/>
                                    </p:animMotion>
                                  </p:childTnLst>
                                </p:cTn>
                              </p:par>
                              <p:par>
                                <p:cTn id="78" presetID="63" presetClass="path" presetSubtype="0" accel="50000" decel="50000" fill="hold" nodeType="withEffect">
                                  <p:stCondLst>
                                    <p:cond delay="0"/>
                                  </p:stCondLst>
                                  <p:childTnLst>
                                    <p:animMotion origin="layout" path="M 0 0 L 0.25 0 E" pathEditMode="relative" rAng="0" ptsTypes="">
                                      <p:cBhvr>
                                        <p:cTn id="79" dur="2000" fill="hold"/>
                                        <p:tgtEl>
                                          <p:spTgt spid="49163"/>
                                        </p:tgtEl>
                                        <p:attrNameLst>
                                          <p:attrName>ppt_x,ppt_y</p:attrName>
                                        </p:attrNameLst>
                                      </p:cBhvr>
                                      <p:rCtr x="0" y="0"/>
                                    </p:animMotion>
                                  </p:childTnLst>
                                </p:cTn>
                              </p:par>
                              <p:par>
                                <p:cTn id="80" presetID="63" presetClass="path" presetSubtype="0" accel="50000" decel="50000" fill="hold" nodeType="withEffect">
                                  <p:stCondLst>
                                    <p:cond delay="0"/>
                                  </p:stCondLst>
                                  <p:childTnLst>
                                    <p:animMotion origin="layout" path="M 0 0 L 0.25 0 E" pathEditMode="relative" rAng="0" ptsTypes="">
                                      <p:cBhvr>
                                        <p:cTn id="81" dur="2000" fill="hold"/>
                                        <p:tgtEl>
                                          <p:spTgt spid="49164"/>
                                        </p:tgtEl>
                                        <p:attrNameLst>
                                          <p:attrName>ppt_x,ppt_y</p:attrName>
                                        </p:attrNameLst>
                                      </p:cBhvr>
                                      <p:rCtr x="0" y="0"/>
                                    </p:animMotion>
                                  </p:childTnLst>
                                </p:cTn>
                              </p:par>
                              <p:par>
                                <p:cTn id="82" presetID="63" presetClass="path" presetSubtype="0" accel="50000" decel="50000" fill="hold" nodeType="withEffect">
                                  <p:stCondLst>
                                    <p:cond delay="0"/>
                                  </p:stCondLst>
                                  <p:childTnLst>
                                    <p:animMotion origin="layout" path="M 0 0 L 0.25 0 E" pathEditMode="relative" rAng="0" ptsTypes="">
                                      <p:cBhvr>
                                        <p:cTn id="83" dur="2000" fill="hold"/>
                                        <p:tgtEl>
                                          <p:spTgt spid="49165"/>
                                        </p:tgtEl>
                                        <p:attrNameLst>
                                          <p:attrName>ppt_x,ppt_y</p:attrName>
                                        </p:attrNameLst>
                                      </p:cBhvr>
                                      <p:rCtr x="0" y="0"/>
                                    </p:animMotion>
                                  </p:childTnLst>
                                </p:cTn>
                              </p:par>
                              <p:par>
                                <p:cTn id="84" presetID="63" presetClass="path" presetSubtype="0" accel="50000" decel="50000" fill="hold" grpId="0" nodeType="withEffect">
                                  <p:stCondLst>
                                    <p:cond delay="0"/>
                                  </p:stCondLst>
                                  <p:childTnLst>
                                    <p:animMotion origin="layout" path="M 0 0 L 0.25 0 E" pathEditMode="relative" rAng="0" ptsTypes="">
                                      <p:cBhvr>
                                        <p:cTn id="85" dur="2000" fill="hold"/>
                                        <p:tgtEl>
                                          <p:spTgt spid="49166"/>
                                        </p:tgtEl>
                                        <p:attrNameLst>
                                          <p:attrName>ppt_x,ppt_y</p:attrName>
                                        </p:attrNameLst>
                                      </p:cBhvr>
                                      <p:rCtr x="0" y="0"/>
                                    </p:animMotion>
                                  </p:childTnLst>
                                </p:cTn>
                              </p:par>
                              <p:par>
                                <p:cTn id="86" presetID="63" presetClass="path" presetSubtype="0" accel="50000" decel="50000" fill="hold" nodeType="withEffect">
                                  <p:stCondLst>
                                    <p:cond delay="0"/>
                                  </p:stCondLst>
                                  <p:childTnLst>
                                    <p:animMotion origin="layout" path="M 0 0 L 0.25 0 E" pathEditMode="relative" rAng="0" ptsTypes="">
                                      <p:cBhvr>
                                        <p:cTn id="87" dur="2000" fill="hold"/>
                                        <p:tgtEl>
                                          <p:spTgt spid="49167"/>
                                        </p:tgtEl>
                                        <p:attrNameLst>
                                          <p:attrName>ppt_x,ppt_y</p:attrName>
                                        </p:attrNameLst>
                                      </p:cBhvr>
                                      <p:rCtr x="0" y="0"/>
                                    </p:animMotion>
                                  </p:childTnLst>
                                </p:cTn>
                              </p:par>
                              <p:par>
                                <p:cTn id="88" presetID="63" presetClass="path" presetSubtype="0" accel="50000" decel="50000" fill="hold" nodeType="withEffect">
                                  <p:stCondLst>
                                    <p:cond delay="0"/>
                                  </p:stCondLst>
                                  <p:childTnLst>
                                    <p:animMotion origin="layout" path="M 0 0 L 0.25 0 E" pathEditMode="relative" rAng="0" ptsTypes="">
                                      <p:cBhvr>
                                        <p:cTn id="89" dur="2000" fill="hold"/>
                                        <p:tgtEl>
                                          <p:spTgt spid="49168"/>
                                        </p:tgtEl>
                                        <p:attrNameLst>
                                          <p:attrName>ppt_x,ppt_y</p:attrName>
                                        </p:attrNameLst>
                                      </p:cBhvr>
                                      <p:rCtr x="0" y="0"/>
                                    </p:animMotion>
                                  </p:childTnLst>
                                </p:cTn>
                              </p:par>
                              <p:par>
                                <p:cTn id="90" presetID="63" presetClass="path" presetSubtype="0" accel="50000" decel="50000" fill="hold" nodeType="withEffect">
                                  <p:stCondLst>
                                    <p:cond delay="0"/>
                                  </p:stCondLst>
                                  <p:childTnLst>
                                    <p:animMotion origin="layout" path="M 0 0 L 0.25 0 E" pathEditMode="relative" rAng="0" ptsTypes="">
                                      <p:cBhvr>
                                        <p:cTn id="91" dur="2000" fill="hold"/>
                                        <p:tgtEl>
                                          <p:spTgt spid="49169"/>
                                        </p:tgtEl>
                                        <p:attrNameLst>
                                          <p:attrName>ppt_x,ppt_y</p:attrName>
                                        </p:attrNameLst>
                                      </p:cBhvr>
                                      <p:rCtr x="0" y="0"/>
                                    </p:animMotion>
                                  </p:childTnLst>
                                </p:cTn>
                              </p:par>
                              <p:par>
                                <p:cTn id="92" presetID="63" presetClass="path" presetSubtype="0" accel="50000" decel="50000" fill="hold" nodeType="withEffect">
                                  <p:stCondLst>
                                    <p:cond delay="0"/>
                                  </p:stCondLst>
                                  <p:childTnLst>
                                    <p:animMotion origin="layout" path="M 0 0 L 0.25 0 E" pathEditMode="relative" rAng="0" ptsTypes="">
                                      <p:cBhvr>
                                        <p:cTn id="93" dur="2000" fill="hold"/>
                                        <p:tgtEl>
                                          <p:spTgt spid="49173"/>
                                        </p:tgtEl>
                                        <p:attrNameLst>
                                          <p:attrName>ppt_x,ppt_y</p:attrName>
                                        </p:attrNameLst>
                                      </p:cBhvr>
                                      <p:rCtr x="0" y="0"/>
                                    </p:animMotion>
                                  </p:childTnLst>
                                </p:cTn>
                              </p:par>
                              <p:par>
                                <p:cTn id="94" presetID="63" presetClass="path" presetSubtype="0" accel="50000" decel="50000" fill="hold" nodeType="withEffect">
                                  <p:stCondLst>
                                    <p:cond delay="0"/>
                                  </p:stCondLst>
                                  <p:childTnLst>
                                    <p:animMotion origin="layout" path="M 0 0 L 0.25 0 E" pathEditMode="relative" rAng="0" ptsTypes="">
                                      <p:cBhvr>
                                        <p:cTn id="95" dur="2000" fill="hold"/>
                                        <p:tgtEl>
                                          <p:spTgt spid="49174"/>
                                        </p:tgtEl>
                                        <p:attrNameLst>
                                          <p:attrName>ppt_x,ppt_y</p:attrName>
                                        </p:attrNameLst>
                                      </p:cBhvr>
                                      <p:rCtr x="0" y="0"/>
                                    </p:animMotion>
                                  </p:childTnLst>
                                </p:cTn>
                              </p:par>
                              <p:par>
                                <p:cTn id="96" presetID="63" presetClass="path" presetSubtype="0" accel="50000" decel="50000" fill="hold" nodeType="withEffect">
                                  <p:stCondLst>
                                    <p:cond delay="0"/>
                                  </p:stCondLst>
                                  <p:childTnLst>
                                    <p:animMotion origin="layout" path="M 0 0 L 0.25 0 E" pathEditMode="relative" rAng="0" ptsTypes="">
                                      <p:cBhvr>
                                        <p:cTn id="97" dur="2000" fill="hold"/>
                                        <p:tgtEl>
                                          <p:spTgt spid="49175"/>
                                        </p:tgtEl>
                                        <p:attrNameLst>
                                          <p:attrName>ppt_x,ppt_y</p:attrName>
                                        </p:attrNameLst>
                                      </p:cBhvr>
                                      <p:rCtr x="0" y="0"/>
                                    </p:animMotion>
                                  </p:childTnLst>
                                </p:cTn>
                              </p:par>
                              <p:par>
                                <p:cTn id="98" presetID="63" presetClass="path" presetSubtype="0" accel="50000" decel="50000" fill="hold" grpId="0" nodeType="withEffect">
                                  <p:stCondLst>
                                    <p:cond delay="0"/>
                                  </p:stCondLst>
                                  <p:childTnLst>
                                    <p:animMotion origin="layout" path="M 0 0 L 0.25 0 E" pathEditMode="relative" rAng="0" ptsTypes="">
                                      <p:cBhvr>
                                        <p:cTn id="99" dur="2000" fill="hold"/>
                                        <p:tgtEl>
                                          <p:spTgt spid="49176"/>
                                        </p:tgtEl>
                                        <p:attrNameLst>
                                          <p:attrName>ppt_x,ppt_y</p:attrName>
                                        </p:attrNameLst>
                                      </p:cBhvr>
                                      <p:rCtr x="0" y="0"/>
                                    </p:animMotion>
                                  </p:childTnLst>
                                </p:cTn>
                              </p:par>
                              <p:par>
                                <p:cTn id="100" presetID="63" presetClass="path" presetSubtype="0" accel="50000" decel="50000" fill="hold" nodeType="withEffect">
                                  <p:stCondLst>
                                    <p:cond delay="0"/>
                                  </p:stCondLst>
                                  <p:childTnLst>
                                    <p:animMotion origin="layout" path="M 0 0 L 0.25 0 E" pathEditMode="relative" rAng="0" ptsTypes="">
                                      <p:cBhvr>
                                        <p:cTn id="101" dur="2000" fill="hold"/>
                                        <p:tgtEl>
                                          <p:spTgt spid="49177"/>
                                        </p:tgtEl>
                                        <p:attrNameLst>
                                          <p:attrName>ppt_x,ppt_y</p:attrName>
                                        </p:attrNameLst>
                                      </p:cBhvr>
                                      <p:rCtr x="0" y="0"/>
                                    </p:animMotion>
                                  </p:childTnLst>
                                </p:cTn>
                              </p:par>
                              <p:par>
                                <p:cTn id="102" presetID="63" presetClass="path" presetSubtype="0" accel="50000" decel="50000" fill="hold" nodeType="withEffect">
                                  <p:stCondLst>
                                    <p:cond delay="0"/>
                                  </p:stCondLst>
                                  <p:childTnLst>
                                    <p:animMotion origin="layout" path="M 0 0 L 0.25 0 E" pathEditMode="relative" rAng="0" ptsTypes="">
                                      <p:cBhvr>
                                        <p:cTn id="103" dur="2000" fill="hold"/>
                                        <p:tgtEl>
                                          <p:spTgt spid="49178"/>
                                        </p:tgtEl>
                                        <p:attrNameLst>
                                          <p:attrName>ppt_x,ppt_y</p:attrName>
                                        </p:attrNameLst>
                                      </p:cBhvr>
                                      <p:rCtr x="0" y="0"/>
                                    </p:animMotion>
                                  </p:childTnLst>
                                </p:cTn>
                              </p:par>
                              <p:par>
                                <p:cTn id="104" presetID="63" presetClass="path" presetSubtype="0" accel="50000" decel="50000" fill="hold" nodeType="withEffect">
                                  <p:stCondLst>
                                    <p:cond delay="0"/>
                                  </p:stCondLst>
                                  <p:childTnLst>
                                    <p:animMotion origin="layout" path="M 0 0 L 0.25 0 E" pathEditMode="relative" rAng="0" ptsTypes="">
                                      <p:cBhvr>
                                        <p:cTn id="105" dur="2000" fill="hold"/>
                                        <p:tgtEl>
                                          <p:spTgt spid="49180"/>
                                        </p:tgtEl>
                                        <p:attrNameLst>
                                          <p:attrName>ppt_x,ppt_y</p:attrName>
                                        </p:attrNameLst>
                                      </p:cBhvr>
                                      <p:rCtr x="0" y="0"/>
                                    </p:animMotion>
                                  </p:childTnLst>
                                </p:cTn>
                              </p:par>
                            </p:childTnLst>
                          </p:cTn>
                        </p:par>
                        <p:par>
                          <p:cTn id="106" fill="hold" nodeType="afterGroup">
                            <p:stCondLst>
                              <p:cond delay="8501"/>
                            </p:stCondLst>
                            <p:childTnLst>
                              <p:par>
                                <p:cTn id="107" presetID="10" presetClass="entr" presetSubtype="0" fill="hold" grpId="0" nodeType="afterEffect">
                                  <p:stCondLst>
                                    <p:cond delay="0"/>
                                  </p:stCondLst>
                                  <p:childTnLst>
                                    <p:set>
                                      <p:cBhvr>
                                        <p:cTn id="108" dur="1" fill="hold">
                                          <p:stCondLst>
                                            <p:cond delay="0"/>
                                          </p:stCondLst>
                                        </p:cTn>
                                        <p:tgtEl>
                                          <p:spTgt spid="49185"/>
                                        </p:tgtEl>
                                        <p:attrNameLst>
                                          <p:attrName>style.visibility</p:attrName>
                                        </p:attrNameLst>
                                      </p:cBhvr>
                                      <p:to>
                                        <p:strVal val="visible"/>
                                      </p:to>
                                    </p:set>
                                    <p:animEffect>
                                      <p:cBhvr>
                                        <p:cTn id="109" dur="500"/>
                                        <p:tgtEl>
                                          <p:spTgt spid="49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6" grpId="0" bldLvl="0" autoUpdateAnimBg="0"/>
      <p:bldP spid="49176" grpId="0" bldLvl="0" autoUpdateAnimBg="0"/>
      <p:bldP spid="49181" grpId="0" bldLvl="0" autoUpdateAnimBg="0"/>
      <p:bldP spid="49181" grpId="1" bldLvl="0" autoUpdateAnimBg="0"/>
      <p:bldP spid="49181" grpId="2" bldLvl="0" autoUpdateAnimBg="0"/>
      <p:bldP spid="49185" grpId="0" bldLvl="0" autoUpdateAnimBg="0"/>
      <p:bldP spid="49186" grpId="0" bldLvl="0" animBg="1" autoUpdateAnimBg="0"/>
      <p:bldP spid="49186" grpId="1" bldLvl="0" animBg="1" autoUpdateAnimBg="0"/>
      <p:bldP spid="49187" grpId="0" bldLvl="0" animBg="1" autoUpdateAnimBg="0"/>
      <p:bldP spid="49187" grpId="1" bldLvl="0" animBg="1" autoUpdateAnimBg="0"/>
      <p:bldP spid="49188" grpId="0" bldLvl="0" animBg="1" autoUpdateAnimBg="0"/>
      <p:bldP spid="49188" grpId="1" bldLvl="0" animBg="1" autoUpdateAnimBg="0"/>
      <p:bldP spid="49189" grpId="0" bldLvl="0" animBg="1" autoUpdateAnimBg="0"/>
      <p:bldP spid="49189" grpId="1" bldLvl="0" animBg="1" autoUpdateAnimBg="0"/>
      <p:bldP spid="49189" grpId="2" bldLvl="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文本占位符 2"/>
          <p:cNvSpPr>
            <a:spLocks noGrp="1" noChangeArrowheads="1"/>
          </p:cNvSpPr>
          <p:nvPr>
            <p:ph type="body" sz="quarter" idx="4294967295"/>
          </p:nvPr>
        </p:nvSpPr>
        <p:spPr bwMode="auto">
          <a:xfrm>
            <a:off x="529078" y="334885"/>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rPr>
              <a:t>负载均衡调度</a:t>
            </a:r>
          </a:p>
        </p:txBody>
      </p:sp>
      <p:sp>
        <p:nvSpPr>
          <p:cNvPr id="50179" name="Text Box 214"/>
          <p:cNvSpPr txBox="1">
            <a:spLocks noChangeArrowheads="1"/>
          </p:cNvSpPr>
          <p:nvPr/>
        </p:nvSpPr>
        <p:spPr bwMode="auto">
          <a:xfrm>
            <a:off x="2109951" y="3193313"/>
            <a:ext cx="6154198" cy="3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269" tIns="36134" rIns="72269" bIns="36134">
            <a:spAutoFit/>
          </a:bodyPr>
          <a:lstStyle>
            <a:lvl1pPr marL="165100" indent="-165100" defTabSz="731838" eaLnBrk="0" hangingPunct="0">
              <a:defRPr sz="1500">
                <a:solidFill>
                  <a:schemeClr val="tx1"/>
                </a:solidFill>
                <a:latin typeface="Arial" charset="0"/>
                <a:ea typeface="宋体" charset="0"/>
                <a:cs typeface="宋体" charset="0"/>
              </a:defRPr>
            </a:lvl1pPr>
            <a:lvl2pPr marL="742950" indent="-285750" defTabSz="731838" eaLnBrk="0" hangingPunct="0">
              <a:defRPr sz="1500">
                <a:solidFill>
                  <a:schemeClr val="tx1"/>
                </a:solidFill>
                <a:latin typeface="Arial" charset="0"/>
                <a:ea typeface="宋体" charset="0"/>
              </a:defRPr>
            </a:lvl2pPr>
            <a:lvl3pPr marL="1143000" indent="-228600" defTabSz="731838" eaLnBrk="0" hangingPunct="0">
              <a:defRPr sz="1500">
                <a:solidFill>
                  <a:schemeClr val="tx1"/>
                </a:solidFill>
                <a:latin typeface="Arial" charset="0"/>
                <a:ea typeface="宋体" charset="0"/>
              </a:defRPr>
            </a:lvl3pPr>
            <a:lvl4pPr marL="1600200" indent="-228600" defTabSz="731838" eaLnBrk="0" hangingPunct="0">
              <a:defRPr sz="1500">
                <a:solidFill>
                  <a:schemeClr val="tx1"/>
                </a:solidFill>
                <a:latin typeface="Arial" charset="0"/>
                <a:ea typeface="宋体" charset="0"/>
              </a:defRPr>
            </a:lvl4pPr>
            <a:lvl5pPr marL="2057400" indent="-228600" defTabSz="731838" eaLnBrk="0" hangingPunct="0">
              <a:defRPr sz="1500">
                <a:solidFill>
                  <a:schemeClr val="tx1"/>
                </a:solidFill>
                <a:latin typeface="Arial" charset="0"/>
                <a:ea typeface="宋体" charset="0"/>
              </a:defRPr>
            </a:lvl5pPr>
            <a:lvl6pPr marL="2514600" indent="-228600" defTabSz="731838"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31838"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31838"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31838" eaLnBrk="0" fontAlgn="base" hangingPunct="0">
              <a:spcBef>
                <a:spcPct val="0"/>
              </a:spcBef>
              <a:spcAft>
                <a:spcPct val="0"/>
              </a:spcAft>
              <a:buFont typeface="Arial" charset="0"/>
              <a:defRPr sz="1500">
                <a:solidFill>
                  <a:schemeClr val="tx1"/>
                </a:solidFill>
                <a:latin typeface="Arial" charset="0"/>
                <a:ea typeface="宋体" charset="0"/>
              </a:defRPr>
            </a:lvl9pPr>
          </a:lstStyle>
          <a:p>
            <a:pPr eaLnBrk="1" fontAlgn="base" hangingPunct="1">
              <a:lnSpc>
                <a:spcPct val="120000"/>
              </a:lnSpc>
              <a:spcBef>
                <a:spcPct val="50000"/>
              </a:spcBef>
              <a:spcAft>
                <a:spcPct val="0"/>
              </a:spcAft>
              <a:buFont typeface="Arial" charset="0"/>
              <a:buChar char="•"/>
            </a:pPr>
            <a:r>
              <a:rPr lang="zh-CN" altLang="en-US" sz="1400" smtClean="0">
                <a:solidFill>
                  <a:srgbClr val="000000"/>
                </a:solidFill>
                <a:latin typeface="华文细黑" charset="0"/>
                <a:ea typeface="华文细黑" charset="0"/>
                <a:cs typeface="华文细黑" charset="0"/>
              </a:rPr>
              <a:t>监控资源</a:t>
            </a:r>
            <a:r>
              <a:rPr lang="en-US" sz="1400" smtClean="0">
                <a:solidFill>
                  <a:srgbClr val="000000"/>
                </a:solidFill>
                <a:latin typeface="华文细黑" charset="0"/>
                <a:ea typeface="华文细黑" charset="0"/>
                <a:cs typeface="华文细黑" charset="0"/>
              </a:rPr>
              <a:t>CPU</a:t>
            </a:r>
            <a:r>
              <a:rPr lang="zh-CN" altLang="en-US" sz="1400" smtClean="0">
                <a:solidFill>
                  <a:srgbClr val="000000"/>
                </a:solidFill>
                <a:latin typeface="华文细黑" charset="0"/>
                <a:ea typeface="华文细黑" charset="0"/>
                <a:cs typeface="华文细黑" charset="0"/>
              </a:rPr>
              <a:t>、内存的负载情况，自动负载均衡</a:t>
            </a:r>
          </a:p>
        </p:txBody>
      </p:sp>
      <p:sp>
        <p:nvSpPr>
          <p:cNvPr id="50180" name="Rectangle 164"/>
          <p:cNvSpPr>
            <a:spLocks noChangeArrowheads="1"/>
          </p:cNvSpPr>
          <p:nvPr/>
        </p:nvSpPr>
        <p:spPr bwMode="auto">
          <a:xfrm>
            <a:off x="1879277" y="3052056"/>
            <a:ext cx="8824967" cy="3185374"/>
          </a:xfrm>
          <a:prstGeom prst="rect">
            <a:avLst/>
          </a:prstGeom>
          <a:solidFill>
            <a:srgbClr val="EAEAEA"/>
          </a:solidFill>
          <a:ln w="9525" cmpd="sng">
            <a:solidFill>
              <a:schemeClr val="bg2"/>
            </a:solidFill>
            <a:miter lim="800000"/>
            <a:headEnd/>
            <a:tailEnd/>
          </a:ln>
        </p:spPr>
        <p:txBody>
          <a:bodyPr wrap="none" lIns="83448" tIns="41724" rIns="83448" bIns="41724" anchor="ctr"/>
          <a:lstStyle/>
          <a:p>
            <a:pPr defTabSz="835025" fontAlgn="base">
              <a:spcBef>
                <a:spcPct val="0"/>
              </a:spcBef>
              <a:spcAft>
                <a:spcPct val="0"/>
              </a:spcAft>
              <a:buFont typeface="Arial" charset="0"/>
              <a:buNone/>
            </a:pPr>
            <a:endParaRPr lang="zh-CN" altLang="en-US" sz="1600" smtClean="0">
              <a:solidFill>
                <a:srgbClr val="FFFFFF"/>
              </a:solidFill>
              <a:latin typeface="FrutigerNext LT Regular" charset="0"/>
              <a:ea typeface="华文细黑" charset="0"/>
              <a:cs typeface="华文细黑" charset="0"/>
            </a:endParaRPr>
          </a:p>
        </p:txBody>
      </p:sp>
      <p:sp>
        <p:nvSpPr>
          <p:cNvPr id="50181" name="Rectangle 188"/>
          <p:cNvSpPr>
            <a:spLocks noChangeArrowheads="1"/>
          </p:cNvSpPr>
          <p:nvPr/>
        </p:nvSpPr>
        <p:spPr bwMode="auto">
          <a:xfrm>
            <a:off x="2370258" y="3196487"/>
            <a:ext cx="1140686" cy="42217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269" tIns="36134" rIns="72269" bIns="36134" anchor="ctr"/>
          <a:lstStyle/>
          <a:p>
            <a:pPr algn="ctr" defTabSz="731838" fontAlgn="base">
              <a:spcBef>
                <a:spcPct val="0"/>
              </a:spcBef>
              <a:spcAft>
                <a:spcPct val="0"/>
              </a:spcAft>
              <a:buFont typeface="Arial" charset="0"/>
              <a:buNone/>
            </a:pPr>
            <a:r>
              <a:rPr lang="en-US" sz="900" b="1" smtClean="0">
                <a:solidFill>
                  <a:srgbClr val="000000"/>
                </a:solidFill>
                <a:latin typeface="Times New Roman" charset="0"/>
                <a:ea typeface="宋体" charset="0"/>
                <a:cs typeface="宋体" charset="0"/>
              </a:rPr>
              <a:t>APP1</a:t>
            </a:r>
          </a:p>
        </p:txBody>
      </p:sp>
      <p:sp>
        <p:nvSpPr>
          <p:cNvPr id="50182" name="Rectangle 189"/>
          <p:cNvSpPr>
            <a:spLocks noChangeArrowheads="1"/>
          </p:cNvSpPr>
          <p:nvPr/>
        </p:nvSpPr>
        <p:spPr bwMode="auto">
          <a:xfrm>
            <a:off x="2370258" y="3698019"/>
            <a:ext cx="1130104" cy="428526"/>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269" tIns="36134" rIns="72269" bIns="36134" anchor="ctr"/>
          <a:lstStyle/>
          <a:p>
            <a:pPr algn="ctr" defTabSz="731838" fontAlgn="base">
              <a:spcBef>
                <a:spcPct val="0"/>
              </a:spcBef>
              <a:spcAft>
                <a:spcPct val="0"/>
              </a:spcAft>
              <a:buFont typeface="Arial" charset="0"/>
              <a:buNone/>
            </a:pPr>
            <a:r>
              <a:rPr lang="en-US" sz="900" b="1" smtClean="0">
                <a:solidFill>
                  <a:srgbClr val="000000"/>
                </a:solidFill>
                <a:latin typeface="Times New Roman" charset="0"/>
                <a:ea typeface="宋体" charset="0"/>
                <a:cs typeface="宋体" charset="0"/>
              </a:rPr>
              <a:t>APP2</a:t>
            </a:r>
          </a:p>
        </p:txBody>
      </p:sp>
      <p:sp>
        <p:nvSpPr>
          <p:cNvPr id="50183" name="Rectangle 190"/>
          <p:cNvSpPr>
            <a:spLocks noChangeArrowheads="1"/>
          </p:cNvSpPr>
          <p:nvPr/>
        </p:nvSpPr>
        <p:spPr bwMode="auto">
          <a:xfrm>
            <a:off x="2357557" y="4205904"/>
            <a:ext cx="1142802" cy="39678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269" tIns="36134" rIns="72269" bIns="36134" anchor="ctr"/>
          <a:lstStyle/>
          <a:p>
            <a:pPr algn="ctr" defTabSz="731838" fontAlgn="base">
              <a:spcBef>
                <a:spcPct val="0"/>
              </a:spcBef>
              <a:spcAft>
                <a:spcPct val="0"/>
              </a:spcAft>
              <a:buFont typeface="Arial" charset="0"/>
              <a:buNone/>
            </a:pPr>
            <a:r>
              <a:rPr lang="en-US" sz="900" b="1" smtClean="0">
                <a:solidFill>
                  <a:srgbClr val="000000"/>
                </a:solidFill>
                <a:latin typeface="Times New Roman" charset="0"/>
                <a:ea typeface="宋体" charset="0"/>
                <a:cs typeface="宋体" charset="0"/>
              </a:rPr>
              <a:t>APP3</a:t>
            </a:r>
          </a:p>
        </p:txBody>
      </p:sp>
      <p:sp>
        <p:nvSpPr>
          <p:cNvPr id="50184" name="Rectangle 192"/>
          <p:cNvSpPr>
            <a:spLocks noChangeArrowheads="1"/>
          </p:cNvSpPr>
          <p:nvPr/>
        </p:nvSpPr>
        <p:spPr bwMode="auto">
          <a:xfrm>
            <a:off x="4238948" y="4091630"/>
            <a:ext cx="1125871" cy="385674"/>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269" tIns="36134" rIns="72269" bIns="36134" anchor="ctr"/>
          <a:lstStyle/>
          <a:p>
            <a:pPr algn="ctr" defTabSz="731838" fontAlgn="base">
              <a:spcBef>
                <a:spcPct val="0"/>
              </a:spcBef>
              <a:spcAft>
                <a:spcPct val="0"/>
              </a:spcAft>
              <a:buFont typeface="Arial" charset="0"/>
              <a:buNone/>
            </a:pPr>
            <a:r>
              <a:rPr lang="en-US" sz="900" b="1" smtClean="0">
                <a:solidFill>
                  <a:srgbClr val="000000"/>
                </a:solidFill>
                <a:latin typeface="Times New Roman" charset="0"/>
                <a:ea typeface="宋体" charset="0"/>
                <a:cs typeface="宋体" charset="0"/>
              </a:rPr>
              <a:t>APP4</a:t>
            </a:r>
          </a:p>
        </p:txBody>
      </p:sp>
      <p:pic>
        <p:nvPicPr>
          <p:cNvPr id="50185" name="Picture 1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0929" y="4662998"/>
            <a:ext cx="738589" cy="100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195"/>
          <p:cNvSpPr>
            <a:spLocks noChangeArrowheads="1"/>
          </p:cNvSpPr>
          <p:nvPr/>
        </p:nvSpPr>
        <p:spPr bwMode="auto">
          <a:xfrm>
            <a:off x="2643258" y="3405989"/>
            <a:ext cx="3273914" cy="2231508"/>
          </a:xfrm>
          <a:prstGeom prst="rect">
            <a:avLst/>
          </a:prstGeom>
          <a:noFill/>
          <a:ln w="9525" cap="rnd" cmpd="sng">
            <a:solidFill>
              <a:schemeClr val="bg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lIns="83448" tIns="41724" rIns="83448" bIns="41724" anchor="ctr"/>
          <a:lstStyle/>
          <a:p>
            <a:pPr defTabSz="835025" fontAlgn="base">
              <a:spcBef>
                <a:spcPct val="0"/>
              </a:spcBef>
              <a:spcAft>
                <a:spcPct val="0"/>
              </a:spcAft>
              <a:buFont typeface="Arial" charset="0"/>
              <a:buNone/>
            </a:pPr>
            <a:endParaRPr lang="zh-CN" altLang="en-US" sz="1600" smtClean="0">
              <a:solidFill>
                <a:srgbClr val="FFFFFF"/>
              </a:solidFill>
              <a:latin typeface="FrutigerNext LT Regular" charset="0"/>
              <a:ea typeface="华文细黑" charset="0"/>
              <a:cs typeface="华文细黑" charset="0"/>
            </a:endParaRPr>
          </a:p>
        </p:txBody>
      </p:sp>
      <p:pic>
        <p:nvPicPr>
          <p:cNvPr id="50187" name="Picture 196" descr="Orange Curved Arrow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350" y="3336155"/>
            <a:ext cx="1745947" cy="79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Rectangle 199"/>
          <p:cNvSpPr>
            <a:spLocks noChangeArrowheads="1"/>
          </p:cNvSpPr>
          <p:nvPr/>
        </p:nvSpPr>
        <p:spPr bwMode="auto">
          <a:xfrm>
            <a:off x="5364819" y="3405986"/>
            <a:ext cx="3276031" cy="2234683"/>
          </a:xfrm>
          <a:prstGeom prst="rect">
            <a:avLst/>
          </a:prstGeom>
          <a:noFill/>
          <a:ln w="9525" cap="rnd" cmpd="sng">
            <a:solidFill>
              <a:schemeClr val="bg2"/>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lIns="83448" tIns="41724" rIns="83448" bIns="41724" anchor="ctr"/>
          <a:lstStyle/>
          <a:p>
            <a:pPr defTabSz="835025" fontAlgn="base">
              <a:spcBef>
                <a:spcPct val="0"/>
              </a:spcBef>
              <a:spcAft>
                <a:spcPct val="0"/>
              </a:spcAft>
              <a:buFont typeface="Arial" charset="0"/>
              <a:buNone/>
            </a:pPr>
            <a:endParaRPr lang="zh-CN" altLang="en-US" sz="1600" smtClean="0">
              <a:solidFill>
                <a:srgbClr val="FFFFFF"/>
              </a:solidFill>
              <a:latin typeface="FrutigerNext LT Regular" charset="0"/>
              <a:ea typeface="华文细黑" charset="0"/>
              <a:cs typeface="华文细黑" charset="0"/>
            </a:endParaRPr>
          </a:p>
        </p:txBody>
      </p:sp>
      <p:pic>
        <p:nvPicPr>
          <p:cNvPr id="50189" name="Picture 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286" y="4661411"/>
            <a:ext cx="723774" cy="104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2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8977" y="4662998"/>
            <a:ext cx="740705" cy="103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1" name="Text Box 206"/>
          <p:cNvSpPr txBox="1">
            <a:spLocks noChangeArrowheads="1"/>
          </p:cNvSpPr>
          <p:nvPr/>
        </p:nvSpPr>
        <p:spPr bwMode="auto">
          <a:xfrm>
            <a:off x="2590350" y="5910484"/>
            <a:ext cx="7214464" cy="3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269" tIns="36134" rIns="72269" bIns="36134">
            <a:spAutoFit/>
          </a:bodyPr>
          <a:lstStyle>
            <a:lvl1pPr marL="165100" indent="-165100" defTabSz="731838" eaLnBrk="0" hangingPunct="0">
              <a:defRPr sz="1500">
                <a:solidFill>
                  <a:schemeClr val="tx1"/>
                </a:solidFill>
                <a:latin typeface="Arial" charset="0"/>
                <a:ea typeface="宋体" charset="0"/>
                <a:cs typeface="宋体" charset="0"/>
              </a:defRPr>
            </a:lvl1pPr>
            <a:lvl2pPr marL="742950" indent="-285750" defTabSz="731838" eaLnBrk="0" hangingPunct="0">
              <a:defRPr sz="1500">
                <a:solidFill>
                  <a:schemeClr val="tx1"/>
                </a:solidFill>
                <a:latin typeface="Arial" charset="0"/>
                <a:ea typeface="宋体" charset="0"/>
              </a:defRPr>
            </a:lvl2pPr>
            <a:lvl3pPr marL="1143000" indent="-228600" defTabSz="731838" eaLnBrk="0" hangingPunct="0">
              <a:defRPr sz="1500">
                <a:solidFill>
                  <a:schemeClr val="tx1"/>
                </a:solidFill>
                <a:latin typeface="Arial" charset="0"/>
                <a:ea typeface="宋体" charset="0"/>
              </a:defRPr>
            </a:lvl3pPr>
            <a:lvl4pPr marL="1600200" indent="-228600" defTabSz="731838" eaLnBrk="0" hangingPunct="0">
              <a:defRPr sz="1500">
                <a:solidFill>
                  <a:schemeClr val="tx1"/>
                </a:solidFill>
                <a:latin typeface="Arial" charset="0"/>
                <a:ea typeface="宋体" charset="0"/>
              </a:defRPr>
            </a:lvl4pPr>
            <a:lvl5pPr marL="2057400" indent="-228600" defTabSz="731838" eaLnBrk="0" hangingPunct="0">
              <a:defRPr sz="1500">
                <a:solidFill>
                  <a:schemeClr val="tx1"/>
                </a:solidFill>
                <a:latin typeface="Arial" charset="0"/>
                <a:ea typeface="宋体" charset="0"/>
              </a:defRPr>
            </a:lvl5pPr>
            <a:lvl6pPr marL="2514600" indent="-228600" defTabSz="731838"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731838"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731838"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731838" eaLnBrk="0" fontAlgn="base" hangingPunct="0">
              <a:spcBef>
                <a:spcPct val="0"/>
              </a:spcBef>
              <a:spcAft>
                <a:spcPct val="0"/>
              </a:spcAft>
              <a:buFont typeface="Arial" charset="0"/>
              <a:defRPr sz="1500">
                <a:solidFill>
                  <a:schemeClr val="tx1"/>
                </a:solidFill>
                <a:latin typeface="Arial" charset="0"/>
                <a:ea typeface="宋体" charset="0"/>
              </a:defRPr>
            </a:lvl9pPr>
          </a:lstStyle>
          <a:p>
            <a:pPr eaLnBrk="1" fontAlgn="base" hangingPunct="1">
              <a:lnSpc>
                <a:spcPct val="120000"/>
              </a:lnSpc>
              <a:spcBef>
                <a:spcPct val="50000"/>
              </a:spcBef>
              <a:spcAft>
                <a:spcPct val="0"/>
              </a:spcAft>
              <a:buFont typeface="Arial" charset="0"/>
              <a:buNone/>
            </a:pPr>
            <a:r>
              <a:rPr lang="zh-CN" altLang="en-US" sz="1400" smtClean="0">
                <a:solidFill>
                  <a:srgbClr val="000000"/>
                </a:solidFill>
                <a:latin typeface="华文细黑" charset="0"/>
                <a:ea typeface="华文细黑" charset="0"/>
                <a:cs typeface="华文细黑" charset="0"/>
              </a:rPr>
              <a:t>监控资源</a:t>
            </a:r>
            <a:r>
              <a:rPr lang="en-US" sz="1400" smtClean="0">
                <a:solidFill>
                  <a:srgbClr val="000000"/>
                </a:solidFill>
                <a:latin typeface="华文细黑" charset="0"/>
                <a:ea typeface="华文细黑" charset="0"/>
                <a:cs typeface="华文细黑" charset="0"/>
              </a:rPr>
              <a:t>CPU</a:t>
            </a:r>
            <a:r>
              <a:rPr lang="zh-CN" altLang="en-US" sz="1400" smtClean="0">
                <a:solidFill>
                  <a:srgbClr val="000000"/>
                </a:solidFill>
                <a:latin typeface="华文细黑" charset="0"/>
                <a:ea typeface="华文细黑" charset="0"/>
                <a:cs typeface="华文细黑" charset="0"/>
              </a:rPr>
              <a:t>、内存的负载情况，自动负载均衡</a:t>
            </a:r>
          </a:p>
        </p:txBody>
      </p:sp>
      <p:pic>
        <p:nvPicPr>
          <p:cNvPr id="50192" name="Picture 2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6347" y="4678867"/>
            <a:ext cx="732240" cy="102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3" name="Text Box 218"/>
          <p:cNvSpPr txBox="1">
            <a:spLocks noChangeArrowheads="1"/>
          </p:cNvSpPr>
          <p:nvPr/>
        </p:nvSpPr>
        <p:spPr bwMode="auto">
          <a:xfrm>
            <a:off x="1318138" y="3052056"/>
            <a:ext cx="537858" cy="3185374"/>
          </a:xfrm>
          <a:prstGeom prst="rect">
            <a:avLst/>
          </a:prstGeom>
          <a:solidFill>
            <a:srgbClr val="B2C1DB"/>
          </a:solidFill>
          <a:ln w="25400" cmpd="sng">
            <a:solidFill>
              <a:srgbClr val="828DA1"/>
            </a:solidFill>
            <a:miter lim="800000"/>
            <a:headEnd/>
            <a:tailEnd/>
          </a:ln>
        </p:spPr>
        <p:txBody>
          <a:bodyPr vert="eaVert" lIns="83448" tIns="41724" rIns="83448" bIns="41724">
            <a:spAutoFit/>
          </a:bodyPr>
          <a:lstStyle>
            <a:lvl1pPr defTabSz="835025" eaLnBrk="0" hangingPunct="0">
              <a:defRPr sz="1500">
                <a:solidFill>
                  <a:schemeClr val="tx1"/>
                </a:solidFill>
                <a:latin typeface="Arial" charset="0"/>
                <a:ea typeface="宋体" charset="0"/>
                <a:cs typeface="宋体" charset="0"/>
              </a:defRPr>
            </a:lvl1pPr>
            <a:lvl2pPr marL="742950" indent="-285750" defTabSz="835025" eaLnBrk="0" hangingPunct="0">
              <a:defRPr sz="1500">
                <a:solidFill>
                  <a:schemeClr val="tx1"/>
                </a:solidFill>
                <a:latin typeface="Arial" charset="0"/>
                <a:ea typeface="宋体" charset="0"/>
              </a:defRPr>
            </a:lvl2pPr>
            <a:lvl3pPr marL="1143000" indent="-228600" defTabSz="835025" eaLnBrk="0" hangingPunct="0">
              <a:defRPr sz="1500">
                <a:solidFill>
                  <a:schemeClr val="tx1"/>
                </a:solidFill>
                <a:latin typeface="Arial" charset="0"/>
                <a:ea typeface="宋体" charset="0"/>
              </a:defRPr>
            </a:lvl3pPr>
            <a:lvl4pPr marL="1600200" indent="-228600" defTabSz="835025" eaLnBrk="0" hangingPunct="0">
              <a:defRPr sz="1500">
                <a:solidFill>
                  <a:schemeClr val="tx1"/>
                </a:solidFill>
                <a:latin typeface="Arial" charset="0"/>
                <a:ea typeface="宋体" charset="0"/>
              </a:defRPr>
            </a:lvl4pPr>
            <a:lvl5pPr marL="2057400" indent="-228600" defTabSz="835025" eaLnBrk="0" hangingPunct="0">
              <a:defRPr sz="1500">
                <a:solidFill>
                  <a:schemeClr val="tx1"/>
                </a:solidFill>
                <a:latin typeface="Arial" charset="0"/>
                <a:ea typeface="宋体" charset="0"/>
              </a:defRPr>
            </a:lvl5pPr>
            <a:lvl6pPr marL="2514600" indent="-228600" defTabSz="835025" eaLnBrk="0" fontAlgn="base" hangingPunct="0">
              <a:spcBef>
                <a:spcPct val="0"/>
              </a:spcBef>
              <a:spcAft>
                <a:spcPct val="0"/>
              </a:spcAft>
              <a:buFont typeface="Arial" charset="0"/>
              <a:defRPr sz="1500">
                <a:solidFill>
                  <a:schemeClr val="tx1"/>
                </a:solidFill>
                <a:latin typeface="Arial" charset="0"/>
                <a:ea typeface="宋体" charset="0"/>
              </a:defRPr>
            </a:lvl6pPr>
            <a:lvl7pPr marL="2971800" indent="-228600" defTabSz="835025" eaLnBrk="0" fontAlgn="base" hangingPunct="0">
              <a:spcBef>
                <a:spcPct val="0"/>
              </a:spcBef>
              <a:spcAft>
                <a:spcPct val="0"/>
              </a:spcAft>
              <a:buFont typeface="Arial" charset="0"/>
              <a:defRPr sz="1500">
                <a:solidFill>
                  <a:schemeClr val="tx1"/>
                </a:solidFill>
                <a:latin typeface="Arial" charset="0"/>
                <a:ea typeface="宋体" charset="0"/>
              </a:defRPr>
            </a:lvl7pPr>
            <a:lvl8pPr marL="3429000" indent="-228600" defTabSz="835025" eaLnBrk="0" fontAlgn="base" hangingPunct="0">
              <a:spcBef>
                <a:spcPct val="0"/>
              </a:spcBef>
              <a:spcAft>
                <a:spcPct val="0"/>
              </a:spcAft>
              <a:buFont typeface="Arial" charset="0"/>
              <a:defRPr sz="1500">
                <a:solidFill>
                  <a:schemeClr val="tx1"/>
                </a:solidFill>
                <a:latin typeface="Arial" charset="0"/>
                <a:ea typeface="宋体" charset="0"/>
              </a:defRPr>
            </a:lvl8pPr>
            <a:lvl9pPr marL="3886200" indent="-228600" defTabSz="835025" eaLnBrk="0" fontAlgn="base" hangingPunct="0">
              <a:spcBef>
                <a:spcPct val="0"/>
              </a:spcBef>
              <a:spcAft>
                <a:spcPct val="0"/>
              </a:spcAft>
              <a:buFont typeface="Arial" charset="0"/>
              <a:defRPr sz="1500">
                <a:solidFill>
                  <a:schemeClr val="tx1"/>
                </a:solidFill>
                <a:latin typeface="Arial" charset="0"/>
                <a:ea typeface="宋体" charset="0"/>
              </a:defRPr>
            </a:lvl9pPr>
          </a:lstStyle>
          <a:p>
            <a:pPr algn="ctr" eaLnBrk="1" fontAlgn="base" hangingPunct="1">
              <a:spcBef>
                <a:spcPct val="0"/>
              </a:spcBef>
              <a:spcAft>
                <a:spcPct val="0"/>
              </a:spcAft>
              <a:buFont typeface="Arial" charset="0"/>
              <a:buNone/>
            </a:pPr>
            <a:r>
              <a:rPr lang="zh-CN" altLang="en-US" sz="2400" b="1" smtClean="0">
                <a:solidFill>
                  <a:srgbClr val="000000"/>
                </a:solidFill>
                <a:latin typeface="FrutigerNext LT Regular" charset="0"/>
                <a:ea typeface="华文细黑" charset="0"/>
                <a:cs typeface="华文细黑" charset="0"/>
              </a:rPr>
              <a:t>负载均衡调度</a:t>
            </a:r>
          </a:p>
        </p:txBody>
      </p:sp>
      <p:pic>
        <p:nvPicPr>
          <p:cNvPr id="50194" name="Picture 2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529" y="4675692"/>
            <a:ext cx="734356" cy="102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Picture 2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6526" y="4675695"/>
            <a:ext cx="734356" cy="102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6" name="Rectangle 188"/>
          <p:cNvSpPr>
            <a:spLocks noChangeArrowheads="1"/>
          </p:cNvSpPr>
          <p:nvPr/>
        </p:nvSpPr>
        <p:spPr bwMode="auto">
          <a:xfrm>
            <a:off x="8211240" y="3418686"/>
            <a:ext cx="1142802" cy="42217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269" tIns="36134" rIns="72269" bIns="36134" anchor="ctr"/>
          <a:lstStyle/>
          <a:p>
            <a:pPr algn="ctr" defTabSz="731838" fontAlgn="base">
              <a:spcBef>
                <a:spcPct val="0"/>
              </a:spcBef>
              <a:spcAft>
                <a:spcPct val="0"/>
              </a:spcAft>
              <a:buFont typeface="Arial" charset="0"/>
              <a:buNone/>
            </a:pPr>
            <a:r>
              <a:rPr lang="en-US" sz="900" b="1" smtClean="0">
                <a:solidFill>
                  <a:srgbClr val="000000"/>
                </a:solidFill>
                <a:latin typeface="Times New Roman" charset="0"/>
                <a:ea typeface="宋体" charset="0"/>
                <a:cs typeface="宋体" charset="0"/>
              </a:rPr>
              <a:t>APP7</a:t>
            </a:r>
          </a:p>
        </p:txBody>
      </p:sp>
      <p:sp>
        <p:nvSpPr>
          <p:cNvPr id="50197" name="Rectangle 189"/>
          <p:cNvSpPr>
            <a:spLocks noChangeArrowheads="1"/>
          </p:cNvSpPr>
          <p:nvPr/>
        </p:nvSpPr>
        <p:spPr bwMode="auto">
          <a:xfrm>
            <a:off x="6386991" y="3425032"/>
            <a:ext cx="1127988" cy="428526"/>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269" tIns="36134" rIns="72269" bIns="36134" anchor="ctr"/>
          <a:lstStyle/>
          <a:p>
            <a:pPr algn="ctr" defTabSz="731838" fontAlgn="base">
              <a:spcBef>
                <a:spcPct val="0"/>
              </a:spcBef>
              <a:spcAft>
                <a:spcPct val="0"/>
              </a:spcAft>
              <a:buFont typeface="Arial" charset="0"/>
              <a:buNone/>
            </a:pPr>
            <a:r>
              <a:rPr lang="en-US" sz="900" b="1" smtClean="0">
                <a:solidFill>
                  <a:srgbClr val="000000"/>
                </a:solidFill>
                <a:latin typeface="Times New Roman" charset="0"/>
                <a:ea typeface="宋体" charset="0"/>
                <a:cs typeface="宋体" charset="0"/>
              </a:rPr>
              <a:t>APP5</a:t>
            </a:r>
          </a:p>
        </p:txBody>
      </p:sp>
      <p:sp>
        <p:nvSpPr>
          <p:cNvPr id="50198" name="Rectangle 190"/>
          <p:cNvSpPr>
            <a:spLocks noChangeArrowheads="1"/>
          </p:cNvSpPr>
          <p:nvPr/>
        </p:nvSpPr>
        <p:spPr bwMode="auto">
          <a:xfrm>
            <a:off x="8202775" y="3918633"/>
            <a:ext cx="1142802" cy="39519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269" tIns="36134" rIns="72269" bIns="36134" anchor="ctr"/>
          <a:lstStyle/>
          <a:p>
            <a:pPr algn="ctr" defTabSz="731838" fontAlgn="base">
              <a:spcBef>
                <a:spcPct val="0"/>
              </a:spcBef>
              <a:spcAft>
                <a:spcPct val="0"/>
              </a:spcAft>
              <a:buFont typeface="Arial" charset="0"/>
              <a:buNone/>
            </a:pPr>
            <a:r>
              <a:rPr lang="en-US" sz="900" b="1" smtClean="0">
                <a:solidFill>
                  <a:srgbClr val="000000"/>
                </a:solidFill>
                <a:latin typeface="Times New Roman" charset="0"/>
                <a:ea typeface="宋体" charset="0"/>
                <a:cs typeface="宋体" charset="0"/>
              </a:rPr>
              <a:t>APP8</a:t>
            </a:r>
          </a:p>
        </p:txBody>
      </p:sp>
      <p:sp>
        <p:nvSpPr>
          <p:cNvPr id="50199" name="Rectangle 190"/>
          <p:cNvSpPr>
            <a:spLocks noChangeArrowheads="1"/>
          </p:cNvSpPr>
          <p:nvPr/>
        </p:nvSpPr>
        <p:spPr bwMode="auto">
          <a:xfrm>
            <a:off x="6412387" y="3955134"/>
            <a:ext cx="1140686" cy="395196"/>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269" tIns="36134" rIns="72269" bIns="36134" anchor="ctr"/>
          <a:lstStyle/>
          <a:p>
            <a:pPr algn="ctr" defTabSz="731838" fontAlgn="base">
              <a:spcBef>
                <a:spcPct val="0"/>
              </a:spcBef>
              <a:spcAft>
                <a:spcPct val="0"/>
              </a:spcAft>
              <a:buFont typeface="Arial" charset="0"/>
              <a:buNone/>
            </a:pPr>
            <a:r>
              <a:rPr lang="en-US" sz="900" b="1" smtClean="0">
                <a:solidFill>
                  <a:srgbClr val="000000"/>
                </a:solidFill>
                <a:latin typeface="Times New Roman" charset="0"/>
                <a:ea typeface="宋体" charset="0"/>
                <a:cs typeface="宋体" charset="0"/>
              </a:rPr>
              <a:t>APP6</a:t>
            </a:r>
          </a:p>
        </p:txBody>
      </p:sp>
      <p:pic>
        <p:nvPicPr>
          <p:cNvPr id="50200" name="Picture 2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3434" y="4661411"/>
            <a:ext cx="738589" cy="104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1" name="Picture 2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3100" y="4675695"/>
            <a:ext cx="732240" cy="102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2" name="Picture 1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8634" y="4667757"/>
            <a:ext cx="713193" cy="104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3" name="内容占位符 1"/>
          <p:cNvSpPr>
            <a:spLocks noGrp="1" noChangeArrowheads="1"/>
          </p:cNvSpPr>
          <p:nvPr>
            <p:ph sz="quarter" idx="4294967295"/>
          </p:nvPr>
        </p:nvSpPr>
        <p:spPr bwMode="auto">
          <a:xfrm>
            <a:off x="624309" y="980850"/>
            <a:ext cx="10943382" cy="20727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0" indent="0">
              <a:lnSpc>
                <a:spcPct val="130000"/>
              </a:lnSpc>
              <a:buFont typeface="Arial" charset="0"/>
              <a:buNone/>
            </a:pPr>
            <a:r>
              <a:rPr lang="zh-CN" altLang="en-US" sz="2000" b="1">
                <a:solidFill>
                  <a:srgbClr val="F43308"/>
                </a:solidFill>
                <a:latin typeface="微软雅黑" charset="0"/>
                <a:ea typeface="微软雅黑" charset="0"/>
                <a:cs typeface="微软雅黑" charset="0"/>
                <a:sym typeface="微软雅黑" charset="0"/>
              </a:rPr>
              <a:t>资源负载均衡策略</a:t>
            </a:r>
          </a:p>
          <a:p>
            <a:pPr marL="285750" indent="-285750">
              <a:lnSpc>
                <a:spcPct val="130000"/>
              </a:lnSpc>
            </a:pPr>
            <a:r>
              <a:rPr lang="zh-CN" altLang="en-US" sz="1800">
                <a:latin typeface="微软雅黑" charset="0"/>
                <a:ea typeface="微软雅黑" charset="0"/>
                <a:cs typeface="微软雅黑" charset="0"/>
              </a:rPr>
              <a:t>实时监视云主机的负载状况，使用率高于参数值时，将云主机上的虚拟机动态迁移至其他的云主机上，分散云主机负载。</a:t>
            </a:r>
            <a:endParaRPr lang="zh-CN" altLang="en-US" sz="2000">
              <a:latin typeface="微软雅黑" charset="0"/>
              <a:ea typeface="微软雅黑" charset="0"/>
              <a:cs typeface="微软雅黑" charset="0"/>
            </a:endParaRPr>
          </a:p>
          <a:p>
            <a:pPr marL="285750" indent="-285750">
              <a:lnSpc>
                <a:spcPct val="130000"/>
              </a:lnSpc>
            </a:pPr>
            <a:r>
              <a:rPr lang="zh-CN" altLang="en-US" sz="1800">
                <a:latin typeface="微软雅黑" charset="0"/>
                <a:ea typeface="微软雅黑" charset="0"/>
                <a:cs typeface="微软雅黑" charset="0"/>
              </a:rPr>
              <a:t>支持多种</a:t>
            </a:r>
            <a:r>
              <a:rPr lang="zh-CN" altLang="en-US" sz="1800">
                <a:solidFill>
                  <a:srgbClr val="F43308"/>
                </a:solidFill>
                <a:latin typeface="微软雅黑" charset="0"/>
                <a:ea typeface="微软雅黑" charset="0"/>
                <a:cs typeface="微软雅黑" charset="0"/>
              </a:rPr>
              <a:t>配置参数</a:t>
            </a:r>
          </a:p>
          <a:p>
            <a:pPr marL="679450" lvl="1" indent="-222250">
              <a:lnSpc>
                <a:spcPct val="130000"/>
              </a:lnSpc>
              <a:buFont typeface="Arial" charset="0"/>
              <a:buChar char="•"/>
            </a:pPr>
            <a:r>
              <a:rPr lang="en-US" sz="1800">
                <a:latin typeface="微软雅黑" charset="0"/>
                <a:ea typeface="微软雅黑" charset="0"/>
                <a:cs typeface="微软雅黑" charset="0"/>
              </a:rPr>
              <a:t>CPU</a:t>
            </a:r>
            <a:r>
              <a:rPr lang="zh-CN" altLang="en-US" sz="1800">
                <a:latin typeface="微软雅黑" charset="0"/>
                <a:ea typeface="微软雅黑" charset="0"/>
                <a:cs typeface="微软雅黑" charset="0"/>
              </a:rPr>
              <a:t>使用率、内存使用率、持续时长、调度频率等。</a:t>
            </a:r>
          </a:p>
        </p:txBody>
      </p:sp>
      <p:sp>
        <p:nvSpPr>
          <p:cNvPr id="50204"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50205" name="Rectangle 189"/>
          <p:cNvSpPr>
            <a:spLocks noChangeArrowheads="1"/>
          </p:cNvSpPr>
          <p:nvPr/>
        </p:nvSpPr>
        <p:spPr bwMode="auto">
          <a:xfrm>
            <a:off x="4238948" y="3520260"/>
            <a:ext cx="1125871" cy="428526"/>
          </a:xfrm>
          <a:prstGeom prst="rect">
            <a:avLst/>
          </a:prstGeom>
          <a:blipFill dpi="0" rotWithShape="0">
            <a:blip r:embed="rId8"/>
            <a:srcRect/>
            <a:tile tx="0" ty="0" sx="100000" sy="100000" flip="none" algn="tl"/>
          </a:blipFill>
          <a:ln w="9525" cmpd="sng">
            <a:solidFill>
              <a:srgbClr val="00B0F0"/>
            </a:solidFill>
            <a:miter lim="800000"/>
            <a:headEnd/>
            <a:tailEnd/>
          </a:ln>
        </p:spPr>
        <p:txBody>
          <a:bodyPr lIns="72269" tIns="36134" rIns="72269" bIns="36134" anchor="ctr"/>
          <a:lstStyle/>
          <a:p>
            <a:pPr algn="ctr" defTabSz="731838" fontAlgn="base">
              <a:spcBef>
                <a:spcPct val="0"/>
              </a:spcBef>
              <a:spcAft>
                <a:spcPct val="0"/>
              </a:spcAft>
              <a:buFont typeface="Arial" charset="0"/>
              <a:buNone/>
            </a:pPr>
            <a:r>
              <a:rPr lang="en-US" sz="900" b="1" i="1" smtClean="0">
                <a:solidFill>
                  <a:srgbClr val="000000"/>
                </a:solidFill>
                <a:latin typeface="Times New Roman" charset="0"/>
                <a:ea typeface="宋体" charset="0"/>
                <a:cs typeface="宋体" charset="0"/>
              </a:rPr>
              <a:t>APP2</a:t>
            </a:r>
          </a:p>
        </p:txBody>
      </p:sp>
    </p:spTree>
    <p:extLst>
      <p:ext uri="{BB962C8B-B14F-4D97-AF65-F5344CB8AC3E}">
        <p14:creationId xmlns:p14="http://schemas.microsoft.com/office/powerpoint/2010/main" val="2949101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bject 59"/>
          <p:cNvSpPr>
            <a:spLocks noChangeArrowheads="1"/>
          </p:cNvSpPr>
          <p:nvPr/>
        </p:nvSpPr>
        <p:spPr bwMode="auto">
          <a:xfrm>
            <a:off x="878268" y="1772827"/>
            <a:ext cx="5540471" cy="72214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03" name="object 59"/>
          <p:cNvSpPr>
            <a:spLocks noChangeArrowheads="1"/>
          </p:cNvSpPr>
          <p:nvPr/>
        </p:nvSpPr>
        <p:spPr bwMode="auto">
          <a:xfrm>
            <a:off x="596796" y="5158181"/>
            <a:ext cx="6103407" cy="12951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pic>
        <p:nvPicPr>
          <p:cNvPr id="5120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51207"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51208" name="Rounded Rectangle 58"/>
          <p:cNvSpPr>
            <a:spLocks/>
          </p:cNvSpPr>
          <p:nvPr/>
        </p:nvSpPr>
        <p:spPr bwMode="auto">
          <a:xfrm>
            <a:off x="810543" y="2517195"/>
            <a:ext cx="5671682" cy="1571261"/>
          </a:xfrm>
          <a:prstGeom prst="roundRect">
            <a:avLst>
              <a:gd name="adj" fmla="val 5208"/>
            </a:avLst>
          </a:prstGeom>
          <a:solidFill>
            <a:srgbClr val="F2F2F2"/>
          </a:solidFill>
          <a:ln w="12700" cmpd="sng">
            <a:solidFill>
              <a:srgbClr val="F97E1D"/>
            </a:solidFill>
            <a:round/>
            <a:headEnd/>
            <a:tailEnd/>
          </a:ln>
        </p:spPr>
        <p:txBody>
          <a:bodyPr anchor="ctr"/>
          <a:lstStyle/>
          <a:p>
            <a:pPr defTabSz="784225" fontAlgn="base">
              <a:spcBef>
                <a:spcPct val="0"/>
              </a:spcBef>
              <a:spcAft>
                <a:spcPct val="0"/>
              </a:spcAft>
              <a:buFont typeface="Arial" charset="0"/>
              <a:buNone/>
            </a:pPr>
            <a:endParaRPr lang="zh-CN" altLang="en-US" sz="1600" b="1" i="1" smtClean="0">
              <a:solidFill>
                <a:srgbClr val="FFFFFF"/>
              </a:solidFill>
              <a:latin typeface="Arial" charset="0"/>
              <a:ea typeface="MS PGothic" charset="0"/>
              <a:cs typeface="MS PGothic" charset="0"/>
              <a:sym typeface="Arial" charset="0"/>
            </a:endParaRPr>
          </a:p>
        </p:txBody>
      </p:sp>
      <p:sp>
        <p:nvSpPr>
          <p:cNvPr id="51209" name="文本占位符 2"/>
          <p:cNvSpPr>
            <a:spLocks noGrp="1" noChangeArrowheads="1"/>
          </p:cNvSpPr>
          <p:nvPr>
            <p:ph sz="quarter" idx="4294967295"/>
          </p:nvPr>
        </p:nvSpPr>
        <p:spPr bwMode="auto">
          <a:xfrm>
            <a:off x="529075" y="333298"/>
            <a:ext cx="8158334"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存储管理</a:t>
            </a:r>
          </a:p>
        </p:txBody>
      </p:sp>
      <p:sp>
        <p:nvSpPr>
          <p:cNvPr id="51210" name="object 26"/>
          <p:cNvSpPr>
            <a:spLocks noChangeArrowheads="1"/>
          </p:cNvSpPr>
          <p:nvPr/>
        </p:nvSpPr>
        <p:spPr bwMode="auto">
          <a:xfrm>
            <a:off x="924823" y="4169400"/>
            <a:ext cx="5449470" cy="699925"/>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11" name="object 28"/>
          <p:cNvSpPr>
            <a:spLocks/>
          </p:cNvSpPr>
          <p:nvPr/>
        </p:nvSpPr>
        <p:spPr bwMode="auto">
          <a:xfrm>
            <a:off x="1908902" y="1220505"/>
            <a:ext cx="262421" cy="150777"/>
          </a:xfrm>
          <a:custGeom>
            <a:avLst/>
            <a:gdLst>
              <a:gd name="T0" fmla="*/ 125736 w 196557"/>
              <a:gd name="T1" fmla="*/ 0 h 151031"/>
              <a:gd name="T2" fmla="*/ 76123 w 196557"/>
              <a:gd name="T3" fmla="*/ 0 h 151031"/>
              <a:gd name="T4" fmla="*/ 72450 w 196557"/>
              <a:gd name="T5" fmla="*/ 601 h 151031"/>
              <a:gd name="T6" fmla="*/ 31699 w 196557"/>
              <a:gd name="T7" fmla="*/ 17950 h 151031"/>
              <a:gd name="T8" fmla="*/ 2038 w 196557"/>
              <a:gd name="T9" fmla="*/ 57544 h 151031"/>
              <a:gd name="T10" fmla="*/ 0 w 196557"/>
              <a:gd name="T11" fmla="*/ 69434 h 151031"/>
              <a:gd name="T12" fmla="*/ 1233 w 196557"/>
              <a:gd name="T13" fmla="*/ 82931 h 151031"/>
              <a:gd name="T14" fmla="*/ 18641 w 196557"/>
              <a:gd name="T15" fmla="*/ 117919 h 151031"/>
              <a:gd name="T16" fmla="*/ 52394 w 196557"/>
              <a:gd name="T17" fmla="*/ 141825 h 151031"/>
              <a:gd name="T18" fmla="*/ 97068 w 196557"/>
              <a:gd name="T19" fmla="*/ 151020 h 151031"/>
              <a:gd name="T20" fmla="*/ 98726 w 196557"/>
              <a:gd name="T21" fmla="*/ 151031 h 151031"/>
              <a:gd name="T22" fmla="*/ 114907 w 196557"/>
              <a:gd name="T23" fmla="*/ 149989 h 151031"/>
              <a:gd name="T24" fmla="*/ 157615 w 196557"/>
              <a:gd name="T25" fmla="*/ 135705 h 151031"/>
              <a:gd name="T26" fmla="*/ 187095 w 196557"/>
              <a:gd name="T27" fmla="*/ 108242 h 151031"/>
              <a:gd name="T28" fmla="*/ 196557 w 196557"/>
              <a:gd name="T29" fmla="*/ 84869 h 151031"/>
              <a:gd name="T30" fmla="*/ 195648 w 196557"/>
              <a:gd name="T31" fmla="*/ 70030 h 151031"/>
              <a:gd name="T32" fmla="*/ 179880 w 196557"/>
              <a:gd name="T33" fmla="*/ 32669 h 151031"/>
              <a:gd name="T34" fmla="*/ 148421 w 196557"/>
              <a:gd name="T35" fmla="*/ 7650 h 151031"/>
              <a:gd name="T36" fmla="*/ 125736 w 196557"/>
              <a:gd name="T37" fmla="*/ 0 h 151031"/>
              <a:gd name="T38" fmla="*/ 0 w 196557"/>
              <a:gd name="T39" fmla="*/ 0 h 151031"/>
              <a:gd name="T40" fmla="*/ 196557 w 196557"/>
              <a:gd name="T41" fmla="*/ 151031 h 15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96557" h="151031">
                <a:moveTo>
                  <a:pt x="125736" y="0"/>
                </a:moveTo>
                <a:lnTo>
                  <a:pt x="76123" y="0"/>
                </a:lnTo>
                <a:lnTo>
                  <a:pt x="72450" y="601"/>
                </a:lnTo>
                <a:lnTo>
                  <a:pt x="31699" y="17950"/>
                </a:lnTo>
                <a:lnTo>
                  <a:pt x="2038" y="57544"/>
                </a:lnTo>
                <a:lnTo>
                  <a:pt x="0" y="69434"/>
                </a:lnTo>
                <a:lnTo>
                  <a:pt x="1233" y="82931"/>
                </a:lnTo>
                <a:lnTo>
                  <a:pt x="18641" y="117919"/>
                </a:lnTo>
                <a:lnTo>
                  <a:pt x="52394" y="141825"/>
                </a:lnTo>
                <a:lnTo>
                  <a:pt x="97068" y="151020"/>
                </a:lnTo>
                <a:lnTo>
                  <a:pt x="98726" y="151031"/>
                </a:lnTo>
                <a:lnTo>
                  <a:pt x="114907" y="149989"/>
                </a:lnTo>
                <a:lnTo>
                  <a:pt x="157615" y="135705"/>
                </a:lnTo>
                <a:lnTo>
                  <a:pt x="187095" y="108242"/>
                </a:lnTo>
                <a:lnTo>
                  <a:pt x="196557" y="84869"/>
                </a:lnTo>
                <a:lnTo>
                  <a:pt x="195648" y="70030"/>
                </a:lnTo>
                <a:lnTo>
                  <a:pt x="179880" y="32669"/>
                </a:lnTo>
                <a:lnTo>
                  <a:pt x="148421" y="7650"/>
                </a:lnTo>
                <a:lnTo>
                  <a:pt x="125736" y="0"/>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12" name="object 29"/>
          <p:cNvSpPr>
            <a:spLocks/>
          </p:cNvSpPr>
          <p:nvPr/>
        </p:nvSpPr>
        <p:spPr bwMode="auto">
          <a:xfrm>
            <a:off x="1805204" y="1412550"/>
            <a:ext cx="471934" cy="177759"/>
          </a:xfrm>
          <a:custGeom>
            <a:avLst/>
            <a:gdLst>
              <a:gd name="T0" fmla="*/ 240480 w 354437"/>
              <a:gd name="T1" fmla="*/ 0 h 178954"/>
              <a:gd name="T2" fmla="*/ 108924 w 354437"/>
              <a:gd name="T3" fmla="*/ 0 h 178954"/>
              <a:gd name="T4" fmla="*/ 106522 w 354437"/>
              <a:gd name="T5" fmla="*/ 12178 h 178954"/>
              <a:gd name="T6" fmla="*/ 102175 w 354437"/>
              <a:gd name="T7" fmla="*/ 23798 h 178954"/>
              <a:gd name="T8" fmla="*/ 78834 w 354437"/>
              <a:gd name="T9" fmla="*/ 54204 h 178954"/>
              <a:gd name="T10" fmla="*/ 42912 w 354437"/>
              <a:gd name="T11" fmla="*/ 75639 h 178954"/>
              <a:gd name="T12" fmla="*/ 13796 w 354437"/>
              <a:gd name="T13" fmla="*/ 83487 h 178954"/>
              <a:gd name="T14" fmla="*/ 0 w 354437"/>
              <a:gd name="T15" fmla="*/ 93917 h 178954"/>
              <a:gd name="T16" fmla="*/ 51945 w 354437"/>
              <a:gd name="T17" fmla="*/ 93917 h 178954"/>
              <a:gd name="T18" fmla="*/ 69475 w 354437"/>
              <a:gd name="T19" fmla="*/ 94554 h 178954"/>
              <a:gd name="T20" fmla="*/ 116495 w 354437"/>
              <a:gd name="T21" fmla="*/ 103690 h 178954"/>
              <a:gd name="T22" fmla="*/ 153426 w 354437"/>
              <a:gd name="T23" fmla="*/ 122545 h 178954"/>
              <a:gd name="T24" fmla="*/ 183113 w 354437"/>
              <a:gd name="T25" fmla="*/ 160328 h 178954"/>
              <a:gd name="T26" fmla="*/ 186492 w 354437"/>
              <a:gd name="T27" fmla="*/ 171677 h 178954"/>
              <a:gd name="T28" fmla="*/ 279024 w 354437"/>
              <a:gd name="T29" fmla="*/ 178954 h 178954"/>
              <a:gd name="T30" fmla="*/ 279024 w 354437"/>
              <a:gd name="T31" fmla="*/ 111049 h 178954"/>
              <a:gd name="T32" fmla="*/ 354437 w 354437"/>
              <a:gd name="T33" fmla="*/ 111049 h 178954"/>
              <a:gd name="T34" fmla="*/ 354437 w 354437"/>
              <a:gd name="T35" fmla="*/ 78687 h 178954"/>
              <a:gd name="T36" fmla="*/ 336818 w 354437"/>
              <a:gd name="T37" fmla="*/ 34252 h 178954"/>
              <a:gd name="T38" fmla="*/ 303519 w 354437"/>
              <a:gd name="T39" fmla="*/ 11602 h 178954"/>
              <a:gd name="T40" fmla="*/ 256727 w 354437"/>
              <a:gd name="T41" fmla="*/ 657 h 178954"/>
              <a:gd name="T42" fmla="*/ 240480 w 354437"/>
              <a:gd name="T43" fmla="*/ 0 h 178954"/>
              <a:gd name="T44" fmla="*/ 354437 w 354437"/>
              <a:gd name="T45" fmla="*/ 111049 h 178954"/>
              <a:gd name="T46" fmla="*/ 294948 w 354437"/>
              <a:gd name="T47" fmla="*/ 111049 h 178954"/>
              <a:gd name="T48" fmla="*/ 294948 w 354437"/>
              <a:gd name="T49" fmla="*/ 178954 h 178954"/>
              <a:gd name="T50" fmla="*/ 354437 w 354437"/>
              <a:gd name="T51" fmla="*/ 178954 h 178954"/>
              <a:gd name="T52" fmla="*/ 354437 w 354437"/>
              <a:gd name="T53" fmla="*/ 111049 h 178954"/>
              <a:gd name="T54" fmla="*/ 0 w 354437"/>
              <a:gd name="T55" fmla="*/ 0 h 178954"/>
              <a:gd name="T56" fmla="*/ 354437 w 354437"/>
              <a:gd name="T57" fmla="*/ 178954 h 178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T54" t="T55" r="T56" b="T57"/>
            <a:pathLst>
              <a:path w="354437" h="178954">
                <a:moveTo>
                  <a:pt x="240480" y="0"/>
                </a:moveTo>
                <a:lnTo>
                  <a:pt x="108924" y="0"/>
                </a:lnTo>
                <a:lnTo>
                  <a:pt x="106522" y="12178"/>
                </a:lnTo>
                <a:lnTo>
                  <a:pt x="102175" y="23798"/>
                </a:lnTo>
                <a:lnTo>
                  <a:pt x="78834" y="54204"/>
                </a:lnTo>
                <a:lnTo>
                  <a:pt x="42912" y="75639"/>
                </a:lnTo>
                <a:lnTo>
                  <a:pt x="13796" y="83487"/>
                </a:lnTo>
                <a:lnTo>
                  <a:pt x="0" y="93917"/>
                </a:lnTo>
                <a:lnTo>
                  <a:pt x="51945" y="93917"/>
                </a:lnTo>
                <a:lnTo>
                  <a:pt x="69475" y="94554"/>
                </a:lnTo>
                <a:lnTo>
                  <a:pt x="116495" y="103690"/>
                </a:lnTo>
                <a:lnTo>
                  <a:pt x="153426" y="122545"/>
                </a:lnTo>
                <a:lnTo>
                  <a:pt x="183113" y="160328"/>
                </a:lnTo>
                <a:lnTo>
                  <a:pt x="186492" y="171677"/>
                </a:lnTo>
                <a:lnTo>
                  <a:pt x="279024" y="178954"/>
                </a:lnTo>
                <a:lnTo>
                  <a:pt x="279024" y="111049"/>
                </a:lnTo>
                <a:lnTo>
                  <a:pt x="354437" y="111049"/>
                </a:lnTo>
                <a:lnTo>
                  <a:pt x="354437" y="78687"/>
                </a:lnTo>
                <a:lnTo>
                  <a:pt x="336818" y="34252"/>
                </a:lnTo>
                <a:lnTo>
                  <a:pt x="303519" y="11602"/>
                </a:lnTo>
                <a:lnTo>
                  <a:pt x="256727" y="657"/>
                </a:lnTo>
                <a:lnTo>
                  <a:pt x="240480" y="0"/>
                </a:lnTo>
                <a:close/>
              </a:path>
              <a:path w="354437" h="178954">
                <a:moveTo>
                  <a:pt x="354437" y="111049"/>
                </a:moveTo>
                <a:lnTo>
                  <a:pt x="294948" y="111049"/>
                </a:lnTo>
                <a:lnTo>
                  <a:pt x="294948" y="178954"/>
                </a:lnTo>
                <a:lnTo>
                  <a:pt x="354437" y="178954"/>
                </a:lnTo>
                <a:lnTo>
                  <a:pt x="354437" y="111049"/>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13" name="object 30"/>
          <p:cNvSpPr>
            <a:spLocks/>
          </p:cNvSpPr>
          <p:nvPr/>
        </p:nvSpPr>
        <p:spPr bwMode="auto">
          <a:xfrm>
            <a:off x="1407343" y="1220505"/>
            <a:ext cx="264537" cy="150777"/>
          </a:xfrm>
          <a:custGeom>
            <a:avLst/>
            <a:gdLst>
              <a:gd name="T0" fmla="*/ 124960 w 197370"/>
              <a:gd name="T1" fmla="*/ 0 h 150799"/>
              <a:gd name="T2" fmla="*/ 70615 w 197370"/>
              <a:gd name="T3" fmla="*/ 0 h 150799"/>
              <a:gd name="T4" fmla="*/ 66264 w 197370"/>
              <a:gd name="T5" fmla="*/ 843 h 150799"/>
              <a:gd name="T6" fmla="*/ 27253 w 197370"/>
              <a:gd name="T7" fmla="*/ 19883 h 150799"/>
              <a:gd name="T8" fmla="*/ 3514 w 197370"/>
              <a:gd name="T9" fmla="*/ 50635 h 150799"/>
              <a:gd name="T10" fmla="*/ 0 w 197370"/>
              <a:gd name="T11" fmla="*/ 62727 h 150799"/>
              <a:gd name="T12" fmla="*/ 924 w 197370"/>
              <a:gd name="T13" fmla="*/ 77473 h 150799"/>
              <a:gd name="T14" fmla="*/ 16697 w 197370"/>
              <a:gd name="T15" fmla="*/ 114814 h 150799"/>
              <a:gd name="T16" fmla="*/ 48119 w 197370"/>
              <a:gd name="T17" fmla="*/ 140022 h 150799"/>
              <a:gd name="T18" fmla="*/ 90236 w 197370"/>
              <a:gd name="T19" fmla="*/ 150799 h 150799"/>
              <a:gd name="T20" fmla="*/ 107607 w 197370"/>
              <a:gd name="T21" fmla="*/ 149922 h 150799"/>
              <a:gd name="T22" fmla="*/ 152643 w 197370"/>
              <a:gd name="T23" fmla="*/ 137125 h 150799"/>
              <a:gd name="T24" fmla="*/ 183914 w 197370"/>
              <a:gd name="T25" fmla="*/ 112133 h 150799"/>
              <a:gd name="T26" fmla="*/ 197370 w 197370"/>
              <a:gd name="T27" fmla="*/ 78869 h 150799"/>
              <a:gd name="T28" fmla="*/ 196157 w 197370"/>
              <a:gd name="T29" fmla="*/ 65203 h 150799"/>
              <a:gd name="T30" fmla="*/ 178784 w 197370"/>
              <a:gd name="T31" fmla="*/ 30076 h 150799"/>
              <a:gd name="T32" fmla="*/ 145141 w 197370"/>
              <a:gd name="T33" fmla="*/ 6234 h 150799"/>
              <a:gd name="T34" fmla="*/ 124960 w 197370"/>
              <a:gd name="T35" fmla="*/ 0 h 150799"/>
              <a:gd name="T36" fmla="*/ 0 w 197370"/>
              <a:gd name="T37" fmla="*/ 0 h 150799"/>
              <a:gd name="T38" fmla="*/ 197370 w 197370"/>
              <a:gd name="T39" fmla="*/ 150799 h 150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97370" h="150799">
                <a:moveTo>
                  <a:pt x="124960" y="0"/>
                </a:moveTo>
                <a:lnTo>
                  <a:pt x="70615" y="0"/>
                </a:lnTo>
                <a:lnTo>
                  <a:pt x="66264" y="843"/>
                </a:lnTo>
                <a:lnTo>
                  <a:pt x="27253" y="19883"/>
                </a:lnTo>
                <a:lnTo>
                  <a:pt x="3514" y="50635"/>
                </a:lnTo>
                <a:lnTo>
                  <a:pt x="0" y="62727"/>
                </a:lnTo>
                <a:lnTo>
                  <a:pt x="924" y="77473"/>
                </a:lnTo>
                <a:lnTo>
                  <a:pt x="16697" y="114814"/>
                </a:lnTo>
                <a:lnTo>
                  <a:pt x="48119" y="140022"/>
                </a:lnTo>
                <a:lnTo>
                  <a:pt x="90236" y="150799"/>
                </a:lnTo>
                <a:lnTo>
                  <a:pt x="107607" y="149922"/>
                </a:lnTo>
                <a:lnTo>
                  <a:pt x="152643" y="137125"/>
                </a:lnTo>
                <a:lnTo>
                  <a:pt x="183914" y="112133"/>
                </a:lnTo>
                <a:lnTo>
                  <a:pt x="197370" y="78869"/>
                </a:lnTo>
                <a:lnTo>
                  <a:pt x="196157" y="65203"/>
                </a:lnTo>
                <a:lnTo>
                  <a:pt x="178784" y="30076"/>
                </a:lnTo>
                <a:lnTo>
                  <a:pt x="145141" y="6234"/>
                </a:lnTo>
                <a:lnTo>
                  <a:pt x="124960" y="0"/>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14" name="object 31"/>
          <p:cNvSpPr>
            <a:spLocks/>
          </p:cNvSpPr>
          <p:nvPr/>
        </p:nvSpPr>
        <p:spPr bwMode="auto">
          <a:xfrm>
            <a:off x="1303644" y="1412550"/>
            <a:ext cx="471935" cy="177759"/>
          </a:xfrm>
          <a:custGeom>
            <a:avLst/>
            <a:gdLst>
              <a:gd name="T0" fmla="*/ 243828 w 354437"/>
              <a:gd name="T1" fmla="*/ 0 h 178954"/>
              <a:gd name="T2" fmla="*/ 113957 w 354437"/>
              <a:gd name="T3" fmla="*/ 0 h 178954"/>
              <a:gd name="T4" fmla="*/ 96043 w 354437"/>
              <a:gd name="T5" fmla="*/ 802 h 178954"/>
              <a:gd name="T6" fmla="*/ 49629 w 354437"/>
              <a:gd name="T7" fmla="*/ 12156 h 178954"/>
              <a:gd name="T8" fmla="*/ 16816 w 354437"/>
              <a:gd name="T9" fmla="*/ 35141 h 178954"/>
              <a:gd name="T10" fmla="*/ 0 w 354437"/>
              <a:gd name="T11" fmla="*/ 178954 h 178954"/>
              <a:gd name="T12" fmla="*/ 62004 w 354437"/>
              <a:gd name="T13" fmla="*/ 178954 h 178954"/>
              <a:gd name="T14" fmla="*/ 62004 w 354437"/>
              <a:gd name="T15" fmla="*/ 111049 h 178954"/>
              <a:gd name="T16" fmla="*/ 220287 w 354437"/>
              <a:gd name="T17" fmla="*/ 111049 h 178954"/>
              <a:gd name="T18" fmla="*/ 258566 w 354437"/>
              <a:gd name="T19" fmla="*/ 98169 h 178954"/>
              <a:gd name="T20" fmla="*/ 354437 w 354437"/>
              <a:gd name="T21" fmla="*/ 93917 h 178954"/>
              <a:gd name="T22" fmla="*/ 354437 w 354437"/>
              <a:gd name="T23" fmla="*/ 85037 h 178954"/>
              <a:gd name="T24" fmla="*/ 309908 w 354437"/>
              <a:gd name="T25" fmla="*/ 74997 h 178954"/>
              <a:gd name="T26" fmla="*/ 274414 w 354437"/>
              <a:gd name="T27" fmla="*/ 53153 h 178954"/>
              <a:gd name="T28" fmla="*/ 251643 w 354437"/>
              <a:gd name="T29" fmla="*/ 22454 h 178954"/>
              <a:gd name="T30" fmla="*/ 247518 w 354437"/>
              <a:gd name="T31" fmla="*/ 10764 h 178954"/>
              <a:gd name="T32" fmla="*/ 243828 w 354437"/>
              <a:gd name="T33" fmla="*/ 0 h 178954"/>
              <a:gd name="T34" fmla="*/ 220287 w 354437"/>
              <a:gd name="T35" fmla="*/ 111049 h 178954"/>
              <a:gd name="T36" fmla="*/ 77925 w 354437"/>
              <a:gd name="T37" fmla="*/ 111049 h 178954"/>
              <a:gd name="T38" fmla="*/ 77925 w 354437"/>
              <a:gd name="T39" fmla="*/ 178954 h 178954"/>
              <a:gd name="T40" fmla="*/ 166740 w 354437"/>
              <a:gd name="T41" fmla="*/ 178954 h 178954"/>
              <a:gd name="T42" fmla="*/ 169039 w 354437"/>
              <a:gd name="T43" fmla="*/ 167198 h 178954"/>
              <a:gd name="T44" fmla="*/ 173088 w 354437"/>
              <a:gd name="T45" fmla="*/ 156117 h 178954"/>
              <a:gd name="T46" fmla="*/ 205134 w 354437"/>
              <a:gd name="T47" fmla="*/ 119613 h 178954"/>
              <a:gd name="T48" fmla="*/ 216694 w 354437"/>
              <a:gd name="T49" fmla="*/ 112707 h 178954"/>
              <a:gd name="T50" fmla="*/ 220287 w 354437"/>
              <a:gd name="T51" fmla="*/ 111049 h 178954"/>
              <a:gd name="T52" fmla="*/ 0 w 354437"/>
              <a:gd name="T53" fmla="*/ 0 h 178954"/>
              <a:gd name="T54" fmla="*/ 354437 w 354437"/>
              <a:gd name="T55" fmla="*/ 178954 h 178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354437" h="178954">
                <a:moveTo>
                  <a:pt x="243828" y="0"/>
                </a:moveTo>
                <a:lnTo>
                  <a:pt x="113957" y="0"/>
                </a:lnTo>
                <a:lnTo>
                  <a:pt x="96043" y="802"/>
                </a:lnTo>
                <a:lnTo>
                  <a:pt x="49629" y="12156"/>
                </a:lnTo>
                <a:lnTo>
                  <a:pt x="16816" y="35141"/>
                </a:lnTo>
                <a:lnTo>
                  <a:pt x="0" y="178954"/>
                </a:lnTo>
                <a:lnTo>
                  <a:pt x="62004" y="178954"/>
                </a:lnTo>
                <a:lnTo>
                  <a:pt x="62004" y="111049"/>
                </a:lnTo>
                <a:lnTo>
                  <a:pt x="220287" y="111049"/>
                </a:lnTo>
                <a:lnTo>
                  <a:pt x="258566" y="98169"/>
                </a:lnTo>
                <a:lnTo>
                  <a:pt x="354437" y="93917"/>
                </a:lnTo>
                <a:lnTo>
                  <a:pt x="354437" y="85037"/>
                </a:lnTo>
                <a:lnTo>
                  <a:pt x="309908" y="74997"/>
                </a:lnTo>
                <a:lnTo>
                  <a:pt x="274414" y="53153"/>
                </a:lnTo>
                <a:lnTo>
                  <a:pt x="251643" y="22454"/>
                </a:lnTo>
                <a:lnTo>
                  <a:pt x="247518" y="10764"/>
                </a:lnTo>
                <a:lnTo>
                  <a:pt x="243828" y="0"/>
                </a:lnTo>
                <a:close/>
              </a:path>
              <a:path w="354437" h="178954">
                <a:moveTo>
                  <a:pt x="220287" y="111049"/>
                </a:moveTo>
                <a:lnTo>
                  <a:pt x="77925" y="111049"/>
                </a:lnTo>
                <a:lnTo>
                  <a:pt x="77925" y="178954"/>
                </a:lnTo>
                <a:lnTo>
                  <a:pt x="166740" y="178954"/>
                </a:lnTo>
                <a:lnTo>
                  <a:pt x="169039" y="167198"/>
                </a:lnTo>
                <a:lnTo>
                  <a:pt x="173088" y="156117"/>
                </a:lnTo>
                <a:lnTo>
                  <a:pt x="205134" y="119613"/>
                </a:lnTo>
                <a:lnTo>
                  <a:pt x="216694" y="112707"/>
                </a:lnTo>
                <a:lnTo>
                  <a:pt x="220287" y="111049"/>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15" name="object 32"/>
          <p:cNvSpPr>
            <a:spLocks/>
          </p:cNvSpPr>
          <p:nvPr/>
        </p:nvSpPr>
        <p:spPr bwMode="auto">
          <a:xfrm>
            <a:off x="1659180" y="1326843"/>
            <a:ext cx="262421" cy="153952"/>
          </a:xfrm>
          <a:custGeom>
            <a:avLst/>
            <a:gdLst>
              <a:gd name="T0" fmla="*/ 106227 w 196548"/>
              <a:gd name="T1" fmla="*/ 0 h 153983"/>
              <a:gd name="T2" fmla="*/ 57381 w 196548"/>
              <a:gd name="T3" fmla="*/ 7877 h 153983"/>
              <a:gd name="T4" fmla="*/ 21339 w 196548"/>
              <a:gd name="T5" fmla="*/ 29328 h 153983"/>
              <a:gd name="T6" fmla="*/ 0 w 196548"/>
              <a:gd name="T7" fmla="*/ 72399 h 153983"/>
              <a:gd name="T8" fmla="*/ 1233 w 196548"/>
              <a:gd name="T9" fmla="*/ 85894 h 153983"/>
              <a:gd name="T10" fmla="*/ 18641 w 196548"/>
              <a:gd name="T11" fmla="*/ 120877 h 153983"/>
              <a:gd name="T12" fmla="*/ 52397 w 196548"/>
              <a:gd name="T13" fmla="*/ 144781 h 153983"/>
              <a:gd name="T14" fmla="*/ 97080 w 196548"/>
              <a:gd name="T15" fmla="*/ 153973 h 153983"/>
              <a:gd name="T16" fmla="*/ 98727 w 196548"/>
              <a:gd name="T17" fmla="*/ 153983 h 153983"/>
              <a:gd name="T18" fmla="*/ 114908 w 196548"/>
              <a:gd name="T19" fmla="*/ 152941 h 153983"/>
              <a:gd name="T20" fmla="*/ 157615 w 196548"/>
              <a:gd name="T21" fmla="*/ 138655 h 153983"/>
              <a:gd name="T22" fmla="*/ 187091 w 196548"/>
              <a:gd name="T23" fmla="*/ 111189 h 153983"/>
              <a:gd name="T24" fmla="*/ 196548 w 196548"/>
              <a:gd name="T25" fmla="*/ 87813 h 153983"/>
              <a:gd name="T26" fmla="*/ 195639 w 196548"/>
              <a:gd name="T27" fmla="*/ 72975 h 153983"/>
              <a:gd name="T28" fmla="*/ 179870 w 196548"/>
              <a:gd name="T29" fmla="*/ 35614 h 153983"/>
              <a:gd name="T30" fmla="*/ 148409 w 196548"/>
              <a:gd name="T31" fmla="*/ 10598 h 153983"/>
              <a:gd name="T32" fmla="*/ 106227 w 196548"/>
              <a:gd name="T33" fmla="*/ 0 h 153983"/>
              <a:gd name="T34" fmla="*/ 0 w 196548"/>
              <a:gd name="T35" fmla="*/ 0 h 153983"/>
              <a:gd name="T36" fmla="*/ 196548 w 196548"/>
              <a:gd name="T37" fmla="*/ 153983 h 153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96548" h="153983">
                <a:moveTo>
                  <a:pt x="106227" y="0"/>
                </a:moveTo>
                <a:lnTo>
                  <a:pt x="57381" y="7877"/>
                </a:lnTo>
                <a:lnTo>
                  <a:pt x="21339" y="29328"/>
                </a:lnTo>
                <a:lnTo>
                  <a:pt x="0" y="72399"/>
                </a:lnTo>
                <a:lnTo>
                  <a:pt x="1233" y="85894"/>
                </a:lnTo>
                <a:lnTo>
                  <a:pt x="18641" y="120877"/>
                </a:lnTo>
                <a:lnTo>
                  <a:pt x="52397" y="144781"/>
                </a:lnTo>
                <a:lnTo>
                  <a:pt x="97080" y="153973"/>
                </a:lnTo>
                <a:lnTo>
                  <a:pt x="98727" y="153983"/>
                </a:lnTo>
                <a:lnTo>
                  <a:pt x="114908" y="152941"/>
                </a:lnTo>
                <a:lnTo>
                  <a:pt x="157615" y="138655"/>
                </a:lnTo>
                <a:lnTo>
                  <a:pt x="187091" y="111189"/>
                </a:lnTo>
                <a:lnTo>
                  <a:pt x="196548" y="87813"/>
                </a:lnTo>
                <a:lnTo>
                  <a:pt x="195639" y="72975"/>
                </a:lnTo>
                <a:lnTo>
                  <a:pt x="179870" y="35614"/>
                </a:lnTo>
                <a:lnTo>
                  <a:pt x="148409" y="10598"/>
                </a:lnTo>
                <a:lnTo>
                  <a:pt x="106227" y="0"/>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16" name="object 33"/>
          <p:cNvSpPr>
            <a:spLocks/>
          </p:cNvSpPr>
          <p:nvPr/>
        </p:nvSpPr>
        <p:spPr bwMode="auto">
          <a:xfrm>
            <a:off x="1553365" y="1522063"/>
            <a:ext cx="474051" cy="179345"/>
          </a:xfrm>
          <a:custGeom>
            <a:avLst/>
            <a:gdLst>
              <a:gd name="T0" fmla="*/ 240480 w 355274"/>
              <a:gd name="T1" fmla="*/ 0 h 178949"/>
              <a:gd name="T2" fmla="*/ 114794 w 355274"/>
              <a:gd name="T3" fmla="*/ 0 h 178949"/>
              <a:gd name="T4" fmla="*/ 96757 w 355274"/>
              <a:gd name="T5" fmla="*/ 794 h 178949"/>
              <a:gd name="T6" fmla="*/ 50109 w 355274"/>
              <a:gd name="T7" fmla="*/ 12040 h 178949"/>
              <a:gd name="T8" fmla="*/ 17144 w 355274"/>
              <a:gd name="T9" fmla="*/ 34818 h 178949"/>
              <a:gd name="T10" fmla="*/ 0 w 355274"/>
              <a:gd name="T11" fmla="*/ 178949 h 178949"/>
              <a:gd name="T12" fmla="*/ 62848 w 355274"/>
              <a:gd name="T13" fmla="*/ 178949 h 178949"/>
              <a:gd name="T14" fmla="*/ 62848 w 355274"/>
              <a:gd name="T15" fmla="*/ 111050 h 178949"/>
              <a:gd name="T16" fmla="*/ 355274 w 355274"/>
              <a:gd name="T17" fmla="*/ 111050 h 178949"/>
              <a:gd name="T18" fmla="*/ 355274 w 355274"/>
              <a:gd name="T19" fmla="*/ 78687 h 178949"/>
              <a:gd name="T20" fmla="*/ 354103 w 355274"/>
              <a:gd name="T21" fmla="*/ 66368 h 178949"/>
              <a:gd name="T22" fmla="*/ 328152 w 355274"/>
              <a:gd name="T23" fmla="*/ 25746 h 178949"/>
              <a:gd name="T24" fmla="*/ 289998 w 355274"/>
              <a:gd name="T25" fmla="*/ 6714 h 178949"/>
              <a:gd name="T26" fmla="*/ 257609 w 355274"/>
              <a:gd name="T27" fmla="*/ 730 h 178949"/>
              <a:gd name="T28" fmla="*/ 240480 w 355274"/>
              <a:gd name="T29" fmla="*/ 0 h 178949"/>
              <a:gd name="T30" fmla="*/ 279024 w 355274"/>
              <a:gd name="T31" fmla="*/ 111050 h 178949"/>
              <a:gd name="T32" fmla="*/ 78772 w 355274"/>
              <a:gd name="T33" fmla="*/ 111050 h 178949"/>
              <a:gd name="T34" fmla="*/ 78772 w 355274"/>
              <a:gd name="T35" fmla="*/ 178949 h 178949"/>
              <a:gd name="T36" fmla="*/ 279024 w 355274"/>
              <a:gd name="T37" fmla="*/ 178949 h 178949"/>
              <a:gd name="T38" fmla="*/ 279024 w 355274"/>
              <a:gd name="T39" fmla="*/ 111050 h 178949"/>
              <a:gd name="T40" fmla="*/ 355274 w 355274"/>
              <a:gd name="T41" fmla="*/ 111050 h 178949"/>
              <a:gd name="T42" fmla="*/ 295785 w 355274"/>
              <a:gd name="T43" fmla="*/ 111050 h 178949"/>
              <a:gd name="T44" fmla="*/ 295785 w 355274"/>
              <a:gd name="T45" fmla="*/ 178949 h 178949"/>
              <a:gd name="T46" fmla="*/ 355274 w 355274"/>
              <a:gd name="T47" fmla="*/ 178949 h 178949"/>
              <a:gd name="T48" fmla="*/ 355274 w 355274"/>
              <a:gd name="T49" fmla="*/ 111050 h 178949"/>
              <a:gd name="T50" fmla="*/ 0 w 355274"/>
              <a:gd name="T51" fmla="*/ 0 h 178949"/>
              <a:gd name="T52" fmla="*/ 355274 w 355274"/>
              <a:gd name="T53" fmla="*/ 178949 h 178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T50" t="T51" r="T52" b="T53"/>
            <a:pathLst>
              <a:path w="355274" h="178949">
                <a:moveTo>
                  <a:pt x="240480" y="0"/>
                </a:moveTo>
                <a:lnTo>
                  <a:pt x="114794" y="0"/>
                </a:lnTo>
                <a:lnTo>
                  <a:pt x="96757" y="794"/>
                </a:lnTo>
                <a:lnTo>
                  <a:pt x="50109" y="12040"/>
                </a:lnTo>
                <a:lnTo>
                  <a:pt x="17144" y="34818"/>
                </a:lnTo>
                <a:lnTo>
                  <a:pt x="0" y="178949"/>
                </a:lnTo>
                <a:lnTo>
                  <a:pt x="62848" y="178949"/>
                </a:lnTo>
                <a:lnTo>
                  <a:pt x="62848" y="111050"/>
                </a:lnTo>
                <a:lnTo>
                  <a:pt x="355274" y="111050"/>
                </a:lnTo>
                <a:lnTo>
                  <a:pt x="355274" y="78687"/>
                </a:lnTo>
                <a:lnTo>
                  <a:pt x="354103" y="66368"/>
                </a:lnTo>
                <a:lnTo>
                  <a:pt x="328152" y="25746"/>
                </a:lnTo>
                <a:lnTo>
                  <a:pt x="289998" y="6714"/>
                </a:lnTo>
                <a:lnTo>
                  <a:pt x="257609" y="730"/>
                </a:lnTo>
                <a:lnTo>
                  <a:pt x="240480" y="0"/>
                </a:lnTo>
                <a:close/>
              </a:path>
              <a:path w="355274" h="178949">
                <a:moveTo>
                  <a:pt x="279024" y="111050"/>
                </a:moveTo>
                <a:lnTo>
                  <a:pt x="78772" y="111050"/>
                </a:lnTo>
                <a:lnTo>
                  <a:pt x="78772" y="178949"/>
                </a:lnTo>
                <a:lnTo>
                  <a:pt x="279024" y="178949"/>
                </a:lnTo>
                <a:lnTo>
                  <a:pt x="279024" y="111050"/>
                </a:lnTo>
                <a:close/>
              </a:path>
              <a:path w="355274" h="178949">
                <a:moveTo>
                  <a:pt x="355274" y="111050"/>
                </a:moveTo>
                <a:lnTo>
                  <a:pt x="295785" y="111050"/>
                </a:lnTo>
                <a:lnTo>
                  <a:pt x="295785" y="178949"/>
                </a:lnTo>
                <a:lnTo>
                  <a:pt x="355274" y="178949"/>
                </a:lnTo>
                <a:lnTo>
                  <a:pt x="355274" y="111050"/>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17" name="object 34"/>
          <p:cNvSpPr>
            <a:spLocks/>
          </p:cNvSpPr>
          <p:nvPr/>
        </p:nvSpPr>
        <p:spPr bwMode="auto">
          <a:xfrm>
            <a:off x="3877062" y="1201462"/>
            <a:ext cx="251840" cy="147603"/>
          </a:xfrm>
          <a:custGeom>
            <a:avLst/>
            <a:gdLst>
              <a:gd name="T0" fmla="*/ 107081 w 189267"/>
              <a:gd name="T1" fmla="*/ 0 h 147291"/>
              <a:gd name="T2" fmla="*/ 56623 w 189267"/>
              <a:gd name="T3" fmla="*/ 7395 h 147291"/>
              <a:gd name="T4" fmla="*/ 20506 w 189267"/>
              <a:gd name="T5" fmla="*/ 28119 h 147291"/>
              <a:gd name="T6" fmla="*/ 0 w 189267"/>
              <a:gd name="T7" fmla="*/ 69867 h 147291"/>
              <a:gd name="T8" fmla="*/ 1312 w 189267"/>
              <a:gd name="T9" fmla="*/ 83173 h 147291"/>
              <a:gd name="T10" fmla="*/ 19560 w 189267"/>
              <a:gd name="T11" fmla="*/ 117501 h 147291"/>
              <a:gd name="T12" fmla="*/ 54629 w 189267"/>
              <a:gd name="T13" fmla="*/ 140212 h 147291"/>
              <a:gd name="T14" fmla="*/ 94750 w 189267"/>
              <a:gd name="T15" fmla="*/ 147291 h 147291"/>
              <a:gd name="T16" fmla="*/ 110914 w 189267"/>
              <a:gd name="T17" fmla="*/ 146205 h 147291"/>
              <a:gd name="T18" fmla="*/ 153231 w 189267"/>
              <a:gd name="T19" fmla="*/ 131393 h 147291"/>
              <a:gd name="T20" fmla="*/ 181417 w 189267"/>
              <a:gd name="T21" fmla="*/ 103111 h 147291"/>
              <a:gd name="T22" fmla="*/ 189267 w 189267"/>
              <a:gd name="T23" fmla="*/ 79226 h 147291"/>
              <a:gd name="T24" fmla="*/ 188057 w 189267"/>
              <a:gd name="T25" fmla="*/ 65281 h 147291"/>
              <a:gd name="T26" fmla="*/ 170412 w 189267"/>
              <a:gd name="T27" fmla="*/ 29956 h 147291"/>
              <a:gd name="T28" fmla="*/ 136222 w 189267"/>
              <a:gd name="T29" fmla="*/ 6923 h 147291"/>
              <a:gd name="T30" fmla="*/ 107081 w 189267"/>
              <a:gd name="T31" fmla="*/ 0 h 147291"/>
              <a:gd name="T32" fmla="*/ 0 w 189267"/>
              <a:gd name="T33" fmla="*/ 0 h 147291"/>
              <a:gd name="T34" fmla="*/ 189267 w 189267"/>
              <a:gd name="T35" fmla="*/ 147291 h 147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89267" h="147291">
                <a:moveTo>
                  <a:pt x="107081" y="0"/>
                </a:moveTo>
                <a:lnTo>
                  <a:pt x="56623" y="7395"/>
                </a:lnTo>
                <a:lnTo>
                  <a:pt x="20506" y="28119"/>
                </a:lnTo>
                <a:lnTo>
                  <a:pt x="0" y="69867"/>
                </a:lnTo>
                <a:lnTo>
                  <a:pt x="1312" y="83173"/>
                </a:lnTo>
                <a:lnTo>
                  <a:pt x="19560" y="117501"/>
                </a:lnTo>
                <a:lnTo>
                  <a:pt x="54629" y="140212"/>
                </a:lnTo>
                <a:lnTo>
                  <a:pt x="94750" y="147291"/>
                </a:lnTo>
                <a:lnTo>
                  <a:pt x="110914" y="146205"/>
                </a:lnTo>
                <a:lnTo>
                  <a:pt x="153231" y="131393"/>
                </a:lnTo>
                <a:lnTo>
                  <a:pt x="181417" y="103111"/>
                </a:lnTo>
                <a:lnTo>
                  <a:pt x="189267" y="79226"/>
                </a:lnTo>
                <a:lnTo>
                  <a:pt x="188057" y="65281"/>
                </a:lnTo>
                <a:lnTo>
                  <a:pt x="170412" y="29956"/>
                </a:lnTo>
                <a:lnTo>
                  <a:pt x="136222" y="6923"/>
                </a:lnTo>
                <a:lnTo>
                  <a:pt x="107081" y="0"/>
                </a:lnTo>
                <a:close/>
              </a:path>
            </a:pathLst>
          </a:custGeom>
          <a:solidFill>
            <a:srgbClr val="C5C6C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18" name="object 35"/>
          <p:cNvSpPr>
            <a:spLocks/>
          </p:cNvSpPr>
          <p:nvPr/>
        </p:nvSpPr>
        <p:spPr bwMode="auto">
          <a:xfrm>
            <a:off x="3775478" y="1387154"/>
            <a:ext cx="452888" cy="171410"/>
          </a:xfrm>
          <a:custGeom>
            <a:avLst/>
            <a:gdLst>
              <a:gd name="T0" fmla="*/ 230667 w 339975"/>
              <a:gd name="T1" fmla="*/ 0 h 171654"/>
              <a:gd name="T2" fmla="*/ 104480 w 339975"/>
              <a:gd name="T3" fmla="*/ 0 h 171654"/>
              <a:gd name="T4" fmla="*/ 102035 w 339975"/>
              <a:gd name="T5" fmla="*/ 12167 h 171654"/>
              <a:gd name="T6" fmla="*/ 97570 w 339975"/>
              <a:gd name="T7" fmla="*/ 23747 h 171654"/>
              <a:gd name="T8" fmla="*/ 73531 w 339975"/>
              <a:gd name="T9" fmla="*/ 53767 h 171654"/>
              <a:gd name="T10" fmla="*/ 36648 w 339975"/>
              <a:gd name="T11" fmla="*/ 74216 h 171654"/>
              <a:gd name="T12" fmla="*/ 6905 w 339975"/>
              <a:gd name="T13" fmla="*/ 80947 h 171654"/>
              <a:gd name="T14" fmla="*/ 0 w 339975"/>
              <a:gd name="T15" fmla="*/ 90085 h 171654"/>
              <a:gd name="T16" fmla="*/ 49826 w 339975"/>
              <a:gd name="T17" fmla="*/ 90085 h 171654"/>
              <a:gd name="T18" fmla="*/ 67337 w 339975"/>
              <a:gd name="T19" fmla="*/ 90749 h 171654"/>
              <a:gd name="T20" fmla="*/ 114029 w 339975"/>
              <a:gd name="T21" fmla="*/ 100249 h 171654"/>
              <a:gd name="T22" fmla="*/ 150072 w 339975"/>
              <a:gd name="T23" fmla="*/ 119797 h 171654"/>
              <a:gd name="T24" fmla="*/ 177366 w 339975"/>
              <a:gd name="T25" fmla="*/ 158800 h 171654"/>
              <a:gd name="T26" fmla="*/ 179882 w 339975"/>
              <a:gd name="T27" fmla="*/ 170476 h 171654"/>
              <a:gd name="T28" fmla="*/ 267639 w 339975"/>
              <a:gd name="T29" fmla="*/ 171654 h 171654"/>
              <a:gd name="T30" fmla="*/ 267639 w 339975"/>
              <a:gd name="T31" fmla="*/ 106519 h 171654"/>
              <a:gd name="T32" fmla="*/ 339975 w 339975"/>
              <a:gd name="T33" fmla="*/ 106519 h 171654"/>
              <a:gd name="T34" fmla="*/ 339975 w 339975"/>
              <a:gd name="T35" fmla="*/ 75476 h 171654"/>
              <a:gd name="T36" fmla="*/ 321665 w 339975"/>
              <a:gd name="T37" fmla="*/ 31360 h 171654"/>
              <a:gd name="T38" fmla="*/ 287206 w 339975"/>
              <a:gd name="T39" fmla="*/ 9548 h 171654"/>
              <a:gd name="T40" fmla="*/ 239026 w 339975"/>
              <a:gd name="T41" fmla="*/ 178 h 171654"/>
              <a:gd name="T42" fmla="*/ 230667 w 339975"/>
              <a:gd name="T43" fmla="*/ 0 h 171654"/>
              <a:gd name="T44" fmla="*/ 339975 w 339975"/>
              <a:gd name="T45" fmla="*/ 106519 h 171654"/>
              <a:gd name="T46" fmla="*/ 282913 w 339975"/>
              <a:gd name="T47" fmla="*/ 106519 h 171654"/>
              <a:gd name="T48" fmla="*/ 282913 w 339975"/>
              <a:gd name="T49" fmla="*/ 171654 h 171654"/>
              <a:gd name="T50" fmla="*/ 339975 w 339975"/>
              <a:gd name="T51" fmla="*/ 171654 h 171654"/>
              <a:gd name="T52" fmla="*/ 339975 w 339975"/>
              <a:gd name="T53" fmla="*/ 106519 h 171654"/>
              <a:gd name="T54" fmla="*/ 0 w 339975"/>
              <a:gd name="T55" fmla="*/ 0 h 171654"/>
              <a:gd name="T56" fmla="*/ 339975 w 339975"/>
              <a:gd name="T57" fmla="*/ 171654 h 17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T54" t="T55" r="T56" b="T57"/>
            <a:pathLst>
              <a:path w="339975" h="171654">
                <a:moveTo>
                  <a:pt x="230667" y="0"/>
                </a:moveTo>
                <a:lnTo>
                  <a:pt x="104480" y="0"/>
                </a:lnTo>
                <a:lnTo>
                  <a:pt x="102035" y="12167"/>
                </a:lnTo>
                <a:lnTo>
                  <a:pt x="97570" y="23747"/>
                </a:lnTo>
                <a:lnTo>
                  <a:pt x="73531" y="53767"/>
                </a:lnTo>
                <a:lnTo>
                  <a:pt x="36648" y="74216"/>
                </a:lnTo>
                <a:lnTo>
                  <a:pt x="6905" y="80947"/>
                </a:lnTo>
                <a:lnTo>
                  <a:pt x="0" y="90085"/>
                </a:lnTo>
                <a:lnTo>
                  <a:pt x="49826" y="90085"/>
                </a:lnTo>
                <a:lnTo>
                  <a:pt x="67337" y="90749"/>
                </a:lnTo>
                <a:lnTo>
                  <a:pt x="114029" y="100249"/>
                </a:lnTo>
                <a:lnTo>
                  <a:pt x="150072" y="119797"/>
                </a:lnTo>
                <a:lnTo>
                  <a:pt x="177366" y="158800"/>
                </a:lnTo>
                <a:lnTo>
                  <a:pt x="179882" y="170476"/>
                </a:lnTo>
                <a:lnTo>
                  <a:pt x="267639" y="171654"/>
                </a:lnTo>
                <a:lnTo>
                  <a:pt x="267639" y="106519"/>
                </a:lnTo>
                <a:lnTo>
                  <a:pt x="339975" y="106519"/>
                </a:lnTo>
                <a:lnTo>
                  <a:pt x="339975" y="75476"/>
                </a:lnTo>
                <a:lnTo>
                  <a:pt x="321665" y="31360"/>
                </a:lnTo>
                <a:lnTo>
                  <a:pt x="287206" y="9548"/>
                </a:lnTo>
                <a:lnTo>
                  <a:pt x="239026" y="178"/>
                </a:lnTo>
                <a:lnTo>
                  <a:pt x="230667" y="0"/>
                </a:lnTo>
                <a:close/>
              </a:path>
              <a:path w="339975" h="171654">
                <a:moveTo>
                  <a:pt x="339975" y="106519"/>
                </a:moveTo>
                <a:lnTo>
                  <a:pt x="282913" y="106519"/>
                </a:lnTo>
                <a:lnTo>
                  <a:pt x="282913" y="171654"/>
                </a:lnTo>
                <a:lnTo>
                  <a:pt x="339975" y="171654"/>
                </a:lnTo>
                <a:lnTo>
                  <a:pt x="339975" y="106519"/>
                </a:lnTo>
                <a:close/>
              </a:path>
            </a:pathLst>
          </a:custGeom>
          <a:solidFill>
            <a:srgbClr val="C5C6C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19" name="object 36"/>
          <p:cNvSpPr>
            <a:spLocks/>
          </p:cNvSpPr>
          <p:nvPr/>
        </p:nvSpPr>
        <p:spPr bwMode="auto">
          <a:xfrm>
            <a:off x="3394544" y="1203049"/>
            <a:ext cx="253956" cy="144430"/>
          </a:xfrm>
          <a:custGeom>
            <a:avLst/>
            <a:gdLst>
              <a:gd name="T0" fmla="*/ 121485 w 190039"/>
              <a:gd name="T1" fmla="*/ 0 h 144224"/>
              <a:gd name="T2" fmla="*/ 68603 w 190039"/>
              <a:gd name="T3" fmla="*/ 0 h 144224"/>
              <a:gd name="T4" fmla="*/ 63000 w 190039"/>
              <a:gd name="T5" fmla="*/ 1133 h 144224"/>
              <a:gd name="T6" fmla="*/ 24631 w 190039"/>
              <a:gd name="T7" fmla="*/ 20843 h 144224"/>
              <a:gd name="T8" fmla="*/ 2613 w 190039"/>
              <a:gd name="T9" fmla="*/ 52436 h 144224"/>
              <a:gd name="T10" fmla="*/ 0 w 190039"/>
              <a:gd name="T11" fmla="*/ 64781 h 144224"/>
              <a:gd name="T12" fmla="*/ 1217 w 190039"/>
              <a:gd name="T13" fmla="*/ 78630 h 144224"/>
              <a:gd name="T14" fmla="*/ 18849 w 190039"/>
              <a:gd name="T15" fmla="*/ 113944 h 144224"/>
              <a:gd name="T16" fmla="*/ 52987 w 190039"/>
              <a:gd name="T17" fmla="*/ 137178 h 144224"/>
              <a:gd name="T18" fmla="*/ 82082 w 190039"/>
              <a:gd name="T19" fmla="*/ 144224 h 144224"/>
              <a:gd name="T20" fmla="*/ 100211 w 190039"/>
              <a:gd name="T21" fmla="*/ 143481 h 144224"/>
              <a:gd name="T22" fmla="*/ 146251 w 190039"/>
              <a:gd name="T23" fmla="*/ 131246 h 144224"/>
              <a:gd name="T24" fmla="*/ 177269 w 190039"/>
              <a:gd name="T25" fmla="*/ 107046 h 144224"/>
              <a:gd name="T26" fmla="*/ 190039 w 190039"/>
              <a:gd name="T27" fmla="*/ 74791 h 144224"/>
              <a:gd name="T28" fmla="*/ 188741 w 190039"/>
              <a:gd name="T29" fmla="*/ 61318 h 144224"/>
              <a:gd name="T30" fmla="*/ 170515 w 190039"/>
              <a:gd name="T31" fmla="*/ 26869 h 144224"/>
              <a:gd name="T32" fmla="*/ 135558 w 190039"/>
              <a:gd name="T33" fmla="*/ 4221 h 144224"/>
              <a:gd name="T34" fmla="*/ 121485 w 190039"/>
              <a:gd name="T35" fmla="*/ 0 h 144224"/>
              <a:gd name="T36" fmla="*/ 0 w 190039"/>
              <a:gd name="T37" fmla="*/ 0 h 144224"/>
              <a:gd name="T38" fmla="*/ 190039 w 190039"/>
              <a:gd name="T39" fmla="*/ 144224 h 144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90039" h="144224">
                <a:moveTo>
                  <a:pt x="121485" y="0"/>
                </a:moveTo>
                <a:lnTo>
                  <a:pt x="68603" y="0"/>
                </a:lnTo>
                <a:lnTo>
                  <a:pt x="63000" y="1133"/>
                </a:lnTo>
                <a:lnTo>
                  <a:pt x="24631" y="20843"/>
                </a:lnTo>
                <a:lnTo>
                  <a:pt x="2613" y="52436"/>
                </a:lnTo>
                <a:lnTo>
                  <a:pt x="0" y="64781"/>
                </a:lnTo>
                <a:lnTo>
                  <a:pt x="1217" y="78630"/>
                </a:lnTo>
                <a:lnTo>
                  <a:pt x="18849" y="113944"/>
                </a:lnTo>
                <a:lnTo>
                  <a:pt x="52987" y="137178"/>
                </a:lnTo>
                <a:lnTo>
                  <a:pt x="82082" y="144224"/>
                </a:lnTo>
                <a:lnTo>
                  <a:pt x="100211" y="143481"/>
                </a:lnTo>
                <a:lnTo>
                  <a:pt x="146251" y="131246"/>
                </a:lnTo>
                <a:lnTo>
                  <a:pt x="177269" y="107046"/>
                </a:lnTo>
                <a:lnTo>
                  <a:pt x="190039" y="74791"/>
                </a:lnTo>
                <a:lnTo>
                  <a:pt x="188741" y="61318"/>
                </a:lnTo>
                <a:lnTo>
                  <a:pt x="170515" y="26869"/>
                </a:lnTo>
                <a:lnTo>
                  <a:pt x="135558" y="4221"/>
                </a:lnTo>
                <a:lnTo>
                  <a:pt x="121485" y="0"/>
                </a:lnTo>
                <a:close/>
              </a:path>
            </a:pathLst>
          </a:custGeom>
          <a:solidFill>
            <a:srgbClr val="C5C6C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20" name="object 37"/>
          <p:cNvSpPr>
            <a:spLocks/>
          </p:cNvSpPr>
          <p:nvPr/>
        </p:nvSpPr>
        <p:spPr bwMode="auto">
          <a:xfrm>
            <a:off x="3295079" y="1387154"/>
            <a:ext cx="452888" cy="171410"/>
          </a:xfrm>
          <a:custGeom>
            <a:avLst/>
            <a:gdLst>
              <a:gd name="T0" fmla="*/ 233879 w 339975"/>
              <a:gd name="T1" fmla="*/ 0 h 171654"/>
              <a:gd name="T2" fmla="*/ 109307 w 339975"/>
              <a:gd name="T3" fmla="*/ 0 h 171654"/>
              <a:gd name="T4" fmla="*/ 91416 w 339975"/>
              <a:gd name="T5" fmla="*/ 835 h 171654"/>
              <a:gd name="T6" fmla="*/ 45440 w 339975"/>
              <a:gd name="T7" fmla="*/ 12633 h 171654"/>
              <a:gd name="T8" fmla="*/ 13840 w 339975"/>
              <a:gd name="T9" fmla="*/ 36421 h 171654"/>
              <a:gd name="T10" fmla="*/ 0 w 339975"/>
              <a:gd name="T11" fmla="*/ 171654 h 171654"/>
              <a:gd name="T12" fmla="*/ 59474 w 339975"/>
              <a:gd name="T13" fmla="*/ 171654 h 171654"/>
              <a:gd name="T14" fmla="*/ 59474 w 339975"/>
              <a:gd name="T15" fmla="*/ 106519 h 171654"/>
              <a:gd name="T16" fmla="*/ 211030 w 339975"/>
              <a:gd name="T17" fmla="*/ 106519 h 171654"/>
              <a:gd name="T18" fmla="*/ 254463 w 339975"/>
              <a:gd name="T19" fmla="*/ 92961 h 171654"/>
              <a:gd name="T20" fmla="*/ 339975 w 339975"/>
              <a:gd name="T21" fmla="*/ 90085 h 171654"/>
              <a:gd name="T22" fmla="*/ 339975 w 339975"/>
              <a:gd name="T23" fmla="*/ 81568 h 171654"/>
              <a:gd name="T24" fmla="*/ 295613 w 339975"/>
              <a:gd name="T25" fmla="*/ 71257 h 171654"/>
              <a:gd name="T26" fmla="*/ 260835 w 339975"/>
              <a:gd name="T27" fmla="*/ 48770 h 171654"/>
              <a:gd name="T28" fmla="*/ 236297 w 339975"/>
              <a:gd name="T29" fmla="*/ 5390 h 171654"/>
              <a:gd name="T30" fmla="*/ 233879 w 339975"/>
              <a:gd name="T31" fmla="*/ 0 h 171654"/>
              <a:gd name="T32" fmla="*/ 211030 w 339975"/>
              <a:gd name="T33" fmla="*/ 106519 h 171654"/>
              <a:gd name="T34" fmla="*/ 74746 w 339975"/>
              <a:gd name="T35" fmla="*/ 106519 h 171654"/>
              <a:gd name="T36" fmla="*/ 74746 w 339975"/>
              <a:gd name="T37" fmla="*/ 171654 h 171654"/>
              <a:gd name="T38" fmla="*/ 159936 w 339975"/>
              <a:gd name="T39" fmla="*/ 171654 h 171654"/>
              <a:gd name="T40" fmla="*/ 162273 w 339975"/>
              <a:gd name="T41" fmla="*/ 159911 h 171654"/>
              <a:gd name="T42" fmla="*/ 166431 w 339975"/>
              <a:gd name="T43" fmla="*/ 148875 h 171654"/>
              <a:gd name="T44" fmla="*/ 172320 w 339975"/>
              <a:gd name="T45" fmla="*/ 138604 h 171654"/>
              <a:gd name="T46" fmla="*/ 179850 w 339975"/>
              <a:gd name="T47" fmla="*/ 129155 h 171654"/>
              <a:gd name="T48" fmla="*/ 188932 w 339975"/>
              <a:gd name="T49" fmla="*/ 120586 h 171654"/>
              <a:gd name="T50" fmla="*/ 199475 w 339975"/>
              <a:gd name="T51" fmla="*/ 112955 h 171654"/>
              <a:gd name="T52" fmla="*/ 211030 w 339975"/>
              <a:gd name="T53" fmla="*/ 106519 h 171654"/>
              <a:gd name="T54" fmla="*/ 0 w 339975"/>
              <a:gd name="T55" fmla="*/ 0 h 171654"/>
              <a:gd name="T56" fmla="*/ 339975 w 339975"/>
              <a:gd name="T57" fmla="*/ 171654 h 17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T54" t="T55" r="T56" b="T57"/>
            <a:pathLst>
              <a:path w="339975" h="171654">
                <a:moveTo>
                  <a:pt x="233879" y="0"/>
                </a:moveTo>
                <a:lnTo>
                  <a:pt x="109307" y="0"/>
                </a:lnTo>
                <a:lnTo>
                  <a:pt x="91416" y="835"/>
                </a:lnTo>
                <a:lnTo>
                  <a:pt x="45440" y="12633"/>
                </a:lnTo>
                <a:lnTo>
                  <a:pt x="13840" y="36421"/>
                </a:lnTo>
                <a:lnTo>
                  <a:pt x="0" y="171654"/>
                </a:lnTo>
                <a:lnTo>
                  <a:pt x="59474" y="171654"/>
                </a:lnTo>
                <a:lnTo>
                  <a:pt x="59474" y="106519"/>
                </a:lnTo>
                <a:lnTo>
                  <a:pt x="211030" y="106519"/>
                </a:lnTo>
                <a:lnTo>
                  <a:pt x="254463" y="92961"/>
                </a:lnTo>
                <a:lnTo>
                  <a:pt x="339975" y="90085"/>
                </a:lnTo>
                <a:lnTo>
                  <a:pt x="339975" y="81568"/>
                </a:lnTo>
                <a:lnTo>
                  <a:pt x="295613" y="71257"/>
                </a:lnTo>
                <a:lnTo>
                  <a:pt x="260835" y="48770"/>
                </a:lnTo>
                <a:lnTo>
                  <a:pt x="236297" y="5390"/>
                </a:lnTo>
                <a:lnTo>
                  <a:pt x="233879" y="0"/>
                </a:lnTo>
                <a:close/>
              </a:path>
              <a:path w="339975" h="171654">
                <a:moveTo>
                  <a:pt x="211030" y="106519"/>
                </a:moveTo>
                <a:lnTo>
                  <a:pt x="74746" y="106519"/>
                </a:lnTo>
                <a:lnTo>
                  <a:pt x="74746" y="171654"/>
                </a:lnTo>
                <a:lnTo>
                  <a:pt x="159936" y="171654"/>
                </a:lnTo>
                <a:lnTo>
                  <a:pt x="162273" y="159911"/>
                </a:lnTo>
                <a:lnTo>
                  <a:pt x="166431" y="148875"/>
                </a:lnTo>
                <a:lnTo>
                  <a:pt x="172320" y="138604"/>
                </a:lnTo>
                <a:lnTo>
                  <a:pt x="179850" y="129155"/>
                </a:lnTo>
                <a:lnTo>
                  <a:pt x="188932" y="120586"/>
                </a:lnTo>
                <a:lnTo>
                  <a:pt x="199475" y="112955"/>
                </a:lnTo>
                <a:lnTo>
                  <a:pt x="211030" y="106519"/>
                </a:lnTo>
                <a:close/>
              </a:path>
            </a:pathLst>
          </a:custGeom>
          <a:solidFill>
            <a:srgbClr val="C5C6C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21" name="object 38"/>
          <p:cNvSpPr>
            <a:spLocks/>
          </p:cNvSpPr>
          <p:nvPr/>
        </p:nvSpPr>
        <p:spPr bwMode="auto">
          <a:xfrm>
            <a:off x="3635804" y="1306213"/>
            <a:ext cx="251840" cy="147603"/>
          </a:xfrm>
          <a:custGeom>
            <a:avLst/>
            <a:gdLst>
              <a:gd name="T0" fmla="*/ 107066 w 189258"/>
              <a:gd name="T1" fmla="*/ 0 h 147292"/>
              <a:gd name="T2" fmla="*/ 56609 w 189258"/>
              <a:gd name="T3" fmla="*/ 7398 h 147292"/>
              <a:gd name="T4" fmla="*/ 20497 w 189258"/>
              <a:gd name="T5" fmla="*/ 28126 h 147292"/>
              <a:gd name="T6" fmla="*/ 0 w 189258"/>
              <a:gd name="T7" fmla="*/ 69881 h 147292"/>
              <a:gd name="T8" fmla="*/ 1313 w 189258"/>
              <a:gd name="T9" fmla="*/ 83184 h 147292"/>
              <a:gd name="T10" fmla="*/ 19560 w 189258"/>
              <a:gd name="T11" fmla="*/ 117507 h 147292"/>
              <a:gd name="T12" fmla="*/ 54632 w 189258"/>
              <a:gd name="T13" fmla="*/ 140216 h 147292"/>
              <a:gd name="T14" fmla="*/ 94750 w 189258"/>
              <a:gd name="T15" fmla="*/ 147292 h 147292"/>
              <a:gd name="T16" fmla="*/ 110916 w 189258"/>
              <a:gd name="T17" fmla="*/ 146207 h 147292"/>
              <a:gd name="T18" fmla="*/ 153231 w 189258"/>
              <a:gd name="T19" fmla="*/ 131392 h 147292"/>
              <a:gd name="T20" fmla="*/ 181412 w 189258"/>
              <a:gd name="T21" fmla="*/ 103107 h 147292"/>
              <a:gd name="T22" fmla="*/ 189258 w 189258"/>
              <a:gd name="T23" fmla="*/ 79220 h 147292"/>
              <a:gd name="T24" fmla="*/ 188048 w 189258"/>
              <a:gd name="T25" fmla="*/ 65275 h 147292"/>
              <a:gd name="T26" fmla="*/ 170402 w 189258"/>
              <a:gd name="T27" fmla="*/ 29952 h 147292"/>
              <a:gd name="T28" fmla="*/ 136210 w 189258"/>
              <a:gd name="T29" fmla="*/ 6921 h 147292"/>
              <a:gd name="T30" fmla="*/ 107066 w 189258"/>
              <a:gd name="T31" fmla="*/ 0 h 147292"/>
              <a:gd name="T32" fmla="*/ 0 w 189258"/>
              <a:gd name="T33" fmla="*/ 0 h 147292"/>
              <a:gd name="T34" fmla="*/ 189258 w 189258"/>
              <a:gd name="T35" fmla="*/ 147292 h 147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89258" h="147292">
                <a:moveTo>
                  <a:pt x="107066" y="0"/>
                </a:moveTo>
                <a:lnTo>
                  <a:pt x="56609" y="7398"/>
                </a:lnTo>
                <a:lnTo>
                  <a:pt x="20497" y="28126"/>
                </a:lnTo>
                <a:lnTo>
                  <a:pt x="0" y="69881"/>
                </a:lnTo>
                <a:lnTo>
                  <a:pt x="1313" y="83184"/>
                </a:lnTo>
                <a:lnTo>
                  <a:pt x="19560" y="117507"/>
                </a:lnTo>
                <a:lnTo>
                  <a:pt x="54632" y="140216"/>
                </a:lnTo>
                <a:lnTo>
                  <a:pt x="94750" y="147292"/>
                </a:lnTo>
                <a:lnTo>
                  <a:pt x="110916" y="146207"/>
                </a:lnTo>
                <a:lnTo>
                  <a:pt x="153231" y="131392"/>
                </a:lnTo>
                <a:lnTo>
                  <a:pt x="181412" y="103107"/>
                </a:lnTo>
                <a:lnTo>
                  <a:pt x="189258" y="79220"/>
                </a:lnTo>
                <a:lnTo>
                  <a:pt x="188048" y="65275"/>
                </a:lnTo>
                <a:lnTo>
                  <a:pt x="170402" y="29952"/>
                </a:lnTo>
                <a:lnTo>
                  <a:pt x="136210" y="6921"/>
                </a:lnTo>
                <a:lnTo>
                  <a:pt x="107066" y="0"/>
                </a:lnTo>
                <a:close/>
              </a:path>
            </a:pathLst>
          </a:custGeom>
          <a:solidFill>
            <a:srgbClr val="C5C6C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22" name="object 39"/>
          <p:cNvSpPr>
            <a:spLocks/>
          </p:cNvSpPr>
          <p:nvPr/>
        </p:nvSpPr>
        <p:spPr bwMode="auto">
          <a:xfrm>
            <a:off x="3534223" y="1491905"/>
            <a:ext cx="455005" cy="171410"/>
          </a:xfrm>
          <a:custGeom>
            <a:avLst/>
            <a:gdLst>
              <a:gd name="T0" fmla="*/ 230667 w 340778"/>
              <a:gd name="T1" fmla="*/ 0 h 171649"/>
              <a:gd name="T2" fmla="*/ 110110 w 340778"/>
              <a:gd name="T3" fmla="*/ 0 h 171649"/>
              <a:gd name="T4" fmla="*/ 92097 w 340778"/>
              <a:gd name="T5" fmla="*/ 827 h 171649"/>
              <a:gd name="T6" fmla="*/ 45891 w 340778"/>
              <a:gd name="T7" fmla="*/ 12512 h 171649"/>
              <a:gd name="T8" fmla="*/ 14139 w 340778"/>
              <a:gd name="T9" fmla="*/ 36087 h 171649"/>
              <a:gd name="T10" fmla="*/ 0 w 340778"/>
              <a:gd name="T11" fmla="*/ 171649 h 171649"/>
              <a:gd name="T12" fmla="*/ 60284 w 340778"/>
              <a:gd name="T13" fmla="*/ 171649 h 171649"/>
              <a:gd name="T14" fmla="*/ 60284 w 340778"/>
              <a:gd name="T15" fmla="*/ 106520 h 171649"/>
              <a:gd name="T16" fmla="*/ 340778 w 340778"/>
              <a:gd name="T17" fmla="*/ 106520 h 171649"/>
              <a:gd name="T18" fmla="*/ 340778 w 340778"/>
              <a:gd name="T19" fmla="*/ 75476 h 171649"/>
              <a:gd name="T20" fmla="*/ 339558 w 340778"/>
              <a:gd name="T21" fmla="*/ 63174 h 171649"/>
              <a:gd name="T22" fmla="*/ 312622 w 340778"/>
              <a:gd name="T23" fmla="*/ 23058 h 171649"/>
              <a:gd name="T24" fmla="*/ 273216 w 340778"/>
              <a:gd name="T25" fmla="*/ 5075 h 171649"/>
              <a:gd name="T26" fmla="*/ 239919 w 340778"/>
              <a:gd name="T27" fmla="*/ 218 h 171649"/>
              <a:gd name="T28" fmla="*/ 230667 w 340778"/>
              <a:gd name="T29" fmla="*/ 0 h 171649"/>
              <a:gd name="T30" fmla="*/ 267639 w 340778"/>
              <a:gd name="T31" fmla="*/ 106520 h 171649"/>
              <a:gd name="T32" fmla="*/ 75558 w 340778"/>
              <a:gd name="T33" fmla="*/ 106520 h 171649"/>
              <a:gd name="T34" fmla="*/ 75558 w 340778"/>
              <a:gd name="T35" fmla="*/ 171649 h 171649"/>
              <a:gd name="T36" fmla="*/ 267639 w 340778"/>
              <a:gd name="T37" fmla="*/ 171649 h 171649"/>
              <a:gd name="T38" fmla="*/ 267639 w 340778"/>
              <a:gd name="T39" fmla="*/ 106520 h 171649"/>
              <a:gd name="T40" fmla="*/ 340778 w 340778"/>
              <a:gd name="T41" fmla="*/ 106520 h 171649"/>
              <a:gd name="T42" fmla="*/ 283716 w 340778"/>
              <a:gd name="T43" fmla="*/ 106520 h 171649"/>
              <a:gd name="T44" fmla="*/ 283716 w 340778"/>
              <a:gd name="T45" fmla="*/ 171649 h 171649"/>
              <a:gd name="T46" fmla="*/ 340778 w 340778"/>
              <a:gd name="T47" fmla="*/ 171649 h 171649"/>
              <a:gd name="T48" fmla="*/ 340778 w 340778"/>
              <a:gd name="T49" fmla="*/ 106520 h 171649"/>
              <a:gd name="T50" fmla="*/ 0 w 340778"/>
              <a:gd name="T51" fmla="*/ 0 h 171649"/>
              <a:gd name="T52" fmla="*/ 340778 w 340778"/>
              <a:gd name="T53" fmla="*/ 171649 h 17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T50" t="T51" r="T52" b="T53"/>
            <a:pathLst>
              <a:path w="340778" h="171649">
                <a:moveTo>
                  <a:pt x="230667" y="0"/>
                </a:moveTo>
                <a:lnTo>
                  <a:pt x="110110" y="0"/>
                </a:lnTo>
                <a:lnTo>
                  <a:pt x="92097" y="827"/>
                </a:lnTo>
                <a:lnTo>
                  <a:pt x="45891" y="12512"/>
                </a:lnTo>
                <a:lnTo>
                  <a:pt x="14139" y="36087"/>
                </a:lnTo>
                <a:lnTo>
                  <a:pt x="0" y="171649"/>
                </a:lnTo>
                <a:lnTo>
                  <a:pt x="60284" y="171649"/>
                </a:lnTo>
                <a:lnTo>
                  <a:pt x="60284" y="106520"/>
                </a:lnTo>
                <a:lnTo>
                  <a:pt x="340778" y="106520"/>
                </a:lnTo>
                <a:lnTo>
                  <a:pt x="340778" y="75476"/>
                </a:lnTo>
                <a:lnTo>
                  <a:pt x="339558" y="63174"/>
                </a:lnTo>
                <a:lnTo>
                  <a:pt x="312622" y="23058"/>
                </a:lnTo>
                <a:lnTo>
                  <a:pt x="273216" y="5075"/>
                </a:lnTo>
                <a:lnTo>
                  <a:pt x="239919" y="218"/>
                </a:lnTo>
                <a:lnTo>
                  <a:pt x="230667" y="0"/>
                </a:lnTo>
                <a:close/>
              </a:path>
              <a:path w="340778" h="171649">
                <a:moveTo>
                  <a:pt x="267639" y="106520"/>
                </a:moveTo>
                <a:lnTo>
                  <a:pt x="75558" y="106520"/>
                </a:lnTo>
                <a:lnTo>
                  <a:pt x="75558" y="171649"/>
                </a:lnTo>
                <a:lnTo>
                  <a:pt x="267639" y="171649"/>
                </a:lnTo>
                <a:lnTo>
                  <a:pt x="267639" y="106520"/>
                </a:lnTo>
                <a:close/>
              </a:path>
              <a:path w="340778" h="171649">
                <a:moveTo>
                  <a:pt x="340778" y="106520"/>
                </a:moveTo>
                <a:lnTo>
                  <a:pt x="283716" y="106520"/>
                </a:lnTo>
                <a:lnTo>
                  <a:pt x="283716" y="171649"/>
                </a:lnTo>
                <a:lnTo>
                  <a:pt x="340778" y="171649"/>
                </a:lnTo>
                <a:lnTo>
                  <a:pt x="340778" y="106520"/>
                </a:lnTo>
                <a:close/>
              </a:path>
            </a:pathLst>
          </a:custGeom>
          <a:solidFill>
            <a:srgbClr val="C5C6C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23" name="object 40"/>
          <p:cNvSpPr>
            <a:spLocks noChangeArrowheads="1"/>
          </p:cNvSpPr>
          <p:nvPr/>
        </p:nvSpPr>
        <p:spPr bwMode="auto">
          <a:xfrm>
            <a:off x="5409261" y="4307478"/>
            <a:ext cx="749170" cy="487250"/>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24" name="object 41"/>
          <p:cNvSpPr>
            <a:spLocks noChangeArrowheads="1"/>
          </p:cNvSpPr>
          <p:nvPr/>
        </p:nvSpPr>
        <p:spPr bwMode="auto">
          <a:xfrm>
            <a:off x="4592369" y="4309065"/>
            <a:ext cx="747054" cy="487249"/>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25" name="object 42"/>
          <p:cNvSpPr>
            <a:spLocks noChangeArrowheads="1"/>
          </p:cNvSpPr>
          <p:nvPr/>
        </p:nvSpPr>
        <p:spPr bwMode="auto">
          <a:xfrm>
            <a:off x="2905683" y="4301132"/>
            <a:ext cx="747053" cy="487250"/>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26" name="object 43"/>
          <p:cNvSpPr>
            <a:spLocks noChangeArrowheads="1"/>
          </p:cNvSpPr>
          <p:nvPr/>
        </p:nvSpPr>
        <p:spPr bwMode="auto">
          <a:xfrm>
            <a:off x="3745850" y="4304306"/>
            <a:ext cx="749170" cy="487250"/>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27" name="object 44"/>
          <p:cNvSpPr>
            <a:spLocks noChangeArrowheads="1"/>
          </p:cNvSpPr>
          <p:nvPr/>
        </p:nvSpPr>
        <p:spPr bwMode="auto">
          <a:xfrm>
            <a:off x="2046465" y="4304306"/>
            <a:ext cx="747053" cy="487250"/>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28" name="object 45"/>
          <p:cNvSpPr>
            <a:spLocks noChangeArrowheads="1"/>
          </p:cNvSpPr>
          <p:nvPr/>
        </p:nvSpPr>
        <p:spPr bwMode="auto">
          <a:xfrm>
            <a:off x="1172430" y="4297957"/>
            <a:ext cx="747054" cy="488837"/>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29" name="object 46"/>
          <p:cNvSpPr>
            <a:spLocks/>
          </p:cNvSpPr>
          <p:nvPr/>
        </p:nvSpPr>
        <p:spPr bwMode="auto">
          <a:xfrm>
            <a:off x="5684380" y="1941064"/>
            <a:ext cx="493098" cy="365040"/>
          </a:xfrm>
          <a:custGeom>
            <a:avLst/>
            <a:gdLst>
              <a:gd name="T0" fmla="*/ 11364 w 370758"/>
              <a:gd name="T1" fmla="*/ 3456 h 365258"/>
              <a:gd name="T2" fmla="*/ 4545 w 370758"/>
              <a:gd name="T3" fmla="*/ 356333 h 365258"/>
              <a:gd name="T4" fmla="*/ 358606 w 370758"/>
              <a:gd name="T5" fmla="*/ 361804 h 365258"/>
              <a:gd name="T6" fmla="*/ 45747 w 370758"/>
              <a:gd name="T7" fmla="*/ 269355 h 365258"/>
              <a:gd name="T8" fmla="*/ 369343 w 370758"/>
              <a:gd name="T9" fmla="*/ 230579 h 365258"/>
              <a:gd name="T10" fmla="*/ 369497 w 370758"/>
              <a:gd name="T11" fmla="*/ 207630 h 365258"/>
              <a:gd name="T12" fmla="*/ 45064 w 370758"/>
              <a:gd name="T13" fmla="*/ 168344 h 365258"/>
              <a:gd name="T14" fmla="*/ 45064 w 370758"/>
              <a:gd name="T15" fmla="*/ 152022 h 365258"/>
              <a:gd name="T16" fmla="*/ 370131 w 370758"/>
              <a:gd name="T17" fmla="*/ 113253 h 365258"/>
              <a:gd name="T18" fmla="*/ 370285 w 370758"/>
              <a:gd name="T19" fmla="*/ 90297 h 365258"/>
              <a:gd name="T20" fmla="*/ 44381 w 370758"/>
              <a:gd name="T21" fmla="*/ 51018 h 365258"/>
              <a:gd name="T22" fmla="*/ 366058 w 370758"/>
              <a:gd name="T23" fmla="*/ 8647 h 365258"/>
              <a:gd name="T24" fmla="*/ 148167 w 370758"/>
              <a:gd name="T25" fmla="*/ 246908 h 365258"/>
              <a:gd name="T26" fmla="*/ 148167 w 370758"/>
              <a:gd name="T27" fmla="*/ 269355 h 365258"/>
              <a:gd name="T28" fmla="*/ 223273 w 370758"/>
              <a:gd name="T29" fmla="*/ 246908 h 365258"/>
              <a:gd name="T30" fmla="*/ 251273 w 370758"/>
              <a:gd name="T31" fmla="*/ 246908 h 365258"/>
              <a:gd name="T32" fmla="*/ 326380 w 370758"/>
              <a:gd name="T33" fmla="*/ 269355 h 365258"/>
              <a:gd name="T34" fmla="*/ 148167 w 370758"/>
              <a:gd name="T35" fmla="*/ 207630 h 365258"/>
              <a:gd name="T36" fmla="*/ 148167 w 370758"/>
              <a:gd name="T37" fmla="*/ 230579 h 365258"/>
              <a:gd name="T38" fmla="*/ 222591 w 370758"/>
              <a:gd name="T39" fmla="*/ 207630 h 365258"/>
              <a:gd name="T40" fmla="*/ 250591 w 370758"/>
              <a:gd name="T41" fmla="*/ 207630 h 365258"/>
              <a:gd name="T42" fmla="*/ 325698 w 370758"/>
              <a:gd name="T43" fmla="*/ 230579 h 365258"/>
              <a:gd name="T44" fmla="*/ 148167 w 370758"/>
              <a:gd name="T45" fmla="*/ 168344 h 365258"/>
              <a:gd name="T46" fmla="*/ 148167 w 370758"/>
              <a:gd name="T47" fmla="*/ 191301 h 365258"/>
              <a:gd name="T48" fmla="*/ 222591 w 370758"/>
              <a:gd name="T49" fmla="*/ 168344 h 365258"/>
              <a:gd name="T50" fmla="*/ 250591 w 370758"/>
              <a:gd name="T51" fmla="*/ 168344 h 365258"/>
              <a:gd name="T52" fmla="*/ 325698 w 370758"/>
              <a:gd name="T53" fmla="*/ 191301 h 365258"/>
              <a:gd name="T54" fmla="*/ 147485 w 370758"/>
              <a:gd name="T55" fmla="*/ 129575 h 365258"/>
              <a:gd name="T56" fmla="*/ 147485 w 370758"/>
              <a:gd name="T57" fmla="*/ 152022 h 365258"/>
              <a:gd name="T58" fmla="*/ 222591 w 370758"/>
              <a:gd name="T59" fmla="*/ 129575 h 365258"/>
              <a:gd name="T60" fmla="*/ 250591 w 370758"/>
              <a:gd name="T61" fmla="*/ 129575 h 365258"/>
              <a:gd name="T62" fmla="*/ 325698 w 370758"/>
              <a:gd name="T63" fmla="*/ 152022 h 365258"/>
              <a:gd name="T64" fmla="*/ 147485 w 370758"/>
              <a:gd name="T65" fmla="*/ 90297 h 365258"/>
              <a:gd name="T66" fmla="*/ 147485 w 370758"/>
              <a:gd name="T67" fmla="*/ 113253 h 365258"/>
              <a:gd name="T68" fmla="*/ 222591 w 370758"/>
              <a:gd name="T69" fmla="*/ 90297 h 365258"/>
              <a:gd name="T70" fmla="*/ 249909 w 370758"/>
              <a:gd name="T71" fmla="*/ 90297 h 365258"/>
              <a:gd name="T72" fmla="*/ 325016 w 370758"/>
              <a:gd name="T73" fmla="*/ 113253 h 365258"/>
              <a:gd name="T74" fmla="*/ 147485 w 370758"/>
              <a:gd name="T75" fmla="*/ 51018 h 365258"/>
              <a:gd name="T76" fmla="*/ 147485 w 370758"/>
              <a:gd name="T77" fmla="*/ 73968 h 365258"/>
              <a:gd name="T78" fmla="*/ 222591 w 370758"/>
              <a:gd name="T79" fmla="*/ 51018 h 365258"/>
              <a:gd name="T80" fmla="*/ 249909 w 370758"/>
              <a:gd name="T81" fmla="*/ 51018 h 365258"/>
              <a:gd name="T82" fmla="*/ 325016 w 370758"/>
              <a:gd name="T83" fmla="*/ 73968 h 365258"/>
              <a:gd name="T84" fmla="*/ 0 w 370758"/>
              <a:gd name="T85" fmla="*/ 0 h 365258"/>
              <a:gd name="T86" fmla="*/ 370758 w 370758"/>
              <a:gd name="T87" fmla="*/ 365258 h 36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T84" t="T85" r="T86" b="T87"/>
            <a:pathLst>
              <a:path w="370758" h="365258">
                <a:moveTo>
                  <a:pt x="343449" y="0"/>
                </a:moveTo>
                <a:lnTo>
                  <a:pt x="26629" y="0"/>
                </a:lnTo>
                <a:lnTo>
                  <a:pt x="11364" y="3456"/>
                </a:lnTo>
                <a:lnTo>
                  <a:pt x="1830" y="12460"/>
                </a:lnTo>
                <a:lnTo>
                  <a:pt x="0" y="344852"/>
                </a:lnTo>
                <a:lnTo>
                  <a:pt x="4545" y="356333"/>
                </a:lnTo>
                <a:lnTo>
                  <a:pt x="16405" y="363735"/>
                </a:lnTo>
                <a:lnTo>
                  <a:pt x="343449" y="365258"/>
                </a:lnTo>
                <a:lnTo>
                  <a:pt x="358606" y="361804"/>
                </a:lnTo>
                <a:lnTo>
                  <a:pt x="368521" y="352919"/>
                </a:lnTo>
                <a:lnTo>
                  <a:pt x="369083" y="269355"/>
                </a:lnTo>
                <a:lnTo>
                  <a:pt x="45747" y="269355"/>
                </a:lnTo>
                <a:lnTo>
                  <a:pt x="45747" y="246908"/>
                </a:lnTo>
                <a:lnTo>
                  <a:pt x="369233" y="246908"/>
                </a:lnTo>
                <a:lnTo>
                  <a:pt x="369343" y="230579"/>
                </a:lnTo>
                <a:lnTo>
                  <a:pt x="45064" y="230579"/>
                </a:lnTo>
                <a:lnTo>
                  <a:pt x="45064" y="207630"/>
                </a:lnTo>
                <a:lnTo>
                  <a:pt x="369497" y="207630"/>
                </a:lnTo>
                <a:lnTo>
                  <a:pt x="369607" y="191301"/>
                </a:lnTo>
                <a:lnTo>
                  <a:pt x="45064" y="191301"/>
                </a:lnTo>
                <a:lnTo>
                  <a:pt x="45064" y="168344"/>
                </a:lnTo>
                <a:lnTo>
                  <a:pt x="369761" y="168344"/>
                </a:lnTo>
                <a:lnTo>
                  <a:pt x="369871" y="152022"/>
                </a:lnTo>
                <a:lnTo>
                  <a:pt x="45064" y="152022"/>
                </a:lnTo>
                <a:lnTo>
                  <a:pt x="45064" y="129575"/>
                </a:lnTo>
                <a:lnTo>
                  <a:pt x="370022" y="129575"/>
                </a:lnTo>
                <a:lnTo>
                  <a:pt x="370131" y="113253"/>
                </a:lnTo>
                <a:lnTo>
                  <a:pt x="44381" y="113253"/>
                </a:lnTo>
                <a:lnTo>
                  <a:pt x="44381" y="90297"/>
                </a:lnTo>
                <a:lnTo>
                  <a:pt x="370285" y="90297"/>
                </a:lnTo>
                <a:lnTo>
                  <a:pt x="370395" y="73968"/>
                </a:lnTo>
                <a:lnTo>
                  <a:pt x="44381" y="73968"/>
                </a:lnTo>
                <a:lnTo>
                  <a:pt x="44381" y="51018"/>
                </a:lnTo>
                <a:lnTo>
                  <a:pt x="370549" y="51018"/>
                </a:lnTo>
                <a:lnTo>
                  <a:pt x="370758" y="19897"/>
                </a:lnTo>
                <a:lnTo>
                  <a:pt x="366058" y="8647"/>
                </a:lnTo>
                <a:lnTo>
                  <a:pt x="353987" y="1510"/>
                </a:lnTo>
                <a:lnTo>
                  <a:pt x="343449" y="0"/>
                </a:lnTo>
                <a:close/>
              </a:path>
              <a:path w="370758" h="365258">
                <a:moveTo>
                  <a:pt x="148167" y="246908"/>
                </a:moveTo>
                <a:lnTo>
                  <a:pt x="120858" y="246908"/>
                </a:lnTo>
                <a:lnTo>
                  <a:pt x="120858" y="269355"/>
                </a:lnTo>
                <a:lnTo>
                  <a:pt x="148167" y="269355"/>
                </a:lnTo>
                <a:lnTo>
                  <a:pt x="148167" y="246908"/>
                </a:lnTo>
                <a:close/>
              </a:path>
              <a:path w="370758" h="365258">
                <a:moveTo>
                  <a:pt x="251273" y="246908"/>
                </a:moveTo>
                <a:lnTo>
                  <a:pt x="223273" y="246908"/>
                </a:lnTo>
                <a:lnTo>
                  <a:pt x="223273" y="269355"/>
                </a:lnTo>
                <a:lnTo>
                  <a:pt x="251273" y="269355"/>
                </a:lnTo>
                <a:lnTo>
                  <a:pt x="251273" y="246908"/>
                </a:lnTo>
                <a:close/>
              </a:path>
              <a:path w="370758" h="365258">
                <a:moveTo>
                  <a:pt x="369233" y="246908"/>
                </a:moveTo>
                <a:lnTo>
                  <a:pt x="326380" y="246908"/>
                </a:lnTo>
                <a:lnTo>
                  <a:pt x="326380" y="269355"/>
                </a:lnTo>
                <a:lnTo>
                  <a:pt x="369083" y="269355"/>
                </a:lnTo>
                <a:lnTo>
                  <a:pt x="369233" y="246908"/>
                </a:lnTo>
                <a:close/>
              </a:path>
              <a:path w="370758" h="365258">
                <a:moveTo>
                  <a:pt x="148167" y="207630"/>
                </a:moveTo>
                <a:lnTo>
                  <a:pt x="120176" y="207630"/>
                </a:lnTo>
                <a:lnTo>
                  <a:pt x="120176" y="230579"/>
                </a:lnTo>
                <a:lnTo>
                  <a:pt x="148167" y="230579"/>
                </a:lnTo>
                <a:lnTo>
                  <a:pt x="148167" y="207630"/>
                </a:lnTo>
                <a:close/>
              </a:path>
              <a:path w="370758" h="365258">
                <a:moveTo>
                  <a:pt x="250591" y="207630"/>
                </a:moveTo>
                <a:lnTo>
                  <a:pt x="222591" y="207630"/>
                </a:lnTo>
                <a:lnTo>
                  <a:pt x="222591" y="230579"/>
                </a:lnTo>
                <a:lnTo>
                  <a:pt x="250591" y="230579"/>
                </a:lnTo>
                <a:lnTo>
                  <a:pt x="250591" y="207630"/>
                </a:lnTo>
                <a:close/>
              </a:path>
              <a:path w="370758" h="365258">
                <a:moveTo>
                  <a:pt x="369497" y="207630"/>
                </a:moveTo>
                <a:lnTo>
                  <a:pt x="325698" y="207630"/>
                </a:lnTo>
                <a:lnTo>
                  <a:pt x="325698" y="230579"/>
                </a:lnTo>
                <a:lnTo>
                  <a:pt x="369343" y="230579"/>
                </a:lnTo>
                <a:lnTo>
                  <a:pt x="369497" y="207630"/>
                </a:lnTo>
                <a:close/>
              </a:path>
              <a:path w="370758" h="365258">
                <a:moveTo>
                  <a:pt x="148167" y="168344"/>
                </a:moveTo>
                <a:lnTo>
                  <a:pt x="120176" y="168344"/>
                </a:lnTo>
                <a:lnTo>
                  <a:pt x="120176" y="191301"/>
                </a:lnTo>
                <a:lnTo>
                  <a:pt x="148167" y="191301"/>
                </a:lnTo>
                <a:lnTo>
                  <a:pt x="148167" y="168344"/>
                </a:lnTo>
                <a:close/>
              </a:path>
              <a:path w="370758" h="365258">
                <a:moveTo>
                  <a:pt x="250591" y="168344"/>
                </a:moveTo>
                <a:lnTo>
                  <a:pt x="222591" y="168344"/>
                </a:lnTo>
                <a:lnTo>
                  <a:pt x="222591" y="191301"/>
                </a:lnTo>
                <a:lnTo>
                  <a:pt x="250591" y="191301"/>
                </a:lnTo>
                <a:lnTo>
                  <a:pt x="250591" y="168344"/>
                </a:lnTo>
                <a:close/>
              </a:path>
              <a:path w="370758" h="365258">
                <a:moveTo>
                  <a:pt x="369761" y="168344"/>
                </a:moveTo>
                <a:lnTo>
                  <a:pt x="325698" y="168344"/>
                </a:lnTo>
                <a:lnTo>
                  <a:pt x="325698" y="191301"/>
                </a:lnTo>
                <a:lnTo>
                  <a:pt x="369607" y="191301"/>
                </a:lnTo>
                <a:lnTo>
                  <a:pt x="369761" y="168344"/>
                </a:lnTo>
                <a:close/>
              </a:path>
              <a:path w="370758" h="365258">
                <a:moveTo>
                  <a:pt x="147485" y="129575"/>
                </a:moveTo>
                <a:lnTo>
                  <a:pt x="120176" y="129575"/>
                </a:lnTo>
                <a:lnTo>
                  <a:pt x="120176" y="152022"/>
                </a:lnTo>
                <a:lnTo>
                  <a:pt x="147485" y="152022"/>
                </a:lnTo>
                <a:lnTo>
                  <a:pt x="147485" y="129575"/>
                </a:lnTo>
                <a:close/>
              </a:path>
              <a:path w="370758" h="365258">
                <a:moveTo>
                  <a:pt x="250591" y="129575"/>
                </a:moveTo>
                <a:lnTo>
                  <a:pt x="222591" y="129575"/>
                </a:lnTo>
                <a:lnTo>
                  <a:pt x="222591" y="152022"/>
                </a:lnTo>
                <a:lnTo>
                  <a:pt x="250591" y="152022"/>
                </a:lnTo>
                <a:lnTo>
                  <a:pt x="250591" y="129575"/>
                </a:lnTo>
                <a:close/>
              </a:path>
              <a:path w="370758" h="365258">
                <a:moveTo>
                  <a:pt x="370022" y="129575"/>
                </a:moveTo>
                <a:lnTo>
                  <a:pt x="325698" y="129575"/>
                </a:lnTo>
                <a:lnTo>
                  <a:pt x="325698" y="152022"/>
                </a:lnTo>
                <a:lnTo>
                  <a:pt x="369871" y="152022"/>
                </a:lnTo>
                <a:lnTo>
                  <a:pt x="370022" y="129575"/>
                </a:lnTo>
                <a:close/>
              </a:path>
              <a:path w="370758" h="365258">
                <a:moveTo>
                  <a:pt x="147485" y="90297"/>
                </a:moveTo>
                <a:lnTo>
                  <a:pt x="119494" y="90297"/>
                </a:lnTo>
                <a:lnTo>
                  <a:pt x="119494" y="113253"/>
                </a:lnTo>
                <a:lnTo>
                  <a:pt x="147485" y="113253"/>
                </a:lnTo>
                <a:lnTo>
                  <a:pt x="147485" y="90297"/>
                </a:lnTo>
                <a:close/>
              </a:path>
              <a:path w="370758" h="365258">
                <a:moveTo>
                  <a:pt x="249909" y="90297"/>
                </a:moveTo>
                <a:lnTo>
                  <a:pt x="222591" y="90297"/>
                </a:lnTo>
                <a:lnTo>
                  <a:pt x="222591" y="113253"/>
                </a:lnTo>
                <a:lnTo>
                  <a:pt x="249909" y="113253"/>
                </a:lnTo>
                <a:lnTo>
                  <a:pt x="249909" y="90297"/>
                </a:lnTo>
                <a:close/>
              </a:path>
              <a:path w="370758" h="365258">
                <a:moveTo>
                  <a:pt x="370285" y="90297"/>
                </a:moveTo>
                <a:lnTo>
                  <a:pt x="325016" y="90297"/>
                </a:lnTo>
                <a:lnTo>
                  <a:pt x="325016" y="113253"/>
                </a:lnTo>
                <a:lnTo>
                  <a:pt x="370131" y="113253"/>
                </a:lnTo>
                <a:lnTo>
                  <a:pt x="370285" y="90297"/>
                </a:lnTo>
                <a:close/>
              </a:path>
              <a:path w="370758" h="365258">
                <a:moveTo>
                  <a:pt x="147485" y="51018"/>
                </a:moveTo>
                <a:lnTo>
                  <a:pt x="119494" y="51018"/>
                </a:lnTo>
                <a:lnTo>
                  <a:pt x="119494" y="73968"/>
                </a:lnTo>
                <a:lnTo>
                  <a:pt x="147485" y="73968"/>
                </a:lnTo>
                <a:lnTo>
                  <a:pt x="147485" y="51018"/>
                </a:lnTo>
                <a:close/>
              </a:path>
              <a:path w="370758" h="365258">
                <a:moveTo>
                  <a:pt x="249909" y="51018"/>
                </a:moveTo>
                <a:lnTo>
                  <a:pt x="222591" y="51018"/>
                </a:lnTo>
                <a:lnTo>
                  <a:pt x="222591" y="73968"/>
                </a:lnTo>
                <a:lnTo>
                  <a:pt x="249909" y="73968"/>
                </a:lnTo>
                <a:lnTo>
                  <a:pt x="249909" y="51018"/>
                </a:lnTo>
                <a:close/>
              </a:path>
              <a:path w="370758" h="365258">
                <a:moveTo>
                  <a:pt x="370549" y="51018"/>
                </a:moveTo>
                <a:lnTo>
                  <a:pt x="325016" y="51018"/>
                </a:lnTo>
                <a:lnTo>
                  <a:pt x="325016" y="73968"/>
                </a:lnTo>
                <a:lnTo>
                  <a:pt x="370395" y="73968"/>
                </a:lnTo>
                <a:lnTo>
                  <a:pt x="370549" y="51018"/>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30" name="object 47"/>
          <p:cNvSpPr>
            <a:spLocks/>
          </p:cNvSpPr>
          <p:nvPr/>
        </p:nvSpPr>
        <p:spPr bwMode="auto">
          <a:xfrm>
            <a:off x="1017941" y="1904561"/>
            <a:ext cx="1117406" cy="390435"/>
          </a:xfrm>
          <a:custGeom>
            <a:avLst/>
            <a:gdLst>
              <a:gd name="T0" fmla="*/ 275399 w 838205"/>
              <a:gd name="T1" fmla="*/ 4604 h 391868"/>
              <a:gd name="T2" fmla="*/ 184199 w 838205"/>
              <a:gd name="T3" fmla="*/ 38359 h 391868"/>
              <a:gd name="T4" fmla="*/ 125133 w 838205"/>
              <a:gd name="T5" fmla="*/ 97506 h 391868"/>
              <a:gd name="T6" fmla="*/ 108188 w 838205"/>
              <a:gd name="T7" fmla="*/ 159838 h 391868"/>
              <a:gd name="T8" fmla="*/ 92930 w 838205"/>
              <a:gd name="T9" fmla="*/ 169007 h 391868"/>
              <a:gd name="T10" fmla="*/ 22241 w 838205"/>
              <a:gd name="T11" fmla="*/ 219512 h 391868"/>
              <a:gd name="T12" fmla="*/ 0 w 838205"/>
              <a:gd name="T13" fmla="*/ 273604 h 391868"/>
              <a:gd name="T14" fmla="*/ 13797 w 838205"/>
              <a:gd name="T15" fmla="*/ 325732 h 391868"/>
              <a:gd name="T16" fmla="*/ 91647 w 838205"/>
              <a:gd name="T17" fmla="*/ 379109 h 391868"/>
              <a:gd name="T18" fmla="*/ 668279 w 838205"/>
              <a:gd name="T19" fmla="*/ 391868 h 391868"/>
              <a:gd name="T20" fmla="*/ 735425 w 838205"/>
              <a:gd name="T21" fmla="*/ 382517 h 391868"/>
              <a:gd name="T22" fmla="*/ 804460 w 838205"/>
              <a:gd name="T23" fmla="*/ 346890 h 391868"/>
              <a:gd name="T24" fmla="*/ 396776 w 838205"/>
              <a:gd name="T25" fmla="*/ 329755 h 391868"/>
              <a:gd name="T26" fmla="*/ 330327 w 838205"/>
              <a:gd name="T27" fmla="*/ 327614 h 391868"/>
              <a:gd name="T28" fmla="*/ 312295 w 838205"/>
              <a:gd name="T29" fmla="*/ 287635 h 391868"/>
              <a:gd name="T30" fmla="*/ 297504 w 838205"/>
              <a:gd name="T31" fmla="*/ 266224 h 391868"/>
              <a:gd name="T32" fmla="*/ 267675 w 838205"/>
              <a:gd name="T33" fmla="*/ 254082 h 391868"/>
              <a:gd name="T34" fmla="*/ 292351 w 838205"/>
              <a:gd name="T35" fmla="*/ 216238 h 391868"/>
              <a:gd name="T36" fmla="*/ 302322 w 838205"/>
              <a:gd name="T37" fmla="*/ 192802 h 391868"/>
              <a:gd name="T38" fmla="*/ 296147 w 838205"/>
              <a:gd name="T39" fmla="*/ 166975 h 391868"/>
              <a:gd name="T40" fmla="*/ 384022 w 838205"/>
              <a:gd name="T41" fmla="*/ 139846 h 391868"/>
              <a:gd name="T42" fmla="*/ 677190 w 838205"/>
              <a:gd name="T43" fmla="*/ 119853 h 391868"/>
              <a:gd name="T44" fmla="*/ 633636 w 838205"/>
              <a:gd name="T45" fmla="*/ 90746 h 391868"/>
              <a:gd name="T46" fmla="*/ 517772 w 838205"/>
              <a:gd name="T47" fmla="*/ 81771 h 391868"/>
              <a:gd name="T48" fmla="*/ 437788 w 838205"/>
              <a:gd name="T49" fmla="*/ 24017 h 391868"/>
              <a:gd name="T50" fmla="*/ 358644 w 838205"/>
              <a:gd name="T51" fmla="*/ 2124 h 391868"/>
              <a:gd name="T52" fmla="*/ 329701 w 838205"/>
              <a:gd name="T53" fmla="*/ 0 h 391868"/>
              <a:gd name="T54" fmla="*/ 482300 w 838205"/>
              <a:gd name="T55" fmla="*/ 319894 h 391868"/>
              <a:gd name="T56" fmla="*/ 458124 w 838205"/>
              <a:gd name="T57" fmla="*/ 327554 h 391868"/>
              <a:gd name="T58" fmla="*/ 804460 w 838205"/>
              <a:gd name="T59" fmla="*/ 346890 h 391868"/>
              <a:gd name="T60" fmla="*/ 819041 w 838205"/>
              <a:gd name="T61" fmla="*/ 332593 h 391868"/>
              <a:gd name="T62" fmla="*/ 509743 w 838205"/>
              <a:gd name="T63" fmla="*/ 327614 h 391868"/>
              <a:gd name="T64" fmla="*/ 348068 w 838205"/>
              <a:gd name="T65" fmla="*/ 315091 h 391868"/>
              <a:gd name="T66" fmla="*/ 384000 w 838205"/>
              <a:gd name="T67" fmla="*/ 327614 h 391868"/>
              <a:gd name="T68" fmla="*/ 371053 w 838205"/>
              <a:gd name="T69" fmla="*/ 324252 h 391868"/>
              <a:gd name="T70" fmla="*/ 348068 w 838205"/>
              <a:gd name="T71" fmla="*/ 315091 h 391868"/>
              <a:gd name="T72" fmla="*/ 507845 w 838205"/>
              <a:gd name="T73" fmla="*/ 139846 h 391868"/>
              <a:gd name="T74" fmla="*/ 527776 w 838205"/>
              <a:gd name="T75" fmla="*/ 178404 h 391868"/>
              <a:gd name="T76" fmla="*/ 542453 w 838205"/>
              <a:gd name="T77" fmla="*/ 199357 h 391868"/>
              <a:gd name="T78" fmla="*/ 569549 w 838205"/>
              <a:gd name="T79" fmla="*/ 216238 h 391868"/>
              <a:gd name="T80" fmla="*/ 547720 w 838205"/>
              <a:gd name="T81" fmla="*/ 254082 h 391868"/>
              <a:gd name="T82" fmla="*/ 537650 w 838205"/>
              <a:gd name="T83" fmla="*/ 276782 h 391868"/>
              <a:gd name="T84" fmla="*/ 544872 w 838205"/>
              <a:gd name="T85" fmla="*/ 300484 h 391868"/>
              <a:gd name="T86" fmla="*/ 822781 w 838205"/>
              <a:gd name="T87" fmla="*/ 327614 h 391868"/>
              <a:gd name="T88" fmla="*/ 837339 w 838205"/>
              <a:gd name="T89" fmla="*/ 265454 h 391868"/>
              <a:gd name="T90" fmla="*/ 789052 w 838205"/>
              <a:gd name="T91" fmla="*/ 196084 h 391868"/>
              <a:gd name="T92" fmla="*/ 704047 w 838205"/>
              <a:gd name="T93" fmla="*/ 160747 h 391868"/>
              <a:gd name="T94" fmla="*/ 693287 w 838205"/>
              <a:gd name="T95" fmla="*/ 139846 h 391868"/>
              <a:gd name="T96" fmla="*/ 331276 w 838205"/>
              <a:gd name="T97" fmla="*/ 139846 h 391868"/>
              <a:gd name="T98" fmla="*/ 359555 w 838205"/>
              <a:gd name="T99" fmla="*/ 147333 h 391868"/>
              <a:gd name="T100" fmla="*/ 384022 w 838205"/>
              <a:gd name="T101" fmla="*/ 139846 h 391868"/>
              <a:gd name="T102" fmla="*/ 447091 w 838205"/>
              <a:gd name="T103" fmla="*/ 119853 h 391868"/>
              <a:gd name="T104" fmla="*/ 459986 w 838205"/>
              <a:gd name="T105" fmla="*/ 140484 h 391868"/>
              <a:gd name="T106" fmla="*/ 484072 w 838205"/>
              <a:gd name="T107" fmla="*/ 148539 h 391868"/>
              <a:gd name="T108" fmla="*/ 693287 w 838205"/>
              <a:gd name="T109" fmla="*/ 139846 h 391868"/>
              <a:gd name="T110" fmla="*/ 684743 w 838205"/>
              <a:gd name="T111" fmla="*/ 128064 h 391868"/>
              <a:gd name="T112" fmla="*/ 589808 w 838205"/>
              <a:gd name="T113" fmla="*/ 80272 h 391868"/>
              <a:gd name="T114" fmla="*/ 525179 w 838205"/>
              <a:gd name="T115" fmla="*/ 90746 h 391868"/>
              <a:gd name="T116" fmla="*/ 631309 w 838205"/>
              <a:gd name="T117" fmla="*/ 89692 h 391868"/>
              <a:gd name="T118" fmla="*/ 604253 w 838205"/>
              <a:gd name="T119" fmla="*/ 82069 h 391868"/>
              <a:gd name="T120" fmla="*/ 0 w 838205"/>
              <a:gd name="T121" fmla="*/ 0 h 391868"/>
              <a:gd name="T122" fmla="*/ 838205 w 838205"/>
              <a:gd name="T123" fmla="*/ 391868 h 39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838205" h="391868">
                <a:moveTo>
                  <a:pt x="329701" y="0"/>
                </a:moveTo>
                <a:lnTo>
                  <a:pt x="275399" y="4604"/>
                </a:lnTo>
                <a:lnTo>
                  <a:pt x="226452" y="17757"/>
                </a:lnTo>
                <a:lnTo>
                  <a:pt x="184199" y="38359"/>
                </a:lnTo>
                <a:lnTo>
                  <a:pt x="149980" y="65309"/>
                </a:lnTo>
                <a:lnTo>
                  <a:pt x="125133" y="97506"/>
                </a:lnTo>
                <a:lnTo>
                  <a:pt x="110999" y="133849"/>
                </a:lnTo>
                <a:lnTo>
                  <a:pt x="108188" y="159838"/>
                </a:lnTo>
                <a:lnTo>
                  <a:pt x="108188" y="164834"/>
                </a:lnTo>
                <a:lnTo>
                  <a:pt x="92930" y="169007"/>
                </a:lnTo>
                <a:lnTo>
                  <a:pt x="52605" y="189966"/>
                </a:lnTo>
                <a:lnTo>
                  <a:pt x="22241" y="219512"/>
                </a:lnTo>
                <a:lnTo>
                  <a:pt x="1215" y="263206"/>
                </a:lnTo>
                <a:lnTo>
                  <a:pt x="0" y="273604"/>
                </a:lnTo>
                <a:lnTo>
                  <a:pt x="81" y="287462"/>
                </a:lnTo>
                <a:lnTo>
                  <a:pt x="13797" y="325732"/>
                </a:lnTo>
                <a:lnTo>
                  <a:pt x="51384" y="360007"/>
                </a:lnTo>
                <a:lnTo>
                  <a:pt x="91647" y="379109"/>
                </a:lnTo>
                <a:lnTo>
                  <a:pt x="139517" y="390091"/>
                </a:lnTo>
                <a:lnTo>
                  <a:pt x="668279" y="391868"/>
                </a:lnTo>
                <a:lnTo>
                  <a:pt x="685942" y="391243"/>
                </a:lnTo>
                <a:lnTo>
                  <a:pt x="735425" y="382517"/>
                </a:lnTo>
                <a:lnTo>
                  <a:pt x="777785" y="365216"/>
                </a:lnTo>
                <a:lnTo>
                  <a:pt x="804460" y="346890"/>
                </a:lnTo>
                <a:lnTo>
                  <a:pt x="396776" y="346890"/>
                </a:lnTo>
                <a:lnTo>
                  <a:pt x="396776" y="329755"/>
                </a:lnTo>
                <a:lnTo>
                  <a:pt x="384000" y="327614"/>
                </a:lnTo>
                <a:lnTo>
                  <a:pt x="330327" y="327614"/>
                </a:lnTo>
                <a:lnTo>
                  <a:pt x="294249" y="300484"/>
                </a:lnTo>
                <a:lnTo>
                  <a:pt x="312295" y="287635"/>
                </a:lnTo>
                <a:lnTo>
                  <a:pt x="303868" y="277315"/>
                </a:lnTo>
                <a:lnTo>
                  <a:pt x="297504" y="266224"/>
                </a:lnTo>
                <a:lnTo>
                  <a:pt x="293403" y="254512"/>
                </a:lnTo>
                <a:lnTo>
                  <a:pt x="267675" y="254082"/>
                </a:lnTo>
                <a:lnTo>
                  <a:pt x="267675" y="216238"/>
                </a:lnTo>
                <a:lnTo>
                  <a:pt x="292351" y="216238"/>
                </a:lnTo>
                <a:lnTo>
                  <a:pt x="296560" y="204209"/>
                </a:lnTo>
                <a:lnTo>
                  <a:pt x="302322" y="192802"/>
                </a:lnTo>
                <a:lnTo>
                  <a:pt x="309641" y="182254"/>
                </a:lnTo>
                <a:lnTo>
                  <a:pt x="296147" y="166975"/>
                </a:lnTo>
                <a:lnTo>
                  <a:pt x="331276" y="139846"/>
                </a:lnTo>
                <a:lnTo>
                  <a:pt x="384022" y="139846"/>
                </a:lnTo>
                <a:lnTo>
                  <a:pt x="396776" y="119853"/>
                </a:lnTo>
                <a:lnTo>
                  <a:pt x="677190" y="119853"/>
                </a:lnTo>
                <a:lnTo>
                  <a:pt x="643770" y="95338"/>
                </a:lnTo>
                <a:lnTo>
                  <a:pt x="633636" y="90746"/>
                </a:lnTo>
                <a:lnTo>
                  <a:pt x="525179" y="90746"/>
                </a:lnTo>
                <a:lnTo>
                  <a:pt x="517772" y="81771"/>
                </a:lnTo>
                <a:lnTo>
                  <a:pt x="482115" y="49504"/>
                </a:lnTo>
                <a:lnTo>
                  <a:pt x="437788" y="24017"/>
                </a:lnTo>
                <a:lnTo>
                  <a:pt x="399847" y="10352"/>
                </a:lnTo>
                <a:lnTo>
                  <a:pt x="358644" y="2124"/>
                </a:lnTo>
                <a:lnTo>
                  <a:pt x="344303" y="709"/>
                </a:lnTo>
                <a:lnTo>
                  <a:pt x="329701" y="0"/>
                </a:lnTo>
                <a:close/>
              </a:path>
              <a:path w="838205" h="391868">
                <a:moveTo>
                  <a:pt x="493609" y="314763"/>
                </a:moveTo>
                <a:lnTo>
                  <a:pt x="482300" y="319894"/>
                </a:lnTo>
                <a:lnTo>
                  <a:pt x="470504" y="324158"/>
                </a:lnTo>
                <a:lnTo>
                  <a:pt x="458124" y="327554"/>
                </a:lnTo>
                <a:lnTo>
                  <a:pt x="447091" y="346890"/>
                </a:lnTo>
                <a:lnTo>
                  <a:pt x="804460" y="346890"/>
                </a:lnTo>
                <a:lnTo>
                  <a:pt x="810624" y="341529"/>
                </a:lnTo>
                <a:lnTo>
                  <a:pt x="819041" y="332593"/>
                </a:lnTo>
                <a:lnTo>
                  <a:pt x="822781" y="327614"/>
                </a:lnTo>
                <a:lnTo>
                  <a:pt x="509743" y="327614"/>
                </a:lnTo>
                <a:lnTo>
                  <a:pt x="493609" y="314763"/>
                </a:lnTo>
                <a:close/>
              </a:path>
              <a:path w="838205" h="391868">
                <a:moveTo>
                  <a:pt x="348068" y="315091"/>
                </a:moveTo>
                <a:lnTo>
                  <a:pt x="330327" y="327614"/>
                </a:lnTo>
                <a:lnTo>
                  <a:pt x="384000" y="327614"/>
                </a:lnTo>
                <a:lnTo>
                  <a:pt x="383649" y="327554"/>
                </a:lnTo>
                <a:lnTo>
                  <a:pt x="371053" y="324252"/>
                </a:lnTo>
                <a:lnTo>
                  <a:pt x="359132" y="320032"/>
                </a:lnTo>
                <a:lnTo>
                  <a:pt x="348068" y="315091"/>
                </a:lnTo>
                <a:close/>
              </a:path>
              <a:path w="838205" h="391868">
                <a:moveTo>
                  <a:pt x="693287" y="139846"/>
                </a:moveTo>
                <a:lnTo>
                  <a:pt x="507845" y="139846"/>
                </a:lnTo>
                <a:lnTo>
                  <a:pt x="542974" y="166975"/>
                </a:lnTo>
                <a:lnTo>
                  <a:pt x="527776" y="178404"/>
                </a:lnTo>
                <a:lnTo>
                  <a:pt x="536028" y="188379"/>
                </a:lnTo>
                <a:lnTo>
                  <a:pt x="542453" y="199357"/>
                </a:lnTo>
                <a:lnTo>
                  <a:pt x="547198" y="211227"/>
                </a:lnTo>
                <a:lnTo>
                  <a:pt x="569549" y="216238"/>
                </a:lnTo>
                <a:lnTo>
                  <a:pt x="569549" y="254082"/>
                </a:lnTo>
                <a:lnTo>
                  <a:pt x="547720" y="254082"/>
                </a:lnTo>
                <a:lnTo>
                  <a:pt x="543786" y="265656"/>
                </a:lnTo>
                <a:lnTo>
                  <a:pt x="537650" y="276782"/>
                </a:lnTo>
                <a:lnTo>
                  <a:pt x="529503" y="287462"/>
                </a:lnTo>
                <a:lnTo>
                  <a:pt x="544872" y="300484"/>
                </a:lnTo>
                <a:lnTo>
                  <a:pt x="509743" y="327614"/>
                </a:lnTo>
                <a:lnTo>
                  <a:pt x="822781" y="327614"/>
                </a:lnTo>
                <a:lnTo>
                  <a:pt x="838205" y="275493"/>
                </a:lnTo>
                <a:lnTo>
                  <a:pt x="837339" y="265454"/>
                </a:lnTo>
                <a:lnTo>
                  <a:pt x="817960" y="224365"/>
                </a:lnTo>
                <a:lnTo>
                  <a:pt x="789052" y="196084"/>
                </a:lnTo>
                <a:lnTo>
                  <a:pt x="750329" y="173747"/>
                </a:lnTo>
                <a:lnTo>
                  <a:pt x="704047" y="160747"/>
                </a:lnTo>
                <a:lnTo>
                  <a:pt x="698852" y="149257"/>
                </a:lnTo>
                <a:lnTo>
                  <a:pt x="693287" y="139846"/>
                </a:lnTo>
                <a:close/>
              </a:path>
              <a:path w="838205" h="391868">
                <a:moveTo>
                  <a:pt x="384022" y="139846"/>
                </a:moveTo>
                <a:lnTo>
                  <a:pt x="331276" y="139846"/>
                </a:lnTo>
                <a:lnTo>
                  <a:pt x="348360" y="152702"/>
                </a:lnTo>
                <a:lnTo>
                  <a:pt x="359555" y="147333"/>
                </a:lnTo>
                <a:lnTo>
                  <a:pt x="371556" y="143042"/>
                </a:lnTo>
                <a:lnTo>
                  <a:pt x="384022" y="139846"/>
                </a:lnTo>
                <a:close/>
              </a:path>
              <a:path w="838205" h="391868">
                <a:moveTo>
                  <a:pt x="677190" y="119853"/>
                </a:moveTo>
                <a:lnTo>
                  <a:pt x="447091" y="119853"/>
                </a:lnTo>
                <a:lnTo>
                  <a:pt x="447091" y="137705"/>
                </a:lnTo>
                <a:lnTo>
                  <a:pt x="459986" y="140484"/>
                </a:lnTo>
                <a:lnTo>
                  <a:pt x="472352" y="144124"/>
                </a:lnTo>
                <a:lnTo>
                  <a:pt x="484072" y="148539"/>
                </a:lnTo>
                <a:lnTo>
                  <a:pt x="507845" y="139846"/>
                </a:lnTo>
                <a:lnTo>
                  <a:pt x="693287" y="139846"/>
                </a:lnTo>
                <a:lnTo>
                  <a:pt x="692392" y="138333"/>
                </a:lnTo>
                <a:lnTo>
                  <a:pt x="684743" y="128064"/>
                </a:lnTo>
                <a:lnTo>
                  <a:pt x="677190" y="119853"/>
                </a:lnTo>
                <a:close/>
              </a:path>
              <a:path w="838205" h="391868">
                <a:moveTo>
                  <a:pt x="589808" y="80272"/>
                </a:moveTo>
                <a:lnTo>
                  <a:pt x="546376" y="83901"/>
                </a:lnTo>
                <a:lnTo>
                  <a:pt x="525179" y="90746"/>
                </a:lnTo>
                <a:lnTo>
                  <a:pt x="633636" y="90746"/>
                </a:lnTo>
                <a:lnTo>
                  <a:pt x="631309" y="89692"/>
                </a:lnTo>
                <a:lnTo>
                  <a:pt x="618111" y="85239"/>
                </a:lnTo>
                <a:lnTo>
                  <a:pt x="604253" y="82069"/>
                </a:lnTo>
                <a:lnTo>
                  <a:pt x="589808" y="80272"/>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31" name="object 48"/>
          <p:cNvSpPr>
            <a:spLocks/>
          </p:cNvSpPr>
          <p:nvPr/>
        </p:nvSpPr>
        <p:spPr bwMode="auto">
          <a:xfrm>
            <a:off x="1483528" y="2085494"/>
            <a:ext cx="182002" cy="104751"/>
          </a:xfrm>
          <a:custGeom>
            <a:avLst/>
            <a:gdLst>
              <a:gd name="T0" fmla="*/ 68305 w 136368"/>
              <a:gd name="T1" fmla="*/ 0 h 103332"/>
              <a:gd name="T2" fmla="*/ 26668 w 136368"/>
              <a:gd name="T3" fmla="*/ 10667 h 103332"/>
              <a:gd name="T4" fmla="*/ 1868 w 136368"/>
              <a:gd name="T5" fmla="*/ 40445 h 103332"/>
              <a:gd name="T6" fmla="*/ 0 w 136368"/>
              <a:gd name="T7" fmla="*/ 53284 h 103332"/>
              <a:gd name="T8" fmla="*/ 2258 w 136368"/>
              <a:gd name="T9" fmla="*/ 64997 h 103332"/>
              <a:gd name="T10" fmla="*/ 40962 w 136368"/>
              <a:gd name="T11" fmla="*/ 98452 h 103332"/>
              <a:gd name="T12" fmla="*/ 74246 w 136368"/>
              <a:gd name="T13" fmla="*/ 103332 h 103332"/>
              <a:gd name="T14" fmla="*/ 88846 w 136368"/>
              <a:gd name="T15" fmla="*/ 101143 h 103332"/>
              <a:gd name="T16" fmla="*/ 123510 w 136368"/>
              <a:gd name="T17" fmla="*/ 80734 h 103332"/>
              <a:gd name="T18" fmla="*/ 136368 w 136368"/>
              <a:gd name="T19" fmla="*/ 41647 h 103332"/>
              <a:gd name="T20" fmla="*/ 131511 w 136368"/>
              <a:gd name="T21" fmla="*/ 30287 h 103332"/>
              <a:gd name="T22" fmla="*/ 99483 w 136368"/>
              <a:gd name="T23" fmla="*/ 5501 h 103332"/>
              <a:gd name="T24" fmla="*/ 68305 w 136368"/>
              <a:gd name="T25" fmla="*/ 0 h 103332"/>
              <a:gd name="T26" fmla="*/ 0 w 136368"/>
              <a:gd name="T27" fmla="*/ 0 h 103332"/>
              <a:gd name="T28" fmla="*/ 136368 w 136368"/>
              <a:gd name="T29" fmla="*/ 103332 h 103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36368" h="103332">
                <a:moveTo>
                  <a:pt x="68305" y="0"/>
                </a:moveTo>
                <a:lnTo>
                  <a:pt x="26668" y="10667"/>
                </a:lnTo>
                <a:lnTo>
                  <a:pt x="1868" y="40445"/>
                </a:lnTo>
                <a:lnTo>
                  <a:pt x="0" y="53284"/>
                </a:lnTo>
                <a:lnTo>
                  <a:pt x="2258" y="64997"/>
                </a:lnTo>
                <a:lnTo>
                  <a:pt x="40962" y="98452"/>
                </a:lnTo>
                <a:lnTo>
                  <a:pt x="74246" y="103332"/>
                </a:lnTo>
                <a:lnTo>
                  <a:pt x="88846" y="101143"/>
                </a:lnTo>
                <a:lnTo>
                  <a:pt x="123510" y="80734"/>
                </a:lnTo>
                <a:lnTo>
                  <a:pt x="136368" y="41647"/>
                </a:lnTo>
                <a:lnTo>
                  <a:pt x="131511" y="30287"/>
                </a:lnTo>
                <a:lnTo>
                  <a:pt x="99483" y="5501"/>
                </a:lnTo>
                <a:lnTo>
                  <a:pt x="68305" y="0"/>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32" name="object 49"/>
          <p:cNvSpPr>
            <a:spLocks/>
          </p:cNvSpPr>
          <p:nvPr/>
        </p:nvSpPr>
        <p:spPr bwMode="auto">
          <a:xfrm>
            <a:off x="3551153" y="2226750"/>
            <a:ext cx="757635" cy="90466"/>
          </a:xfrm>
          <a:custGeom>
            <a:avLst/>
            <a:gdLst>
              <a:gd name="T0" fmla="*/ 525676 w 568721"/>
              <a:gd name="T1" fmla="*/ 0 h 89386"/>
              <a:gd name="T2" fmla="*/ 43051 w 568721"/>
              <a:gd name="T3" fmla="*/ 0 h 89386"/>
              <a:gd name="T4" fmla="*/ 26987 w 568721"/>
              <a:gd name="T5" fmla="*/ 2270 h 89386"/>
              <a:gd name="T6" fmla="*/ 13768 w 568721"/>
              <a:gd name="T7" fmla="*/ 8494 h 89386"/>
              <a:gd name="T8" fmla="*/ 4470 w 568721"/>
              <a:gd name="T9" fmla="*/ 17796 h 89386"/>
              <a:gd name="T10" fmla="*/ 169 w 568721"/>
              <a:gd name="T11" fmla="*/ 29296 h 89386"/>
              <a:gd name="T12" fmla="*/ 0 w 568721"/>
              <a:gd name="T13" fmla="*/ 57739 h 89386"/>
              <a:gd name="T14" fmla="*/ 3017 w 568721"/>
              <a:gd name="T15" fmla="*/ 69615 h 89386"/>
              <a:gd name="T16" fmla="*/ 11340 w 568721"/>
              <a:gd name="T17" fmla="*/ 79369 h 89386"/>
              <a:gd name="T18" fmla="*/ 23872 w 568721"/>
              <a:gd name="T19" fmla="*/ 86194 h 89386"/>
              <a:gd name="T20" fmla="*/ 39519 w 568721"/>
              <a:gd name="T21" fmla="*/ 89287 h 89386"/>
              <a:gd name="T22" fmla="*/ 525676 w 568721"/>
              <a:gd name="T23" fmla="*/ 89386 h 89386"/>
              <a:gd name="T24" fmla="*/ 541517 w 568721"/>
              <a:gd name="T25" fmla="*/ 87168 h 89386"/>
              <a:gd name="T26" fmla="*/ 554800 w 568721"/>
              <a:gd name="T27" fmla="*/ 81049 h 89386"/>
              <a:gd name="T28" fmla="*/ 564248 w 568721"/>
              <a:gd name="T29" fmla="*/ 71834 h 89386"/>
              <a:gd name="T30" fmla="*/ 568581 w 568721"/>
              <a:gd name="T31" fmla="*/ 60331 h 89386"/>
              <a:gd name="T32" fmla="*/ 568594 w 568721"/>
              <a:gd name="T33" fmla="*/ 57739 h 89386"/>
              <a:gd name="T34" fmla="*/ 316466 w 568721"/>
              <a:gd name="T35" fmla="*/ 57739 h 89386"/>
              <a:gd name="T36" fmla="*/ 308156 w 568721"/>
              <a:gd name="T37" fmla="*/ 51632 h 89386"/>
              <a:gd name="T38" fmla="*/ 308156 w 568721"/>
              <a:gd name="T39" fmla="*/ 37751 h 89386"/>
              <a:gd name="T40" fmla="*/ 316466 w 568721"/>
              <a:gd name="T41" fmla="*/ 32200 h 89386"/>
              <a:gd name="T42" fmla="*/ 568721 w 568721"/>
              <a:gd name="T43" fmla="*/ 32200 h 89386"/>
              <a:gd name="T44" fmla="*/ 565642 w 568721"/>
              <a:gd name="T45" fmla="*/ 20312 h 89386"/>
              <a:gd name="T46" fmla="*/ 557243 w 568721"/>
              <a:gd name="T47" fmla="*/ 10419 h 89386"/>
              <a:gd name="T48" fmla="*/ 544777 w 568721"/>
              <a:gd name="T49" fmla="*/ 3398 h 89386"/>
              <a:gd name="T50" fmla="*/ 529501 w 568721"/>
              <a:gd name="T51" fmla="*/ 129 h 89386"/>
              <a:gd name="T52" fmla="*/ 525676 w 568721"/>
              <a:gd name="T53" fmla="*/ 0 h 89386"/>
              <a:gd name="T54" fmla="*/ 568721 w 568721"/>
              <a:gd name="T55" fmla="*/ 32200 h 89386"/>
              <a:gd name="T56" fmla="*/ 515858 w 568721"/>
              <a:gd name="T57" fmla="*/ 32200 h 89386"/>
              <a:gd name="T58" fmla="*/ 523413 w 568721"/>
              <a:gd name="T59" fmla="*/ 37751 h 89386"/>
              <a:gd name="T60" fmla="*/ 523413 w 568721"/>
              <a:gd name="T61" fmla="*/ 51632 h 89386"/>
              <a:gd name="T62" fmla="*/ 515858 w 568721"/>
              <a:gd name="T63" fmla="*/ 57739 h 89386"/>
              <a:gd name="T64" fmla="*/ 568594 w 568721"/>
              <a:gd name="T65" fmla="*/ 57739 h 89386"/>
              <a:gd name="T66" fmla="*/ 568721 w 568721"/>
              <a:gd name="T67" fmla="*/ 32200 h 89386"/>
              <a:gd name="T68" fmla="*/ 0 w 568721"/>
              <a:gd name="T69" fmla="*/ 0 h 89386"/>
              <a:gd name="T70" fmla="*/ 568721 w 568721"/>
              <a:gd name="T71" fmla="*/ 89386 h 89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T68" t="T69" r="T70" b="T71"/>
            <a:pathLst>
              <a:path w="568721" h="89386">
                <a:moveTo>
                  <a:pt x="525676" y="0"/>
                </a:moveTo>
                <a:lnTo>
                  <a:pt x="43051" y="0"/>
                </a:lnTo>
                <a:lnTo>
                  <a:pt x="26987" y="2270"/>
                </a:lnTo>
                <a:lnTo>
                  <a:pt x="13768" y="8494"/>
                </a:lnTo>
                <a:lnTo>
                  <a:pt x="4470" y="17796"/>
                </a:lnTo>
                <a:lnTo>
                  <a:pt x="169" y="29296"/>
                </a:lnTo>
                <a:lnTo>
                  <a:pt x="0" y="57739"/>
                </a:lnTo>
                <a:lnTo>
                  <a:pt x="3017" y="69615"/>
                </a:lnTo>
                <a:lnTo>
                  <a:pt x="11340" y="79369"/>
                </a:lnTo>
                <a:lnTo>
                  <a:pt x="23872" y="86194"/>
                </a:lnTo>
                <a:lnTo>
                  <a:pt x="39519" y="89287"/>
                </a:lnTo>
                <a:lnTo>
                  <a:pt x="525676" y="89386"/>
                </a:lnTo>
                <a:lnTo>
                  <a:pt x="541517" y="87168"/>
                </a:lnTo>
                <a:lnTo>
                  <a:pt x="554800" y="81049"/>
                </a:lnTo>
                <a:lnTo>
                  <a:pt x="564248" y="71834"/>
                </a:lnTo>
                <a:lnTo>
                  <a:pt x="568581" y="60331"/>
                </a:lnTo>
                <a:lnTo>
                  <a:pt x="568594" y="57739"/>
                </a:lnTo>
                <a:lnTo>
                  <a:pt x="316466" y="57739"/>
                </a:lnTo>
                <a:lnTo>
                  <a:pt x="308156" y="51632"/>
                </a:lnTo>
                <a:lnTo>
                  <a:pt x="308156" y="37751"/>
                </a:lnTo>
                <a:lnTo>
                  <a:pt x="316466" y="32200"/>
                </a:lnTo>
                <a:lnTo>
                  <a:pt x="568721" y="32200"/>
                </a:lnTo>
                <a:lnTo>
                  <a:pt x="565642" y="20312"/>
                </a:lnTo>
                <a:lnTo>
                  <a:pt x="557243" y="10419"/>
                </a:lnTo>
                <a:lnTo>
                  <a:pt x="544777" y="3398"/>
                </a:lnTo>
                <a:lnTo>
                  <a:pt x="529501" y="129"/>
                </a:lnTo>
                <a:lnTo>
                  <a:pt x="525676" y="0"/>
                </a:lnTo>
                <a:close/>
              </a:path>
              <a:path w="568721" h="89386">
                <a:moveTo>
                  <a:pt x="568721" y="32200"/>
                </a:moveTo>
                <a:lnTo>
                  <a:pt x="515858" y="32200"/>
                </a:lnTo>
                <a:lnTo>
                  <a:pt x="523413" y="37751"/>
                </a:lnTo>
                <a:lnTo>
                  <a:pt x="523413" y="51632"/>
                </a:lnTo>
                <a:lnTo>
                  <a:pt x="515858" y="57739"/>
                </a:lnTo>
                <a:lnTo>
                  <a:pt x="568594" y="57739"/>
                </a:lnTo>
                <a:lnTo>
                  <a:pt x="568721" y="3220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33" name="object 50"/>
          <p:cNvSpPr>
            <a:spLocks/>
          </p:cNvSpPr>
          <p:nvPr/>
        </p:nvSpPr>
        <p:spPr bwMode="auto">
          <a:xfrm>
            <a:off x="3551150" y="1923607"/>
            <a:ext cx="755519" cy="277749"/>
          </a:xfrm>
          <a:custGeom>
            <a:avLst/>
            <a:gdLst>
              <a:gd name="T0" fmla="*/ 65709 w 567967"/>
              <a:gd name="T1" fmla="*/ 0 h 277052"/>
              <a:gd name="T2" fmla="*/ 21518 w 567967"/>
              <a:gd name="T3" fmla="*/ 12321 h 277052"/>
              <a:gd name="T4" fmla="*/ 0 w 567967"/>
              <a:gd name="T5" fmla="*/ 228744 h 277052"/>
              <a:gd name="T6" fmla="*/ 2057 w 567967"/>
              <a:gd name="T7" fmla="*/ 240768 h 277052"/>
              <a:gd name="T8" fmla="*/ 28809 w 567967"/>
              <a:gd name="T9" fmla="*/ 268705 h 277052"/>
              <a:gd name="T10" fmla="*/ 65709 w 567967"/>
              <a:gd name="T11" fmla="*/ 277052 h 277052"/>
              <a:gd name="T12" fmla="*/ 502257 w 567967"/>
              <a:gd name="T13" fmla="*/ 277052 h 277052"/>
              <a:gd name="T14" fmla="*/ 546306 w 567967"/>
              <a:gd name="T15" fmla="*/ 264571 h 277052"/>
              <a:gd name="T16" fmla="*/ 564633 w 567967"/>
              <a:gd name="T17" fmla="*/ 243178 h 277052"/>
              <a:gd name="T18" fmla="*/ 55135 w 567967"/>
              <a:gd name="T19" fmla="*/ 243178 h 277052"/>
              <a:gd name="T20" fmla="*/ 46072 w 567967"/>
              <a:gd name="T21" fmla="*/ 236516 h 277052"/>
              <a:gd name="T22" fmla="*/ 46072 w 567967"/>
              <a:gd name="T23" fmla="*/ 39973 h 277052"/>
              <a:gd name="T24" fmla="*/ 55135 w 567967"/>
              <a:gd name="T25" fmla="*/ 33311 h 277052"/>
              <a:gd name="T26" fmla="*/ 564595 w 567967"/>
              <a:gd name="T27" fmla="*/ 33311 h 277052"/>
              <a:gd name="T28" fmla="*/ 560018 w 567967"/>
              <a:gd name="T29" fmla="*/ 24849 h 277052"/>
              <a:gd name="T30" fmla="*/ 550862 w 567967"/>
              <a:gd name="T31" fmla="*/ 15513 h 277052"/>
              <a:gd name="T32" fmla="*/ 538944 w 567967"/>
              <a:gd name="T33" fmla="*/ 8062 h 277052"/>
              <a:gd name="T34" fmla="*/ 524784 w 567967"/>
              <a:gd name="T35" fmla="*/ 2852 h 277052"/>
              <a:gd name="T36" fmla="*/ 508902 w 567967"/>
              <a:gd name="T37" fmla="*/ 238 h 277052"/>
              <a:gd name="T38" fmla="*/ 65709 w 567967"/>
              <a:gd name="T39" fmla="*/ 0 h 277052"/>
              <a:gd name="T40" fmla="*/ 564595 w 567967"/>
              <a:gd name="T41" fmla="*/ 33311 h 277052"/>
              <a:gd name="T42" fmla="*/ 512830 w 567967"/>
              <a:gd name="T43" fmla="*/ 33311 h 277052"/>
              <a:gd name="T44" fmla="*/ 521894 w 567967"/>
              <a:gd name="T45" fmla="*/ 39973 h 277052"/>
              <a:gd name="T46" fmla="*/ 521894 w 567967"/>
              <a:gd name="T47" fmla="*/ 236516 h 277052"/>
              <a:gd name="T48" fmla="*/ 512830 w 567967"/>
              <a:gd name="T49" fmla="*/ 243178 h 277052"/>
              <a:gd name="T50" fmla="*/ 564633 w 567967"/>
              <a:gd name="T51" fmla="*/ 243178 h 277052"/>
              <a:gd name="T52" fmla="*/ 567592 w 567967"/>
              <a:gd name="T53" fmla="*/ 233925 h 277052"/>
              <a:gd name="T54" fmla="*/ 567967 w 567967"/>
              <a:gd name="T55" fmla="*/ 47745 h 277052"/>
              <a:gd name="T56" fmla="*/ 565893 w 567967"/>
              <a:gd name="T57" fmla="*/ 35711 h 277052"/>
              <a:gd name="T58" fmla="*/ 564595 w 567967"/>
              <a:gd name="T59" fmla="*/ 33311 h 277052"/>
              <a:gd name="T60" fmla="*/ 0 w 567967"/>
              <a:gd name="T61" fmla="*/ 0 h 277052"/>
              <a:gd name="T62" fmla="*/ 567967 w 567967"/>
              <a:gd name="T63" fmla="*/ 277052 h 277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T60" t="T61" r="T62" b="T63"/>
            <a:pathLst>
              <a:path w="567967" h="277052">
                <a:moveTo>
                  <a:pt x="65709" y="0"/>
                </a:moveTo>
                <a:lnTo>
                  <a:pt x="21518" y="12321"/>
                </a:lnTo>
                <a:lnTo>
                  <a:pt x="0" y="228744"/>
                </a:lnTo>
                <a:lnTo>
                  <a:pt x="2057" y="240768"/>
                </a:lnTo>
                <a:lnTo>
                  <a:pt x="28809" y="268705"/>
                </a:lnTo>
                <a:lnTo>
                  <a:pt x="65709" y="277052"/>
                </a:lnTo>
                <a:lnTo>
                  <a:pt x="502257" y="277052"/>
                </a:lnTo>
                <a:lnTo>
                  <a:pt x="546306" y="264571"/>
                </a:lnTo>
                <a:lnTo>
                  <a:pt x="564633" y="243178"/>
                </a:lnTo>
                <a:lnTo>
                  <a:pt x="55135" y="243178"/>
                </a:lnTo>
                <a:lnTo>
                  <a:pt x="46072" y="236516"/>
                </a:lnTo>
                <a:lnTo>
                  <a:pt x="46072" y="39973"/>
                </a:lnTo>
                <a:lnTo>
                  <a:pt x="55135" y="33311"/>
                </a:lnTo>
                <a:lnTo>
                  <a:pt x="564595" y="33311"/>
                </a:lnTo>
                <a:lnTo>
                  <a:pt x="560018" y="24849"/>
                </a:lnTo>
                <a:lnTo>
                  <a:pt x="550862" y="15513"/>
                </a:lnTo>
                <a:lnTo>
                  <a:pt x="538944" y="8062"/>
                </a:lnTo>
                <a:lnTo>
                  <a:pt x="524784" y="2852"/>
                </a:lnTo>
                <a:lnTo>
                  <a:pt x="508902" y="238"/>
                </a:lnTo>
                <a:lnTo>
                  <a:pt x="65709" y="0"/>
                </a:lnTo>
                <a:close/>
              </a:path>
              <a:path w="567967" h="277052">
                <a:moveTo>
                  <a:pt x="564595" y="33311"/>
                </a:moveTo>
                <a:lnTo>
                  <a:pt x="512830" y="33311"/>
                </a:lnTo>
                <a:lnTo>
                  <a:pt x="521894" y="39973"/>
                </a:lnTo>
                <a:lnTo>
                  <a:pt x="521894" y="236516"/>
                </a:lnTo>
                <a:lnTo>
                  <a:pt x="512830" y="243178"/>
                </a:lnTo>
                <a:lnTo>
                  <a:pt x="564633" y="243178"/>
                </a:lnTo>
                <a:lnTo>
                  <a:pt x="567592" y="233925"/>
                </a:lnTo>
                <a:lnTo>
                  <a:pt x="567967" y="47745"/>
                </a:lnTo>
                <a:lnTo>
                  <a:pt x="565893" y="35711"/>
                </a:lnTo>
                <a:lnTo>
                  <a:pt x="564595" y="33311"/>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34" name="object 51"/>
          <p:cNvSpPr>
            <a:spLocks noChangeArrowheads="1"/>
          </p:cNvSpPr>
          <p:nvPr/>
        </p:nvSpPr>
        <p:spPr bwMode="auto">
          <a:xfrm>
            <a:off x="4429415" y="1904559"/>
            <a:ext cx="1045452" cy="477727"/>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35" name="object 52"/>
          <p:cNvSpPr>
            <a:spLocks noChangeArrowheads="1"/>
          </p:cNvSpPr>
          <p:nvPr/>
        </p:nvSpPr>
        <p:spPr bwMode="auto">
          <a:xfrm>
            <a:off x="2402000" y="1868055"/>
            <a:ext cx="838054" cy="463443"/>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36" name="object 53"/>
          <p:cNvSpPr>
            <a:spLocks/>
          </p:cNvSpPr>
          <p:nvPr/>
        </p:nvSpPr>
        <p:spPr bwMode="auto">
          <a:xfrm>
            <a:off x="5692846" y="1218918"/>
            <a:ext cx="245491" cy="142842"/>
          </a:xfrm>
          <a:custGeom>
            <a:avLst/>
            <a:gdLst>
              <a:gd name="T0" fmla="*/ 118034 w 185194"/>
              <a:gd name="T1" fmla="*/ 0 h 142132"/>
              <a:gd name="T2" fmla="*/ 71832 w 185194"/>
              <a:gd name="T3" fmla="*/ 0 h 142132"/>
              <a:gd name="T4" fmla="*/ 66131 w 185194"/>
              <a:gd name="T5" fmla="*/ 980 h 142132"/>
              <a:gd name="T6" fmla="*/ 26256 w 185194"/>
              <a:gd name="T7" fmla="*/ 19093 h 142132"/>
              <a:gd name="T8" fmla="*/ 0 w 185194"/>
              <a:gd name="T9" fmla="*/ 59955 h 142132"/>
              <a:gd name="T10" fmla="*/ 1054 w 185194"/>
              <a:gd name="T11" fmla="*/ 74496 h 142132"/>
              <a:gd name="T12" fmla="*/ 18008 w 185194"/>
              <a:gd name="T13" fmla="*/ 110927 h 142132"/>
              <a:gd name="T14" fmla="*/ 51245 w 185194"/>
              <a:gd name="T15" fmla="*/ 134394 h 142132"/>
              <a:gd name="T16" fmla="*/ 92274 w 185194"/>
              <a:gd name="T17" fmla="*/ 142132 h 142132"/>
              <a:gd name="T18" fmla="*/ 108431 w 185194"/>
              <a:gd name="T19" fmla="*/ 141027 h 142132"/>
              <a:gd name="T20" fmla="*/ 150560 w 185194"/>
              <a:gd name="T21" fmla="*/ 125967 h 142132"/>
              <a:gd name="T22" fmla="*/ 178122 w 185194"/>
              <a:gd name="T23" fmla="*/ 97308 h 142132"/>
              <a:gd name="T24" fmla="*/ 185194 w 185194"/>
              <a:gd name="T25" fmla="*/ 73196 h 142132"/>
              <a:gd name="T26" fmla="*/ 183875 w 185194"/>
              <a:gd name="T27" fmla="*/ 59703 h 142132"/>
              <a:gd name="T28" fmla="*/ 165398 w 185194"/>
              <a:gd name="T29" fmla="*/ 25360 h 142132"/>
              <a:gd name="T30" fmla="*/ 129953 w 185194"/>
              <a:gd name="T31" fmla="*/ 3259 h 142132"/>
              <a:gd name="T32" fmla="*/ 118034 w 185194"/>
              <a:gd name="T33" fmla="*/ 0 h 142132"/>
              <a:gd name="T34" fmla="*/ 0 w 185194"/>
              <a:gd name="T35" fmla="*/ 0 h 142132"/>
              <a:gd name="T36" fmla="*/ 185194 w 185194"/>
              <a:gd name="T37" fmla="*/ 142132 h 14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85194" h="142132">
                <a:moveTo>
                  <a:pt x="118034" y="0"/>
                </a:moveTo>
                <a:lnTo>
                  <a:pt x="71832" y="0"/>
                </a:lnTo>
                <a:lnTo>
                  <a:pt x="66131" y="980"/>
                </a:lnTo>
                <a:lnTo>
                  <a:pt x="26256" y="19093"/>
                </a:lnTo>
                <a:lnTo>
                  <a:pt x="0" y="59955"/>
                </a:lnTo>
                <a:lnTo>
                  <a:pt x="1054" y="74496"/>
                </a:lnTo>
                <a:lnTo>
                  <a:pt x="18008" y="110927"/>
                </a:lnTo>
                <a:lnTo>
                  <a:pt x="51245" y="134394"/>
                </a:lnTo>
                <a:lnTo>
                  <a:pt x="92274" y="142132"/>
                </a:lnTo>
                <a:lnTo>
                  <a:pt x="108431" y="141027"/>
                </a:lnTo>
                <a:lnTo>
                  <a:pt x="150560" y="125967"/>
                </a:lnTo>
                <a:lnTo>
                  <a:pt x="178122" y="97308"/>
                </a:lnTo>
                <a:lnTo>
                  <a:pt x="185194" y="73196"/>
                </a:lnTo>
                <a:lnTo>
                  <a:pt x="183875" y="59703"/>
                </a:lnTo>
                <a:lnTo>
                  <a:pt x="165398" y="25360"/>
                </a:lnTo>
                <a:lnTo>
                  <a:pt x="129953" y="3259"/>
                </a:lnTo>
                <a:lnTo>
                  <a:pt x="118034" y="0"/>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37" name="object 54"/>
          <p:cNvSpPr>
            <a:spLocks/>
          </p:cNvSpPr>
          <p:nvPr/>
        </p:nvSpPr>
        <p:spPr bwMode="auto">
          <a:xfrm>
            <a:off x="5591266" y="1399851"/>
            <a:ext cx="444423" cy="168236"/>
          </a:xfrm>
          <a:custGeom>
            <a:avLst/>
            <a:gdLst>
              <a:gd name="T0" fmla="*/ 226309 w 333551"/>
              <a:gd name="T1" fmla="*/ 0 h 168410"/>
              <a:gd name="T2" fmla="*/ 102506 w 333551"/>
              <a:gd name="T3" fmla="*/ 0 h 168410"/>
              <a:gd name="T4" fmla="*/ 100041 w 333551"/>
              <a:gd name="T5" fmla="*/ 12162 h 168410"/>
              <a:gd name="T6" fmla="*/ 95519 w 333551"/>
              <a:gd name="T7" fmla="*/ 23723 h 168410"/>
              <a:gd name="T8" fmla="*/ 71155 w 333551"/>
              <a:gd name="T9" fmla="*/ 53558 h 168410"/>
              <a:gd name="T10" fmla="*/ 33830 w 333551"/>
              <a:gd name="T11" fmla="*/ 73532 h 168410"/>
              <a:gd name="T12" fmla="*/ 3804 w 333551"/>
              <a:gd name="T13" fmla="*/ 79725 h 168410"/>
              <a:gd name="T14" fmla="*/ 0 w 333551"/>
              <a:gd name="T15" fmla="*/ 88383 h 168410"/>
              <a:gd name="T16" fmla="*/ 48884 w 333551"/>
              <a:gd name="T17" fmla="*/ 88383 h 168410"/>
              <a:gd name="T18" fmla="*/ 66387 w 333551"/>
              <a:gd name="T19" fmla="*/ 89060 h 168410"/>
              <a:gd name="T20" fmla="*/ 112924 w 333551"/>
              <a:gd name="T21" fmla="*/ 98730 h 168410"/>
              <a:gd name="T22" fmla="*/ 148542 w 333551"/>
              <a:gd name="T23" fmla="*/ 118603 h 168410"/>
              <a:gd name="T24" fmla="*/ 174689 w 333551"/>
              <a:gd name="T25" fmla="*/ 158169 h 168410"/>
              <a:gd name="T26" fmla="*/ 262581 w 333551"/>
              <a:gd name="T27" fmla="*/ 168410 h 168410"/>
              <a:gd name="T28" fmla="*/ 262581 w 333551"/>
              <a:gd name="T29" fmla="*/ 104506 h 168410"/>
              <a:gd name="T30" fmla="*/ 333551 w 333551"/>
              <a:gd name="T31" fmla="*/ 104506 h 168410"/>
              <a:gd name="T32" fmla="*/ 333499 w 333551"/>
              <a:gd name="T33" fmla="*/ 73532 h 168410"/>
              <a:gd name="T34" fmla="*/ 314917 w 333551"/>
              <a:gd name="T35" fmla="*/ 30086 h 168410"/>
              <a:gd name="T36" fmla="*/ 279916 w 333551"/>
              <a:gd name="T37" fmla="*/ 8674 h 168410"/>
              <a:gd name="T38" fmla="*/ 231099 w 333551"/>
              <a:gd name="T39" fmla="*/ 59 h 168410"/>
              <a:gd name="T40" fmla="*/ 226309 w 333551"/>
              <a:gd name="T41" fmla="*/ 0 h 168410"/>
              <a:gd name="T42" fmla="*/ 333551 w 333551"/>
              <a:gd name="T43" fmla="*/ 104506 h 168410"/>
              <a:gd name="T44" fmla="*/ 277567 w 333551"/>
              <a:gd name="T45" fmla="*/ 104506 h 168410"/>
              <a:gd name="T46" fmla="*/ 277567 w 333551"/>
              <a:gd name="T47" fmla="*/ 168410 h 168410"/>
              <a:gd name="T48" fmla="*/ 333551 w 333551"/>
              <a:gd name="T49" fmla="*/ 168410 h 168410"/>
              <a:gd name="T50" fmla="*/ 333551 w 333551"/>
              <a:gd name="T51" fmla="*/ 104506 h 168410"/>
              <a:gd name="T52" fmla="*/ 0 w 333551"/>
              <a:gd name="T53" fmla="*/ 0 h 168410"/>
              <a:gd name="T54" fmla="*/ 333551 w 333551"/>
              <a:gd name="T55" fmla="*/ 168410 h 168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333551" h="168410">
                <a:moveTo>
                  <a:pt x="226309" y="0"/>
                </a:moveTo>
                <a:lnTo>
                  <a:pt x="102506" y="0"/>
                </a:lnTo>
                <a:lnTo>
                  <a:pt x="100041" y="12162"/>
                </a:lnTo>
                <a:lnTo>
                  <a:pt x="95519" y="23723"/>
                </a:lnTo>
                <a:lnTo>
                  <a:pt x="71155" y="53558"/>
                </a:lnTo>
                <a:lnTo>
                  <a:pt x="33830" y="73532"/>
                </a:lnTo>
                <a:lnTo>
                  <a:pt x="3804" y="79725"/>
                </a:lnTo>
                <a:lnTo>
                  <a:pt x="0" y="88383"/>
                </a:lnTo>
                <a:lnTo>
                  <a:pt x="48884" y="88383"/>
                </a:lnTo>
                <a:lnTo>
                  <a:pt x="66387" y="89060"/>
                </a:lnTo>
                <a:lnTo>
                  <a:pt x="112924" y="98730"/>
                </a:lnTo>
                <a:lnTo>
                  <a:pt x="148542" y="118603"/>
                </a:lnTo>
                <a:lnTo>
                  <a:pt x="174689" y="158169"/>
                </a:lnTo>
                <a:lnTo>
                  <a:pt x="262581" y="168410"/>
                </a:lnTo>
                <a:lnTo>
                  <a:pt x="262581" y="104506"/>
                </a:lnTo>
                <a:lnTo>
                  <a:pt x="333551" y="104506"/>
                </a:lnTo>
                <a:lnTo>
                  <a:pt x="333499" y="73532"/>
                </a:lnTo>
                <a:lnTo>
                  <a:pt x="314917" y="30086"/>
                </a:lnTo>
                <a:lnTo>
                  <a:pt x="279916" y="8674"/>
                </a:lnTo>
                <a:lnTo>
                  <a:pt x="231099" y="59"/>
                </a:lnTo>
                <a:lnTo>
                  <a:pt x="226309" y="0"/>
                </a:lnTo>
                <a:close/>
              </a:path>
              <a:path w="333551" h="168410">
                <a:moveTo>
                  <a:pt x="333551" y="104506"/>
                </a:moveTo>
                <a:lnTo>
                  <a:pt x="277567" y="104506"/>
                </a:lnTo>
                <a:lnTo>
                  <a:pt x="277567" y="168410"/>
                </a:lnTo>
                <a:lnTo>
                  <a:pt x="333551" y="168410"/>
                </a:lnTo>
                <a:lnTo>
                  <a:pt x="333551" y="104506"/>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38" name="object 55"/>
          <p:cNvSpPr>
            <a:spLocks/>
          </p:cNvSpPr>
          <p:nvPr/>
        </p:nvSpPr>
        <p:spPr bwMode="auto">
          <a:xfrm>
            <a:off x="5218794" y="1218918"/>
            <a:ext cx="247608" cy="142842"/>
          </a:xfrm>
          <a:custGeom>
            <a:avLst/>
            <a:gdLst>
              <a:gd name="T0" fmla="*/ 118639 w 185821"/>
              <a:gd name="T1" fmla="*/ 0 h 141876"/>
              <a:gd name="T2" fmla="*/ 67568 w 185821"/>
              <a:gd name="T3" fmla="*/ 0 h 141876"/>
              <a:gd name="T4" fmla="*/ 61427 w 185821"/>
              <a:gd name="T5" fmla="*/ 1267 h 141876"/>
              <a:gd name="T6" fmla="*/ 23366 w 185821"/>
              <a:gd name="T7" fmla="*/ 21288 h 141876"/>
              <a:gd name="T8" fmla="*/ 2178 w 185821"/>
              <a:gd name="T9" fmla="*/ 53266 h 141876"/>
              <a:gd name="T10" fmla="*/ 0 w 185821"/>
              <a:gd name="T11" fmla="*/ 65723 h 141876"/>
              <a:gd name="T12" fmla="*/ 1323 w 185821"/>
              <a:gd name="T13" fmla="*/ 79117 h 141876"/>
              <a:gd name="T14" fmla="*/ 19777 w 185821"/>
              <a:gd name="T15" fmla="*/ 113454 h 141876"/>
              <a:gd name="T16" fmla="*/ 55164 w 185821"/>
              <a:gd name="T17" fmla="*/ 135761 h 141876"/>
              <a:gd name="T18" fmla="*/ 85123 w 185821"/>
              <a:gd name="T19" fmla="*/ 141876 h 141876"/>
              <a:gd name="T20" fmla="*/ 102560 w 185821"/>
              <a:gd name="T21" fmla="*/ 140960 h 141876"/>
              <a:gd name="T22" fmla="*/ 147132 w 185821"/>
              <a:gd name="T23" fmla="*/ 127575 h 141876"/>
              <a:gd name="T24" fmla="*/ 176666 w 185821"/>
              <a:gd name="T25" fmla="*/ 101648 h 141876"/>
              <a:gd name="T26" fmla="*/ 185821 w 185821"/>
              <a:gd name="T27" fmla="*/ 79558 h 141876"/>
              <a:gd name="T28" fmla="*/ 184813 w 185821"/>
              <a:gd name="T29" fmla="*/ 64880 h 141876"/>
              <a:gd name="T30" fmla="*/ 167945 w 185821"/>
              <a:gd name="T31" fmla="*/ 28358 h 141876"/>
              <a:gd name="T32" fmla="*/ 134844 w 185821"/>
              <a:gd name="T33" fmla="*/ 4949 h 141876"/>
              <a:gd name="T34" fmla="*/ 118639 w 185821"/>
              <a:gd name="T35" fmla="*/ 0 h 141876"/>
              <a:gd name="T36" fmla="*/ 0 w 185821"/>
              <a:gd name="T37" fmla="*/ 0 h 141876"/>
              <a:gd name="T38" fmla="*/ 185821 w 185821"/>
              <a:gd name="T39" fmla="*/ 141876 h 14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85821" h="141876">
                <a:moveTo>
                  <a:pt x="118639" y="0"/>
                </a:moveTo>
                <a:lnTo>
                  <a:pt x="67568" y="0"/>
                </a:lnTo>
                <a:lnTo>
                  <a:pt x="61427" y="1267"/>
                </a:lnTo>
                <a:lnTo>
                  <a:pt x="23366" y="21288"/>
                </a:lnTo>
                <a:lnTo>
                  <a:pt x="2178" y="53266"/>
                </a:lnTo>
                <a:lnTo>
                  <a:pt x="0" y="65723"/>
                </a:lnTo>
                <a:lnTo>
                  <a:pt x="1323" y="79117"/>
                </a:lnTo>
                <a:lnTo>
                  <a:pt x="19777" y="113454"/>
                </a:lnTo>
                <a:lnTo>
                  <a:pt x="55164" y="135761"/>
                </a:lnTo>
                <a:lnTo>
                  <a:pt x="85123" y="141876"/>
                </a:lnTo>
                <a:lnTo>
                  <a:pt x="102560" y="140960"/>
                </a:lnTo>
                <a:lnTo>
                  <a:pt x="147132" y="127575"/>
                </a:lnTo>
                <a:lnTo>
                  <a:pt x="176666" y="101648"/>
                </a:lnTo>
                <a:lnTo>
                  <a:pt x="185821" y="79558"/>
                </a:lnTo>
                <a:lnTo>
                  <a:pt x="184813" y="64880"/>
                </a:lnTo>
                <a:lnTo>
                  <a:pt x="167945" y="28358"/>
                </a:lnTo>
                <a:lnTo>
                  <a:pt x="134844" y="4949"/>
                </a:lnTo>
                <a:lnTo>
                  <a:pt x="118639" y="0"/>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39" name="object 56"/>
          <p:cNvSpPr>
            <a:spLocks/>
          </p:cNvSpPr>
          <p:nvPr/>
        </p:nvSpPr>
        <p:spPr bwMode="auto">
          <a:xfrm>
            <a:off x="5121447" y="1399851"/>
            <a:ext cx="444423" cy="168236"/>
          </a:xfrm>
          <a:custGeom>
            <a:avLst/>
            <a:gdLst>
              <a:gd name="T0" fmla="*/ 229459 w 333551"/>
              <a:gd name="T1" fmla="*/ 0 h 168410"/>
              <a:gd name="T2" fmla="*/ 107242 w 333551"/>
              <a:gd name="T3" fmla="*/ 0 h 168410"/>
              <a:gd name="T4" fmla="*/ 89362 w 333551"/>
              <a:gd name="T5" fmla="*/ 851 h 168410"/>
              <a:gd name="T6" fmla="*/ 43593 w 333551"/>
              <a:gd name="T7" fmla="*/ 12856 h 168410"/>
              <a:gd name="T8" fmla="*/ 12560 w 333551"/>
              <a:gd name="T9" fmla="*/ 37039 h 168410"/>
              <a:gd name="T10" fmla="*/ 0 w 333551"/>
              <a:gd name="T11" fmla="*/ 168410 h 168410"/>
              <a:gd name="T12" fmla="*/ 58351 w 333551"/>
              <a:gd name="T13" fmla="*/ 168410 h 168410"/>
              <a:gd name="T14" fmla="*/ 58351 w 333551"/>
              <a:gd name="T15" fmla="*/ 104506 h 168410"/>
              <a:gd name="T16" fmla="*/ 207220 w 333551"/>
              <a:gd name="T17" fmla="*/ 104506 h 168410"/>
              <a:gd name="T18" fmla="*/ 252698 w 333551"/>
              <a:gd name="T19" fmla="*/ 90717 h 168410"/>
              <a:gd name="T20" fmla="*/ 333551 w 333551"/>
              <a:gd name="T21" fmla="*/ 88383 h 168410"/>
              <a:gd name="T22" fmla="*/ 333551 w 333551"/>
              <a:gd name="T23" fmla="*/ 80027 h 168410"/>
              <a:gd name="T24" fmla="*/ 289269 w 333551"/>
              <a:gd name="T25" fmla="*/ 69588 h 168410"/>
              <a:gd name="T26" fmla="*/ 254833 w 333551"/>
              <a:gd name="T27" fmla="*/ 46802 h 168410"/>
              <a:gd name="T28" fmla="*/ 231432 w 333551"/>
              <a:gd name="T29" fmla="*/ 2972 h 168410"/>
              <a:gd name="T30" fmla="*/ 229459 w 333551"/>
              <a:gd name="T31" fmla="*/ 0 h 168410"/>
              <a:gd name="T32" fmla="*/ 207220 w 333551"/>
              <a:gd name="T33" fmla="*/ 104506 h 168410"/>
              <a:gd name="T34" fmla="*/ 73333 w 333551"/>
              <a:gd name="T35" fmla="*/ 104506 h 168410"/>
              <a:gd name="T36" fmla="*/ 73333 w 333551"/>
              <a:gd name="T37" fmla="*/ 168410 h 168410"/>
              <a:gd name="T38" fmla="*/ 156914 w 333551"/>
              <a:gd name="T39" fmla="*/ 168410 h 168410"/>
              <a:gd name="T40" fmla="*/ 159269 w 333551"/>
              <a:gd name="T41" fmla="*/ 156674 h 168410"/>
              <a:gd name="T42" fmla="*/ 163478 w 333551"/>
              <a:gd name="T43" fmla="*/ 145660 h 168410"/>
              <a:gd name="T44" fmla="*/ 169448 w 333551"/>
              <a:gd name="T45" fmla="*/ 135427 h 168410"/>
              <a:gd name="T46" fmla="*/ 177085 w 333551"/>
              <a:gd name="T47" fmla="*/ 126035 h 168410"/>
              <a:gd name="T48" fmla="*/ 186297 w 333551"/>
              <a:gd name="T49" fmla="*/ 117545 h 168410"/>
              <a:gd name="T50" fmla="*/ 196989 w 333551"/>
              <a:gd name="T51" fmla="*/ 110017 h 168410"/>
              <a:gd name="T52" fmla="*/ 207220 w 333551"/>
              <a:gd name="T53" fmla="*/ 104506 h 168410"/>
              <a:gd name="T54" fmla="*/ 0 w 333551"/>
              <a:gd name="T55" fmla="*/ 0 h 168410"/>
              <a:gd name="T56" fmla="*/ 333551 w 333551"/>
              <a:gd name="T57" fmla="*/ 168410 h 168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T54" t="T55" r="T56" b="T57"/>
            <a:pathLst>
              <a:path w="333551" h="168410">
                <a:moveTo>
                  <a:pt x="229459" y="0"/>
                </a:moveTo>
                <a:lnTo>
                  <a:pt x="107242" y="0"/>
                </a:lnTo>
                <a:lnTo>
                  <a:pt x="89362" y="851"/>
                </a:lnTo>
                <a:lnTo>
                  <a:pt x="43593" y="12856"/>
                </a:lnTo>
                <a:lnTo>
                  <a:pt x="12560" y="37039"/>
                </a:lnTo>
                <a:lnTo>
                  <a:pt x="0" y="168410"/>
                </a:lnTo>
                <a:lnTo>
                  <a:pt x="58351" y="168410"/>
                </a:lnTo>
                <a:lnTo>
                  <a:pt x="58351" y="104506"/>
                </a:lnTo>
                <a:lnTo>
                  <a:pt x="207220" y="104506"/>
                </a:lnTo>
                <a:lnTo>
                  <a:pt x="252698" y="90717"/>
                </a:lnTo>
                <a:lnTo>
                  <a:pt x="333551" y="88383"/>
                </a:lnTo>
                <a:lnTo>
                  <a:pt x="333551" y="80027"/>
                </a:lnTo>
                <a:lnTo>
                  <a:pt x="289269" y="69588"/>
                </a:lnTo>
                <a:lnTo>
                  <a:pt x="254833" y="46802"/>
                </a:lnTo>
                <a:lnTo>
                  <a:pt x="231432" y="2972"/>
                </a:lnTo>
                <a:lnTo>
                  <a:pt x="229459" y="0"/>
                </a:lnTo>
                <a:close/>
              </a:path>
              <a:path w="333551" h="168410">
                <a:moveTo>
                  <a:pt x="207220" y="104506"/>
                </a:moveTo>
                <a:lnTo>
                  <a:pt x="73333" y="104506"/>
                </a:lnTo>
                <a:lnTo>
                  <a:pt x="73333" y="168410"/>
                </a:lnTo>
                <a:lnTo>
                  <a:pt x="156914" y="168410"/>
                </a:lnTo>
                <a:lnTo>
                  <a:pt x="159269" y="156674"/>
                </a:lnTo>
                <a:lnTo>
                  <a:pt x="163478" y="145660"/>
                </a:lnTo>
                <a:lnTo>
                  <a:pt x="169448" y="135427"/>
                </a:lnTo>
                <a:lnTo>
                  <a:pt x="177085" y="126035"/>
                </a:lnTo>
                <a:lnTo>
                  <a:pt x="186297" y="117545"/>
                </a:lnTo>
                <a:lnTo>
                  <a:pt x="196989" y="110017"/>
                </a:lnTo>
                <a:lnTo>
                  <a:pt x="207220" y="104506"/>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40" name="object 57"/>
          <p:cNvSpPr>
            <a:spLocks/>
          </p:cNvSpPr>
          <p:nvPr/>
        </p:nvSpPr>
        <p:spPr bwMode="auto">
          <a:xfrm>
            <a:off x="5455819" y="1320497"/>
            <a:ext cx="247608" cy="144430"/>
          </a:xfrm>
          <a:custGeom>
            <a:avLst/>
            <a:gdLst>
              <a:gd name="T0" fmla="*/ 99932 w 185187"/>
              <a:gd name="T1" fmla="*/ 0 h 144875"/>
              <a:gd name="T2" fmla="*/ 51222 w 185187"/>
              <a:gd name="T3" fmla="*/ 8250 h 144875"/>
              <a:gd name="T4" fmla="*/ 16483 w 185187"/>
              <a:gd name="T5" fmla="*/ 30584 h 144875"/>
              <a:gd name="T6" fmla="*/ 0 w 185187"/>
              <a:gd name="T7" fmla="*/ 62709 h 144875"/>
              <a:gd name="T8" fmla="*/ 1054 w 185187"/>
              <a:gd name="T9" fmla="*/ 77248 h 144875"/>
              <a:gd name="T10" fmla="*/ 18009 w 185187"/>
              <a:gd name="T11" fmla="*/ 113675 h 144875"/>
              <a:gd name="T12" fmla="*/ 51249 w 185187"/>
              <a:gd name="T13" fmla="*/ 137139 h 144875"/>
              <a:gd name="T14" fmla="*/ 92276 w 185187"/>
              <a:gd name="T15" fmla="*/ 144875 h 144875"/>
              <a:gd name="T16" fmla="*/ 108434 w 185187"/>
              <a:gd name="T17" fmla="*/ 143769 h 144875"/>
              <a:gd name="T18" fmla="*/ 150561 w 185187"/>
              <a:gd name="T19" fmla="*/ 128707 h 144875"/>
              <a:gd name="T20" fmla="*/ 178119 w 185187"/>
              <a:gd name="T21" fmla="*/ 100045 h 144875"/>
              <a:gd name="T22" fmla="*/ 185187 w 185187"/>
              <a:gd name="T23" fmla="*/ 75930 h 144875"/>
              <a:gd name="T24" fmla="*/ 183867 w 185187"/>
              <a:gd name="T25" fmla="*/ 62438 h 144875"/>
              <a:gd name="T26" fmla="*/ 165390 w 185187"/>
              <a:gd name="T27" fmla="*/ 28096 h 144875"/>
              <a:gd name="T28" fmla="*/ 129942 w 185187"/>
              <a:gd name="T29" fmla="*/ 5997 h 144875"/>
              <a:gd name="T30" fmla="*/ 99932 w 185187"/>
              <a:gd name="T31" fmla="*/ 0 h 144875"/>
              <a:gd name="T32" fmla="*/ 0 w 185187"/>
              <a:gd name="T33" fmla="*/ 0 h 144875"/>
              <a:gd name="T34" fmla="*/ 185187 w 185187"/>
              <a:gd name="T35" fmla="*/ 144875 h 144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85187" h="144875">
                <a:moveTo>
                  <a:pt x="99932" y="0"/>
                </a:moveTo>
                <a:lnTo>
                  <a:pt x="51222" y="8250"/>
                </a:lnTo>
                <a:lnTo>
                  <a:pt x="16483" y="30584"/>
                </a:lnTo>
                <a:lnTo>
                  <a:pt x="0" y="62709"/>
                </a:lnTo>
                <a:lnTo>
                  <a:pt x="1054" y="77248"/>
                </a:lnTo>
                <a:lnTo>
                  <a:pt x="18009" y="113675"/>
                </a:lnTo>
                <a:lnTo>
                  <a:pt x="51249" y="137139"/>
                </a:lnTo>
                <a:lnTo>
                  <a:pt x="92276" y="144875"/>
                </a:lnTo>
                <a:lnTo>
                  <a:pt x="108434" y="143769"/>
                </a:lnTo>
                <a:lnTo>
                  <a:pt x="150561" y="128707"/>
                </a:lnTo>
                <a:lnTo>
                  <a:pt x="178119" y="100045"/>
                </a:lnTo>
                <a:lnTo>
                  <a:pt x="185187" y="75930"/>
                </a:lnTo>
                <a:lnTo>
                  <a:pt x="183867" y="62438"/>
                </a:lnTo>
                <a:lnTo>
                  <a:pt x="165390" y="28096"/>
                </a:lnTo>
                <a:lnTo>
                  <a:pt x="129942" y="5997"/>
                </a:lnTo>
                <a:lnTo>
                  <a:pt x="99932" y="0"/>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41" name="object 58"/>
          <p:cNvSpPr>
            <a:spLocks/>
          </p:cNvSpPr>
          <p:nvPr/>
        </p:nvSpPr>
        <p:spPr bwMode="auto">
          <a:xfrm>
            <a:off x="5356354" y="1503015"/>
            <a:ext cx="446538" cy="168236"/>
          </a:xfrm>
          <a:custGeom>
            <a:avLst/>
            <a:gdLst>
              <a:gd name="T0" fmla="*/ 226309 w 334339"/>
              <a:gd name="T1" fmla="*/ 0 h 168405"/>
              <a:gd name="T2" fmla="*/ 108029 w 334339"/>
              <a:gd name="T3" fmla="*/ 0 h 168405"/>
              <a:gd name="T4" fmla="*/ 90028 w 334339"/>
              <a:gd name="T5" fmla="*/ 843 h 168405"/>
              <a:gd name="T6" fmla="*/ 44032 w 334339"/>
              <a:gd name="T7" fmla="*/ 12734 h 168405"/>
              <a:gd name="T8" fmla="*/ 12860 w 334339"/>
              <a:gd name="T9" fmla="*/ 36679 h 168405"/>
              <a:gd name="T10" fmla="*/ 0 w 334339"/>
              <a:gd name="T11" fmla="*/ 168405 h 168405"/>
              <a:gd name="T12" fmla="*/ 59144 w 334339"/>
              <a:gd name="T13" fmla="*/ 168405 h 168405"/>
              <a:gd name="T14" fmla="*/ 59144 w 334339"/>
              <a:gd name="T15" fmla="*/ 104507 h 168405"/>
              <a:gd name="T16" fmla="*/ 334339 w 334339"/>
              <a:gd name="T17" fmla="*/ 104507 h 168405"/>
              <a:gd name="T18" fmla="*/ 334339 w 334339"/>
              <a:gd name="T19" fmla="*/ 74050 h 168405"/>
              <a:gd name="T20" fmla="*/ 333095 w 334339"/>
              <a:gd name="T21" fmla="*/ 61755 h 168405"/>
              <a:gd name="T22" fmla="*/ 305698 w 334339"/>
              <a:gd name="T23" fmla="*/ 21881 h 168405"/>
              <a:gd name="T24" fmla="*/ 265712 w 334339"/>
              <a:gd name="T25" fmla="*/ 4400 h 168405"/>
              <a:gd name="T26" fmla="*/ 231999 w 334339"/>
              <a:gd name="T27" fmla="*/ 83 h 168405"/>
              <a:gd name="T28" fmla="*/ 226309 w 334339"/>
              <a:gd name="T29" fmla="*/ 0 h 168405"/>
              <a:gd name="T30" fmla="*/ 262581 w 334339"/>
              <a:gd name="T31" fmla="*/ 104507 h 168405"/>
              <a:gd name="T32" fmla="*/ 74130 w 334339"/>
              <a:gd name="T33" fmla="*/ 104507 h 168405"/>
              <a:gd name="T34" fmla="*/ 74130 w 334339"/>
              <a:gd name="T35" fmla="*/ 168405 h 168405"/>
              <a:gd name="T36" fmla="*/ 262581 w 334339"/>
              <a:gd name="T37" fmla="*/ 168405 h 168405"/>
              <a:gd name="T38" fmla="*/ 262581 w 334339"/>
              <a:gd name="T39" fmla="*/ 104507 h 168405"/>
              <a:gd name="T40" fmla="*/ 334339 w 334339"/>
              <a:gd name="T41" fmla="*/ 104507 h 168405"/>
              <a:gd name="T42" fmla="*/ 278355 w 334339"/>
              <a:gd name="T43" fmla="*/ 104507 h 168405"/>
              <a:gd name="T44" fmla="*/ 278355 w 334339"/>
              <a:gd name="T45" fmla="*/ 168405 h 168405"/>
              <a:gd name="T46" fmla="*/ 334339 w 334339"/>
              <a:gd name="T47" fmla="*/ 168405 h 168405"/>
              <a:gd name="T48" fmla="*/ 334339 w 334339"/>
              <a:gd name="T49" fmla="*/ 104507 h 168405"/>
              <a:gd name="T50" fmla="*/ 0 w 334339"/>
              <a:gd name="T51" fmla="*/ 0 h 168405"/>
              <a:gd name="T52" fmla="*/ 334339 w 334339"/>
              <a:gd name="T53" fmla="*/ 168405 h 168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T50" t="T51" r="T52" b="T53"/>
            <a:pathLst>
              <a:path w="334339" h="168405">
                <a:moveTo>
                  <a:pt x="226309" y="0"/>
                </a:moveTo>
                <a:lnTo>
                  <a:pt x="108029" y="0"/>
                </a:lnTo>
                <a:lnTo>
                  <a:pt x="90028" y="843"/>
                </a:lnTo>
                <a:lnTo>
                  <a:pt x="44032" y="12734"/>
                </a:lnTo>
                <a:lnTo>
                  <a:pt x="12860" y="36679"/>
                </a:lnTo>
                <a:lnTo>
                  <a:pt x="0" y="168405"/>
                </a:lnTo>
                <a:lnTo>
                  <a:pt x="59144" y="168405"/>
                </a:lnTo>
                <a:lnTo>
                  <a:pt x="59144" y="104507"/>
                </a:lnTo>
                <a:lnTo>
                  <a:pt x="334339" y="104507"/>
                </a:lnTo>
                <a:lnTo>
                  <a:pt x="334339" y="74050"/>
                </a:lnTo>
                <a:lnTo>
                  <a:pt x="333095" y="61755"/>
                </a:lnTo>
                <a:lnTo>
                  <a:pt x="305698" y="21881"/>
                </a:lnTo>
                <a:lnTo>
                  <a:pt x="265712" y="4400"/>
                </a:lnTo>
                <a:lnTo>
                  <a:pt x="231999" y="83"/>
                </a:lnTo>
                <a:lnTo>
                  <a:pt x="226309" y="0"/>
                </a:lnTo>
                <a:close/>
              </a:path>
              <a:path w="334339" h="168405">
                <a:moveTo>
                  <a:pt x="262581" y="104507"/>
                </a:moveTo>
                <a:lnTo>
                  <a:pt x="74130" y="104507"/>
                </a:lnTo>
                <a:lnTo>
                  <a:pt x="74130" y="168405"/>
                </a:lnTo>
                <a:lnTo>
                  <a:pt x="262581" y="168405"/>
                </a:lnTo>
                <a:lnTo>
                  <a:pt x="262581" y="104507"/>
                </a:lnTo>
                <a:close/>
              </a:path>
              <a:path w="334339" h="168405">
                <a:moveTo>
                  <a:pt x="334339" y="104507"/>
                </a:moveTo>
                <a:lnTo>
                  <a:pt x="278355" y="104507"/>
                </a:lnTo>
                <a:lnTo>
                  <a:pt x="278355" y="168405"/>
                </a:lnTo>
                <a:lnTo>
                  <a:pt x="334339" y="168405"/>
                </a:lnTo>
                <a:lnTo>
                  <a:pt x="334339" y="104507"/>
                </a:lnTo>
                <a:close/>
              </a:path>
            </a:pathLst>
          </a:custGeom>
          <a:solidFill>
            <a:srgbClr val="8DD6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42" name="object 60"/>
          <p:cNvSpPr>
            <a:spLocks noChangeArrowheads="1"/>
          </p:cNvSpPr>
          <p:nvPr/>
        </p:nvSpPr>
        <p:spPr bwMode="auto">
          <a:xfrm>
            <a:off x="6899138" y="1057033"/>
            <a:ext cx="4956373" cy="311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85750" indent="-285750" algn="just" defTabSz="784225" fontAlgn="base">
              <a:lnSpc>
                <a:spcPct val="150000"/>
              </a:lnSpc>
              <a:spcBef>
                <a:spcPct val="0"/>
              </a:spcBef>
              <a:spcAft>
                <a:spcPct val="0"/>
              </a:spcAft>
              <a:buFont typeface="Wingdings" charset="0"/>
              <a:buChar char="u"/>
            </a:pPr>
            <a:r>
              <a:rPr lang="zh-CN" altLang="en-US" b="1" smtClean="0">
                <a:solidFill>
                  <a:srgbClr val="000000"/>
                </a:solidFill>
                <a:latin typeface="微软雅黑" charset="0"/>
                <a:ea typeface="微软雅黑" charset="0"/>
                <a:cs typeface="微软雅黑" charset="0"/>
                <a:sym typeface="宋体" charset="0"/>
              </a:rPr>
              <a:t>基于不同类型存储设备开发相应的驱动程序，完美支持</a:t>
            </a:r>
            <a:r>
              <a:rPr lang="zh-CN" altLang="en-US" b="1" smtClean="0">
                <a:solidFill>
                  <a:srgbClr val="FF0000"/>
                </a:solidFill>
                <a:latin typeface="微软雅黑" charset="0"/>
                <a:ea typeface="微软雅黑" charset="0"/>
                <a:cs typeface="微软雅黑" charset="0"/>
                <a:sym typeface="宋体" charset="0"/>
              </a:rPr>
              <a:t>集群文件系统（Parastor、OCFS）、本地存储、NAS、FC SAN、IP SAN</a:t>
            </a:r>
            <a:r>
              <a:rPr lang="zh-CN" altLang="en-US" smtClean="0">
                <a:solidFill>
                  <a:srgbClr val="000000"/>
                </a:solidFill>
                <a:latin typeface="微软雅黑" charset="0"/>
                <a:ea typeface="微软雅黑" charset="0"/>
                <a:cs typeface="微软雅黑" charset="0"/>
                <a:sym typeface="宋体" charset="0"/>
              </a:rPr>
              <a:t>；</a:t>
            </a:r>
          </a:p>
          <a:p>
            <a:pPr marL="285750" indent="-285750" algn="just" defTabSz="784225" fontAlgn="base">
              <a:lnSpc>
                <a:spcPct val="150000"/>
              </a:lnSpc>
              <a:spcBef>
                <a:spcPct val="0"/>
              </a:spcBef>
              <a:spcAft>
                <a:spcPct val="0"/>
              </a:spcAft>
              <a:buFont typeface="Wingdings" charset="0"/>
              <a:buChar char="u"/>
            </a:pPr>
            <a:r>
              <a:rPr lang="zh-CN" altLang="en-US" b="1" smtClean="0">
                <a:solidFill>
                  <a:srgbClr val="000000"/>
                </a:solidFill>
                <a:latin typeface="微软雅黑" charset="0"/>
                <a:ea typeface="微软雅黑" charset="0"/>
                <a:cs typeface="微软雅黑" charset="0"/>
                <a:sym typeface="宋体" charset="0"/>
              </a:rPr>
              <a:t>存储池化管理及功能可配置管理。</a:t>
            </a:r>
          </a:p>
        </p:txBody>
      </p:sp>
      <p:pic>
        <p:nvPicPr>
          <p:cNvPr id="51243" name="Picture 10" descr="ICON_VM_basic_flat_R2_Q408.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615" y="2675908"/>
            <a:ext cx="658170" cy="49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4" name="Picture 10" descr="ICON_VM_basic_flat_R2_Q408.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53878" y="2675908"/>
            <a:ext cx="660285" cy="49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5" name="Picture 10" descr="ICON_VM_basic_flat_R2_Q408.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4126" y="2675908"/>
            <a:ext cx="660285" cy="49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6" name="Picture 4" descr="ICON_VirtTriangle_flat_Q40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7524" y="3271080"/>
            <a:ext cx="5438889" cy="24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7" name="Picture 10" descr="ICON_VM_basic_flat_R2_Q408.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0320" y="2675908"/>
            <a:ext cx="658170" cy="49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8" name="Picture 10" descr="ICON_VM_basic_flat_R2_Q408.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36239" y="2675908"/>
            <a:ext cx="658170" cy="49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9" name="图片 1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7521" y="3548828"/>
            <a:ext cx="1574527" cy="45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0" name="文本框 122"/>
          <p:cNvSpPr>
            <a:spLocks noChangeArrowheads="1"/>
          </p:cNvSpPr>
          <p:nvPr/>
        </p:nvSpPr>
        <p:spPr bwMode="auto">
          <a:xfrm>
            <a:off x="4274004" y="3501449"/>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784225" fontAlgn="base">
              <a:spcBef>
                <a:spcPct val="0"/>
              </a:spcBef>
              <a:spcAft>
                <a:spcPct val="0"/>
              </a:spcAft>
              <a:buFont typeface="Arial" charset="0"/>
              <a:buNone/>
            </a:pPr>
            <a:r>
              <a:rPr lang="en-US" b="1" smtClean="0">
                <a:solidFill>
                  <a:srgbClr val="000000"/>
                </a:solidFill>
                <a:latin typeface="宋体" charset="0"/>
                <a:ea typeface="宋体" charset="0"/>
                <a:cs typeface="宋体" charset="0"/>
                <a:sym typeface="宋体" charset="0"/>
              </a:rPr>
              <a:t>...</a:t>
            </a:r>
            <a:endParaRPr lang="zh-CN" altLang="en-US" b="1" smtClean="0">
              <a:solidFill>
                <a:srgbClr val="000000"/>
              </a:solidFill>
              <a:latin typeface="宋体" charset="0"/>
              <a:ea typeface="宋体" charset="0"/>
              <a:cs typeface="宋体" charset="0"/>
              <a:sym typeface="宋体" charset="0"/>
            </a:endParaRPr>
          </a:p>
        </p:txBody>
      </p:sp>
      <p:sp>
        <p:nvSpPr>
          <p:cNvPr id="51251" name="文本框 154"/>
          <p:cNvSpPr>
            <a:spLocks noChangeArrowheads="1"/>
          </p:cNvSpPr>
          <p:nvPr/>
        </p:nvSpPr>
        <p:spPr bwMode="auto">
          <a:xfrm>
            <a:off x="5013653" y="2719787"/>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784225" fontAlgn="base">
              <a:spcBef>
                <a:spcPct val="0"/>
              </a:spcBef>
              <a:spcAft>
                <a:spcPct val="0"/>
              </a:spcAft>
              <a:buFont typeface="Arial" charset="0"/>
              <a:buNone/>
            </a:pPr>
            <a:r>
              <a:rPr lang="en-US" b="1" smtClean="0">
                <a:solidFill>
                  <a:srgbClr val="000000"/>
                </a:solidFill>
                <a:latin typeface="宋体" charset="0"/>
                <a:ea typeface="宋体" charset="0"/>
                <a:cs typeface="宋体" charset="0"/>
                <a:sym typeface="宋体" charset="0"/>
              </a:rPr>
              <a:t>...</a:t>
            </a:r>
            <a:endParaRPr lang="zh-CN" altLang="en-US" b="1" smtClean="0">
              <a:solidFill>
                <a:srgbClr val="000000"/>
              </a:solidFill>
              <a:latin typeface="宋体" charset="0"/>
              <a:ea typeface="宋体" charset="0"/>
              <a:cs typeface="宋体" charset="0"/>
              <a:sym typeface="宋体" charset="0"/>
            </a:endParaRPr>
          </a:p>
        </p:txBody>
      </p:sp>
      <p:sp>
        <p:nvSpPr>
          <p:cNvPr id="51252" name="Rounded Rectangle 32"/>
          <p:cNvSpPr>
            <a:spLocks/>
          </p:cNvSpPr>
          <p:nvPr/>
        </p:nvSpPr>
        <p:spPr bwMode="auto">
          <a:xfrm>
            <a:off x="907895" y="2609248"/>
            <a:ext cx="3134238" cy="611047"/>
          </a:xfrm>
          <a:prstGeom prst="roundRect">
            <a:avLst>
              <a:gd name="adj" fmla="val 9657"/>
            </a:avLst>
          </a:prstGeom>
          <a:noFill/>
          <a:ln w="9525" cmpd="sng">
            <a:solidFill>
              <a:srgbClr val="D99593"/>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r>
              <a:rPr lang="en-US" sz="1600" b="1" i="1" smtClean="0">
                <a:solidFill>
                  <a:srgbClr val="000000"/>
                </a:solidFill>
                <a:latin typeface="微软雅黑" charset="0"/>
                <a:ea typeface="微软雅黑" charset="0"/>
                <a:cs typeface="微软雅黑" charset="0"/>
                <a:sym typeface="微软雅黑" charset="0"/>
              </a:rPr>
              <a:t> </a:t>
            </a:r>
            <a:endParaRPr lang="zh-CN" altLang="en-US" sz="1500" smtClean="0">
              <a:solidFill>
                <a:srgbClr val="000000"/>
              </a:solidFill>
              <a:latin typeface="Arial" charset="0"/>
              <a:ea typeface="宋体" charset="0"/>
              <a:cs typeface="宋体" charset="0"/>
            </a:endParaRPr>
          </a:p>
        </p:txBody>
      </p:sp>
      <p:sp>
        <p:nvSpPr>
          <p:cNvPr id="51253" name="Rounded Rectangle 32"/>
          <p:cNvSpPr>
            <a:spLocks/>
          </p:cNvSpPr>
          <p:nvPr/>
        </p:nvSpPr>
        <p:spPr bwMode="auto">
          <a:xfrm>
            <a:off x="4179692" y="2610836"/>
            <a:ext cx="2186136" cy="593588"/>
          </a:xfrm>
          <a:prstGeom prst="roundRect">
            <a:avLst>
              <a:gd name="adj" fmla="val 10245"/>
            </a:avLst>
          </a:prstGeom>
          <a:noFill/>
          <a:ln w="9525" cmpd="sng">
            <a:solidFill>
              <a:srgbClr val="D99593"/>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r>
              <a:rPr lang="en-US" sz="1600" b="1" i="1" smtClean="0">
                <a:solidFill>
                  <a:srgbClr val="000000"/>
                </a:solidFill>
                <a:latin typeface="微软雅黑" charset="0"/>
                <a:ea typeface="微软雅黑" charset="0"/>
                <a:cs typeface="微软雅黑" charset="0"/>
                <a:sym typeface="微软雅黑" charset="0"/>
              </a:rPr>
              <a:t> </a:t>
            </a:r>
            <a:endParaRPr lang="zh-CN" altLang="en-US" sz="1500" smtClean="0">
              <a:solidFill>
                <a:srgbClr val="000000"/>
              </a:solidFill>
              <a:latin typeface="Arial" charset="0"/>
              <a:ea typeface="宋体" charset="0"/>
              <a:cs typeface="宋体" charset="0"/>
            </a:endParaRPr>
          </a:p>
        </p:txBody>
      </p:sp>
      <p:pic>
        <p:nvPicPr>
          <p:cNvPr id="51254" name="图片 16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3839" y="3547241"/>
            <a:ext cx="1574527" cy="45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5" name="图片 16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99766" y="3547241"/>
            <a:ext cx="1576644" cy="45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6" name="矩形 163"/>
          <p:cNvSpPr>
            <a:spLocks noChangeArrowheads="1"/>
          </p:cNvSpPr>
          <p:nvPr/>
        </p:nvSpPr>
        <p:spPr bwMode="auto">
          <a:xfrm>
            <a:off x="3020733" y="3193311"/>
            <a:ext cx="12618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784225" fontAlgn="base">
              <a:spcBef>
                <a:spcPct val="0"/>
              </a:spcBef>
              <a:spcAft>
                <a:spcPct val="0"/>
              </a:spcAft>
              <a:buFont typeface="Arial" charset="0"/>
              <a:buNone/>
            </a:pPr>
            <a:r>
              <a:rPr lang="en-US" sz="1600" b="1" smtClean="0">
                <a:solidFill>
                  <a:srgbClr val="0584A7"/>
                </a:solidFill>
                <a:latin typeface="微软雅黑" charset="0"/>
                <a:ea typeface="微软雅黑" charset="0"/>
                <a:cs typeface="微软雅黑" charset="0"/>
                <a:sym typeface="微软雅黑" charset="0"/>
              </a:rPr>
              <a:t>Hypervisor</a:t>
            </a:r>
          </a:p>
        </p:txBody>
      </p:sp>
      <p:sp>
        <p:nvSpPr>
          <p:cNvPr id="51257" name="文本框 164"/>
          <p:cNvSpPr>
            <a:spLocks noChangeArrowheads="1"/>
          </p:cNvSpPr>
          <p:nvPr/>
        </p:nvSpPr>
        <p:spPr bwMode="auto">
          <a:xfrm>
            <a:off x="2706884" y="2722167"/>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784225" fontAlgn="base">
              <a:spcBef>
                <a:spcPct val="0"/>
              </a:spcBef>
              <a:spcAft>
                <a:spcPct val="0"/>
              </a:spcAft>
              <a:buFont typeface="Arial" charset="0"/>
              <a:buNone/>
            </a:pPr>
            <a:r>
              <a:rPr lang="en-US" b="1" smtClean="0">
                <a:solidFill>
                  <a:srgbClr val="000000"/>
                </a:solidFill>
                <a:latin typeface="宋体" charset="0"/>
                <a:ea typeface="宋体" charset="0"/>
                <a:cs typeface="宋体" charset="0"/>
                <a:sym typeface="宋体" charset="0"/>
              </a:rPr>
              <a:t>...</a:t>
            </a:r>
            <a:endParaRPr lang="zh-CN" altLang="en-US" b="1" smtClean="0">
              <a:solidFill>
                <a:srgbClr val="000000"/>
              </a:solidFill>
              <a:latin typeface="宋体" charset="0"/>
              <a:ea typeface="宋体" charset="0"/>
              <a:cs typeface="宋体" charset="0"/>
              <a:sym typeface="宋体" charset="0"/>
            </a:endParaRPr>
          </a:p>
        </p:txBody>
      </p:sp>
      <p:grpSp>
        <p:nvGrpSpPr>
          <p:cNvPr id="51258" name="组合 1"/>
          <p:cNvGrpSpPr>
            <a:grpSpLocks/>
          </p:cNvGrpSpPr>
          <p:nvPr/>
        </p:nvGrpSpPr>
        <p:grpSpPr bwMode="auto">
          <a:xfrm>
            <a:off x="861334" y="5275631"/>
            <a:ext cx="1013707" cy="898317"/>
            <a:chOff x="0" y="0"/>
            <a:chExt cx="759218" cy="899264"/>
          </a:xfrm>
        </p:grpSpPr>
        <p:grpSp>
          <p:nvGrpSpPr>
            <p:cNvPr id="51259" name="Group 130"/>
            <p:cNvGrpSpPr>
              <a:grpSpLocks/>
            </p:cNvGrpSpPr>
            <p:nvPr/>
          </p:nvGrpSpPr>
          <p:grpSpPr bwMode="auto">
            <a:xfrm>
              <a:off x="0" y="194196"/>
              <a:ext cx="484789" cy="705068"/>
              <a:chOff x="0" y="0"/>
              <a:chExt cx="886" cy="1108"/>
            </a:xfrm>
          </p:grpSpPr>
          <p:sp>
            <p:nvSpPr>
              <p:cNvPr id="51260" name="Freeform 124"/>
              <p:cNvSpPr>
                <a:spLocks/>
              </p:cNvSpPr>
              <p:nvPr/>
            </p:nvSpPr>
            <p:spPr bwMode="auto">
              <a:xfrm>
                <a:off x="88" y="0"/>
                <a:ext cx="798" cy="1108"/>
              </a:xfrm>
              <a:custGeom>
                <a:avLst/>
                <a:gdLst>
                  <a:gd name="T0" fmla="*/ 0 w 511"/>
                  <a:gd name="T1" fmla="*/ 0 h 709"/>
                  <a:gd name="T2" fmla="*/ 255 w 511"/>
                  <a:gd name="T3" fmla="*/ 142 h 709"/>
                  <a:gd name="T4" fmla="*/ 312 w 511"/>
                  <a:gd name="T5" fmla="*/ 57 h 709"/>
                  <a:gd name="T6" fmla="*/ 454 w 511"/>
                  <a:gd name="T7" fmla="*/ 142 h 709"/>
                  <a:gd name="T8" fmla="*/ 454 w 511"/>
                  <a:gd name="T9" fmla="*/ 199 h 709"/>
                  <a:gd name="T10" fmla="*/ 511 w 511"/>
                  <a:gd name="T11" fmla="*/ 227 h 709"/>
                  <a:gd name="T12" fmla="*/ 511 w 511"/>
                  <a:gd name="T13" fmla="*/ 709 h 709"/>
                  <a:gd name="T14" fmla="*/ 0 w 511"/>
                  <a:gd name="T15" fmla="*/ 425 h 709"/>
                  <a:gd name="T16" fmla="*/ 0 w 511"/>
                  <a:gd name="T17" fmla="*/ 0 h 709"/>
                  <a:gd name="T18" fmla="*/ 0 w 511"/>
                  <a:gd name="T19" fmla="*/ 0 h 709"/>
                  <a:gd name="T20" fmla="*/ 511 w 511"/>
                  <a:gd name="T21"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511" h="709">
                    <a:moveTo>
                      <a:pt x="0" y="0"/>
                    </a:moveTo>
                    <a:lnTo>
                      <a:pt x="255" y="142"/>
                    </a:lnTo>
                    <a:lnTo>
                      <a:pt x="312" y="57"/>
                    </a:lnTo>
                    <a:lnTo>
                      <a:pt x="454" y="142"/>
                    </a:lnTo>
                    <a:lnTo>
                      <a:pt x="454" y="199"/>
                    </a:lnTo>
                    <a:lnTo>
                      <a:pt x="511" y="227"/>
                    </a:lnTo>
                    <a:lnTo>
                      <a:pt x="511" y="709"/>
                    </a:lnTo>
                    <a:lnTo>
                      <a:pt x="0" y="425"/>
                    </a:lnTo>
                    <a:lnTo>
                      <a:pt x="0" y="0"/>
                    </a:lnTo>
                    <a:close/>
                  </a:path>
                </a:pathLst>
              </a:custGeom>
              <a:solidFill>
                <a:srgbClr val="FFCC00"/>
              </a:solidFill>
              <a:ln w="57150" cmpd="sng">
                <a:solidFill>
                  <a:srgbClr val="000000"/>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61" name="Freeform 125"/>
              <p:cNvSpPr>
                <a:spLocks/>
              </p:cNvSpPr>
              <p:nvPr/>
            </p:nvSpPr>
            <p:spPr bwMode="auto">
              <a:xfrm>
                <a:off x="0" y="44"/>
                <a:ext cx="797" cy="1064"/>
              </a:xfrm>
              <a:custGeom>
                <a:avLst/>
                <a:gdLst>
                  <a:gd name="T0" fmla="*/ 0 w 510"/>
                  <a:gd name="T1" fmla="*/ 0 h 681"/>
                  <a:gd name="T2" fmla="*/ 0 w 510"/>
                  <a:gd name="T3" fmla="*/ 426 h 681"/>
                  <a:gd name="T4" fmla="*/ 510 w 510"/>
                  <a:gd name="T5" fmla="*/ 681 h 681"/>
                  <a:gd name="T6" fmla="*/ 510 w 510"/>
                  <a:gd name="T7" fmla="*/ 256 h 681"/>
                  <a:gd name="T8" fmla="*/ 397 w 510"/>
                  <a:gd name="T9" fmla="*/ 199 h 681"/>
                  <a:gd name="T10" fmla="*/ 368 w 510"/>
                  <a:gd name="T11" fmla="*/ 256 h 681"/>
                  <a:gd name="T12" fmla="*/ 283 w 510"/>
                  <a:gd name="T13" fmla="*/ 199 h 681"/>
                  <a:gd name="T14" fmla="*/ 255 w 510"/>
                  <a:gd name="T15" fmla="*/ 142 h 681"/>
                  <a:gd name="T16" fmla="*/ 0 w 510"/>
                  <a:gd name="T17" fmla="*/ 0 h 681"/>
                  <a:gd name="T18" fmla="*/ 0 w 510"/>
                  <a:gd name="T19" fmla="*/ 0 h 681"/>
                  <a:gd name="T20" fmla="*/ 510 w 510"/>
                  <a:gd name="T21" fmla="*/ 681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510" h="681">
                    <a:moveTo>
                      <a:pt x="0" y="0"/>
                    </a:moveTo>
                    <a:lnTo>
                      <a:pt x="0" y="426"/>
                    </a:lnTo>
                    <a:lnTo>
                      <a:pt x="510" y="681"/>
                    </a:lnTo>
                    <a:lnTo>
                      <a:pt x="510" y="256"/>
                    </a:lnTo>
                    <a:lnTo>
                      <a:pt x="397" y="199"/>
                    </a:lnTo>
                    <a:lnTo>
                      <a:pt x="368" y="256"/>
                    </a:lnTo>
                    <a:lnTo>
                      <a:pt x="283" y="199"/>
                    </a:lnTo>
                    <a:lnTo>
                      <a:pt x="255" y="142"/>
                    </a:lnTo>
                    <a:lnTo>
                      <a:pt x="0" y="0"/>
                    </a:lnTo>
                    <a:close/>
                  </a:path>
                </a:pathLst>
              </a:custGeom>
              <a:solidFill>
                <a:srgbClr val="FFCC00"/>
              </a:solidFill>
              <a:ln w="57150" cmpd="sng">
                <a:solidFill>
                  <a:srgbClr val="000000"/>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grpSp>
          <p:nvGrpSpPr>
            <p:cNvPr id="51262" name="Group 130"/>
            <p:cNvGrpSpPr>
              <a:grpSpLocks/>
            </p:cNvGrpSpPr>
            <p:nvPr/>
          </p:nvGrpSpPr>
          <p:grpSpPr bwMode="auto">
            <a:xfrm>
              <a:off x="135320" y="111647"/>
              <a:ext cx="484789" cy="705068"/>
              <a:chOff x="0" y="0"/>
              <a:chExt cx="886" cy="1108"/>
            </a:xfrm>
          </p:grpSpPr>
          <p:sp>
            <p:nvSpPr>
              <p:cNvPr id="51263" name="Freeform 124"/>
              <p:cNvSpPr>
                <a:spLocks/>
              </p:cNvSpPr>
              <p:nvPr/>
            </p:nvSpPr>
            <p:spPr bwMode="auto">
              <a:xfrm>
                <a:off x="88" y="0"/>
                <a:ext cx="798" cy="1108"/>
              </a:xfrm>
              <a:custGeom>
                <a:avLst/>
                <a:gdLst>
                  <a:gd name="T0" fmla="*/ 0 w 511"/>
                  <a:gd name="T1" fmla="*/ 0 h 709"/>
                  <a:gd name="T2" fmla="*/ 255 w 511"/>
                  <a:gd name="T3" fmla="*/ 142 h 709"/>
                  <a:gd name="T4" fmla="*/ 312 w 511"/>
                  <a:gd name="T5" fmla="*/ 57 h 709"/>
                  <a:gd name="T6" fmla="*/ 454 w 511"/>
                  <a:gd name="T7" fmla="*/ 142 h 709"/>
                  <a:gd name="T8" fmla="*/ 454 w 511"/>
                  <a:gd name="T9" fmla="*/ 199 h 709"/>
                  <a:gd name="T10" fmla="*/ 511 w 511"/>
                  <a:gd name="T11" fmla="*/ 227 h 709"/>
                  <a:gd name="T12" fmla="*/ 511 w 511"/>
                  <a:gd name="T13" fmla="*/ 709 h 709"/>
                  <a:gd name="T14" fmla="*/ 0 w 511"/>
                  <a:gd name="T15" fmla="*/ 425 h 709"/>
                  <a:gd name="T16" fmla="*/ 0 w 511"/>
                  <a:gd name="T17" fmla="*/ 0 h 709"/>
                  <a:gd name="T18" fmla="*/ 0 w 511"/>
                  <a:gd name="T19" fmla="*/ 0 h 709"/>
                  <a:gd name="T20" fmla="*/ 511 w 511"/>
                  <a:gd name="T21"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511" h="709">
                    <a:moveTo>
                      <a:pt x="0" y="0"/>
                    </a:moveTo>
                    <a:lnTo>
                      <a:pt x="255" y="142"/>
                    </a:lnTo>
                    <a:lnTo>
                      <a:pt x="312" y="57"/>
                    </a:lnTo>
                    <a:lnTo>
                      <a:pt x="454" y="142"/>
                    </a:lnTo>
                    <a:lnTo>
                      <a:pt x="454" y="199"/>
                    </a:lnTo>
                    <a:lnTo>
                      <a:pt x="511" y="227"/>
                    </a:lnTo>
                    <a:lnTo>
                      <a:pt x="511" y="709"/>
                    </a:lnTo>
                    <a:lnTo>
                      <a:pt x="0" y="425"/>
                    </a:lnTo>
                    <a:lnTo>
                      <a:pt x="0" y="0"/>
                    </a:lnTo>
                    <a:close/>
                  </a:path>
                </a:pathLst>
              </a:custGeom>
              <a:solidFill>
                <a:srgbClr val="FFCC00"/>
              </a:solidFill>
              <a:ln w="57150" cmpd="sng">
                <a:solidFill>
                  <a:srgbClr val="000000"/>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64" name="Freeform 125"/>
              <p:cNvSpPr>
                <a:spLocks/>
              </p:cNvSpPr>
              <p:nvPr/>
            </p:nvSpPr>
            <p:spPr bwMode="auto">
              <a:xfrm>
                <a:off x="0" y="44"/>
                <a:ext cx="797" cy="1064"/>
              </a:xfrm>
              <a:custGeom>
                <a:avLst/>
                <a:gdLst>
                  <a:gd name="T0" fmla="*/ 0 w 510"/>
                  <a:gd name="T1" fmla="*/ 0 h 681"/>
                  <a:gd name="T2" fmla="*/ 0 w 510"/>
                  <a:gd name="T3" fmla="*/ 426 h 681"/>
                  <a:gd name="T4" fmla="*/ 510 w 510"/>
                  <a:gd name="T5" fmla="*/ 681 h 681"/>
                  <a:gd name="T6" fmla="*/ 510 w 510"/>
                  <a:gd name="T7" fmla="*/ 256 h 681"/>
                  <a:gd name="T8" fmla="*/ 397 w 510"/>
                  <a:gd name="T9" fmla="*/ 199 h 681"/>
                  <a:gd name="T10" fmla="*/ 368 w 510"/>
                  <a:gd name="T11" fmla="*/ 256 h 681"/>
                  <a:gd name="T12" fmla="*/ 283 w 510"/>
                  <a:gd name="T13" fmla="*/ 199 h 681"/>
                  <a:gd name="T14" fmla="*/ 255 w 510"/>
                  <a:gd name="T15" fmla="*/ 142 h 681"/>
                  <a:gd name="T16" fmla="*/ 0 w 510"/>
                  <a:gd name="T17" fmla="*/ 0 h 681"/>
                  <a:gd name="T18" fmla="*/ 0 w 510"/>
                  <a:gd name="T19" fmla="*/ 0 h 681"/>
                  <a:gd name="T20" fmla="*/ 510 w 510"/>
                  <a:gd name="T21" fmla="*/ 681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510" h="681">
                    <a:moveTo>
                      <a:pt x="0" y="0"/>
                    </a:moveTo>
                    <a:lnTo>
                      <a:pt x="0" y="426"/>
                    </a:lnTo>
                    <a:lnTo>
                      <a:pt x="510" y="681"/>
                    </a:lnTo>
                    <a:lnTo>
                      <a:pt x="510" y="256"/>
                    </a:lnTo>
                    <a:lnTo>
                      <a:pt x="397" y="199"/>
                    </a:lnTo>
                    <a:lnTo>
                      <a:pt x="368" y="256"/>
                    </a:lnTo>
                    <a:lnTo>
                      <a:pt x="283" y="199"/>
                    </a:lnTo>
                    <a:lnTo>
                      <a:pt x="255" y="142"/>
                    </a:lnTo>
                    <a:lnTo>
                      <a:pt x="0" y="0"/>
                    </a:lnTo>
                    <a:close/>
                  </a:path>
                </a:pathLst>
              </a:custGeom>
              <a:solidFill>
                <a:srgbClr val="FFCC00"/>
              </a:solidFill>
              <a:ln w="57150" cmpd="sng">
                <a:solidFill>
                  <a:srgbClr val="000000"/>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grpSp>
          <p:nvGrpSpPr>
            <p:cNvPr id="51265" name="Group 130"/>
            <p:cNvGrpSpPr>
              <a:grpSpLocks/>
            </p:cNvGrpSpPr>
            <p:nvPr/>
          </p:nvGrpSpPr>
          <p:grpSpPr bwMode="auto">
            <a:xfrm>
              <a:off x="274429" y="0"/>
              <a:ext cx="484789" cy="705068"/>
              <a:chOff x="0" y="0"/>
              <a:chExt cx="886" cy="1108"/>
            </a:xfrm>
          </p:grpSpPr>
          <p:sp>
            <p:nvSpPr>
              <p:cNvPr id="51266" name="Freeform 124"/>
              <p:cNvSpPr>
                <a:spLocks/>
              </p:cNvSpPr>
              <p:nvPr/>
            </p:nvSpPr>
            <p:spPr bwMode="auto">
              <a:xfrm>
                <a:off x="88" y="0"/>
                <a:ext cx="798" cy="1108"/>
              </a:xfrm>
              <a:custGeom>
                <a:avLst/>
                <a:gdLst>
                  <a:gd name="T0" fmla="*/ 0 w 511"/>
                  <a:gd name="T1" fmla="*/ 0 h 709"/>
                  <a:gd name="T2" fmla="*/ 255 w 511"/>
                  <a:gd name="T3" fmla="*/ 142 h 709"/>
                  <a:gd name="T4" fmla="*/ 312 w 511"/>
                  <a:gd name="T5" fmla="*/ 57 h 709"/>
                  <a:gd name="T6" fmla="*/ 454 w 511"/>
                  <a:gd name="T7" fmla="*/ 142 h 709"/>
                  <a:gd name="T8" fmla="*/ 454 w 511"/>
                  <a:gd name="T9" fmla="*/ 199 h 709"/>
                  <a:gd name="T10" fmla="*/ 511 w 511"/>
                  <a:gd name="T11" fmla="*/ 227 h 709"/>
                  <a:gd name="T12" fmla="*/ 511 w 511"/>
                  <a:gd name="T13" fmla="*/ 709 h 709"/>
                  <a:gd name="T14" fmla="*/ 0 w 511"/>
                  <a:gd name="T15" fmla="*/ 425 h 709"/>
                  <a:gd name="T16" fmla="*/ 0 w 511"/>
                  <a:gd name="T17" fmla="*/ 0 h 709"/>
                  <a:gd name="T18" fmla="*/ 0 w 511"/>
                  <a:gd name="T19" fmla="*/ 0 h 709"/>
                  <a:gd name="T20" fmla="*/ 511 w 511"/>
                  <a:gd name="T21"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511" h="709">
                    <a:moveTo>
                      <a:pt x="0" y="0"/>
                    </a:moveTo>
                    <a:lnTo>
                      <a:pt x="255" y="142"/>
                    </a:lnTo>
                    <a:lnTo>
                      <a:pt x="312" y="57"/>
                    </a:lnTo>
                    <a:lnTo>
                      <a:pt x="454" y="142"/>
                    </a:lnTo>
                    <a:lnTo>
                      <a:pt x="454" y="199"/>
                    </a:lnTo>
                    <a:lnTo>
                      <a:pt x="511" y="227"/>
                    </a:lnTo>
                    <a:lnTo>
                      <a:pt x="511" y="709"/>
                    </a:lnTo>
                    <a:lnTo>
                      <a:pt x="0" y="425"/>
                    </a:lnTo>
                    <a:lnTo>
                      <a:pt x="0" y="0"/>
                    </a:lnTo>
                    <a:close/>
                  </a:path>
                </a:pathLst>
              </a:custGeom>
              <a:solidFill>
                <a:srgbClr val="FFCC00"/>
              </a:solidFill>
              <a:ln w="57150" cmpd="sng">
                <a:solidFill>
                  <a:srgbClr val="000000"/>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67" name="Freeform 125"/>
              <p:cNvSpPr>
                <a:spLocks/>
              </p:cNvSpPr>
              <p:nvPr/>
            </p:nvSpPr>
            <p:spPr bwMode="auto">
              <a:xfrm>
                <a:off x="0" y="44"/>
                <a:ext cx="797" cy="1064"/>
              </a:xfrm>
              <a:custGeom>
                <a:avLst/>
                <a:gdLst>
                  <a:gd name="T0" fmla="*/ 0 w 510"/>
                  <a:gd name="T1" fmla="*/ 0 h 681"/>
                  <a:gd name="T2" fmla="*/ 0 w 510"/>
                  <a:gd name="T3" fmla="*/ 426 h 681"/>
                  <a:gd name="T4" fmla="*/ 510 w 510"/>
                  <a:gd name="T5" fmla="*/ 681 h 681"/>
                  <a:gd name="T6" fmla="*/ 510 w 510"/>
                  <a:gd name="T7" fmla="*/ 256 h 681"/>
                  <a:gd name="T8" fmla="*/ 397 w 510"/>
                  <a:gd name="T9" fmla="*/ 199 h 681"/>
                  <a:gd name="T10" fmla="*/ 368 w 510"/>
                  <a:gd name="T11" fmla="*/ 256 h 681"/>
                  <a:gd name="T12" fmla="*/ 283 w 510"/>
                  <a:gd name="T13" fmla="*/ 199 h 681"/>
                  <a:gd name="T14" fmla="*/ 255 w 510"/>
                  <a:gd name="T15" fmla="*/ 142 h 681"/>
                  <a:gd name="T16" fmla="*/ 0 w 510"/>
                  <a:gd name="T17" fmla="*/ 0 h 681"/>
                  <a:gd name="T18" fmla="*/ 0 w 510"/>
                  <a:gd name="T19" fmla="*/ 0 h 681"/>
                  <a:gd name="T20" fmla="*/ 510 w 510"/>
                  <a:gd name="T21" fmla="*/ 681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510" h="681">
                    <a:moveTo>
                      <a:pt x="0" y="0"/>
                    </a:moveTo>
                    <a:lnTo>
                      <a:pt x="0" y="426"/>
                    </a:lnTo>
                    <a:lnTo>
                      <a:pt x="510" y="681"/>
                    </a:lnTo>
                    <a:lnTo>
                      <a:pt x="510" y="256"/>
                    </a:lnTo>
                    <a:lnTo>
                      <a:pt x="397" y="199"/>
                    </a:lnTo>
                    <a:lnTo>
                      <a:pt x="368" y="256"/>
                    </a:lnTo>
                    <a:lnTo>
                      <a:pt x="283" y="199"/>
                    </a:lnTo>
                    <a:lnTo>
                      <a:pt x="255" y="142"/>
                    </a:lnTo>
                    <a:lnTo>
                      <a:pt x="0" y="0"/>
                    </a:lnTo>
                    <a:close/>
                  </a:path>
                </a:pathLst>
              </a:custGeom>
              <a:solidFill>
                <a:srgbClr val="FFCC00"/>
              </a:solidFill>
              <a:ln w="57150" cmpd="sng">
                <a:solidFill>
                  <a:srgbClr val="000000"/>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grpSp>
      <p:grpSp>
        <p:nvGrpSpPr>
          <p:cNvPr id="51268" name="组合 3"/>
          <p:cNvGrpSpPr>
            <a:grpSpLocks noChangeAspect="1"/>
          </p:cNvGrpSpPr>
          <p:nvPr/>
        </p:nvGrpSpPr>
        <p:grpSpPr bwMode="auto">
          <a:xfrm>
            <a:off x="2467607" y="5404187"/>
            <a:ext cx="1640132" cy="687228"/>
            <a:chOff x="0" y="0"/>
            <a:chExt cx="1230177" cy="687755"/>
          </a:xfrm>
        </p:grpSpPr>
        <p:pic>
          <p:nvPicPr>
            <p:cNvPr id="51269" name="Picture 10" descr="VMW_ICON_StorageArray_2D(F).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37364"/>
              <a:ext cx="1230177" cy="35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0" name="Picture 10" descr="VMW_ICON_StorageArray_2D(F).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30177" cy="35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71" name="图片 186" descr="ParaStor200副本.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60627" y="5286739"/>
            <a:ext cx="1940646" cy="95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2" name="丁字箭头 5"/>
          <p:cNvSpPr>
            <a:spLocks/>
          </p:cNvSpPr>
          <p:nvPr/>
        </p:nvSpPr>
        <p:spPr bwMode="auto">
          <a:xfrm>
            <a:off x="1267667" y="4653472"/>
            <a:ext cx="4736277" cy="503122"/>
          </a:xfrm>
          <a:custGeom>
            <a:avLst/>
            <a:gdLst>
              <a:gd name="T0" fmla="*/ 10800 w 21600"/>
              <a:gd name="T1" fmla="*/ 0 h 21600"/>
              <a:gd name="T2" fmla="*/ 10111 w 21600"/>
              <a:gd name="T3" fmla="*/ 4860 h 21600"/>
              <a:gd name="T4" fmla="*/ 10456 w 21600"/>
              <a:gd name="T5" fmla="*/ 4860 h 21600"/>
              <a:gd name="T6" fmla="*/ 10456 w 21600"/>
              <a:gd name="T7" fmla="*/ 19658 h 21600"/>
              <a:gd name="T8" fmla="*/ 2585 w 21600"/>
              <a:gd name="T9" fmla="*/ 19658 h 21600"/>
              <a:gd name="T10" fmla="*/ 2585 w 21600"/>
              <a:gd name="T11" fmla="*/ 19009 h 21600"/>
              <a:gd name="T12" fmla="*/ 0 w 21600"/>
              <a:gd name="T13" fmla="*/ 20305 h 21600"/>
              <a:gd name="T14" fmla="*/ 2585 w 21600"/>
              <a:gd name="T15" fmla="*/ 21600 h 21600"/>
              <a:gd name="T16" fmla="*/ 2585 w 21600"/>
              <a:gd name="T17" fmla="*/ 20951 h 21600"/>
              <a:gd name="T18" fmla="*/ 19015 w 21600"/>
              <a:gd name="T19" fmla="*/ 20951 h 21600"/>
              <a:gd name="T20" fmla="*/ 19015 w 21600"/>
              <a:gd name="T21" fmla="*/ 21600 h 21600"/>
              <a:gd name="T22" fmla="*/ 21600 w 21600"/>
              <a:gd name="T23" fmla="*/ 20305 h 21600"/>
              <a:gd name="T24" fmla="*/ 19015 w 21600"/>
              <a:gd name="T25" fmla="*/ 19009 h 21600"/>
              <a:gd name="T26" fmla="*/ 19015 w 21600"/>
              <a:gd name="T27" fmla="*/ 19658 h 21600"/>
              <a:gd name="T28" fmla="*/ 11144 w 21600"/>
              <a:gd name="T29" fmla="*/ 19658 h 21600"/>
              <a:gd name="T30" fmla="*/ 11144 w 21600"/>
              <a:gd name="T31" fmla="*/ 4860 h 21600"/>
              <a:gd name="T32" fmla="*/ 11489 w 21600"/>
              <a:gd name="T33" fmla="*/ 4860 h 21600"/>
              <a:gd name="T34" fmla="*/ 10800 w 21600"/>
              <a:gd name="T35" fmla="*/ 0 h 21600"/>
              <a:gd name="T36" fmla="*/ 1291 w 21600"/>
              <a:gd name="T37" fmla="*/ 19658 h 21600"/>
              <a:gd name="T38" fmla="*/ 20309 w 21600"/>
              <a:gd name="T39" fmla="*/ 2095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21600" h="21600">
                <a:moveTo>
                  <a:pt x="10800" y="0"/>
                </a:moveTo>
                <a:lnTo>
                  <a:pt x="10111" y="4860"/>
                </a:lnTo>
                <a:lnTo>
                  <a:pt x="10456" y="4860"/>
                </a:lnTo>
                <a:lnTo>
                  <a:pt x="10456" y="19658"/>
                </a:lnTo>
                <a:lnTo>
                  <a:pt x="2585" y="19658"/>
                </a:lnTo>
                <a:lnTo>
                  <a:pt x="2585" y="19009"/>
                </a:lnTo>
                <a:lnTo>
                  <a:pt x="0" y="20305"/>
                </a:lnTo>
                <a:lnTo>
                  <a:pt x="2585" y="21600"/>
                </a:lnTo>
                <a:lnTo>
                  <a:pt x="2585" y="20951"/>
                </a:lnTo>
                <a:lnTo>
                  <a:pt x="19015" y="20951"/>
                </a:lnTo>
                <a:lnTo>
                  <a:pt x="19015" y="21600"/>
                </a:lnTo>
                <a:lnTo>
                  <a:pt x="21600" y="20305"/>
                </a:lnTo>
                <a:lnTo>
                  <a:pt x="19015" y="19009"/>
                </a:lnTo>
                <a:lnTo>
                  <a:pt x="19015" y="19658"/>
                </a:lnTo>
                <a:lnTo>
                  <a:pt x="11144" y="19658"/>
                </a:lnTo>
                <a:lnTo>
                  <a:pt x="11144" y="4860"/>
                </a:lnTo>
                <a:lnTo>
                  <a:pt x="11489" y="4860"/>
                </a:lnTo>
                <a:lnTo>
                  <a:pt x="10800" y="0"/>
                </a:lnTo>
                <a:close/>
              </a:path>
            </a:pathLst>
          </a:custGeom>
          <a:gradFill rotWithShape="1">
            <a:gsLst>
              <a:gs pos="0">
                <a:srgbClr val="A3C2FF"/>
              </a:gs>
              <a:gs pos="34999">
                <a:srgbClr val="BDD5FF"/>
              </a:gs>
              <a:gs pos="100000">
                <a:srgbClr val="E5EE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1273"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2E54DAFC-A5DE-4741-98F3-8F36CCCDA589}"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42</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51274" name="椭圆 33"/>
          <p:cNvSpPr>
            <a:spLocks noChangeArrowheads="1"/>
          </p:cNvSpPr>
          <p:nvPr/>
        </p:nvSpPr>
        <p:spPr bwMode="auto">
          <a:xfrm>
            <a:off x="9857721" y="4753462"/>
            <a:ext cx="2150160" cy="379324"/>
          </a:xfrm>
          <a:prstGeom prst="ellipse">
            <a:avLst/>
          </a:prstGeom>
          <a:solidFill>
            <a:srgbClr val="00B050"/>
          </a:solidFill>
          <a:ln w="25400" cmpd="sng">
            <a:solidFill>
              <a:srgbClr val="71884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defTabSz="784225" fontAlgn="base">
              <a:spcBef>
                <a:spcPct val="0"/>
              </a:spcBef>
              <a:spcAft>
                <a:spcPct val="0"/>
              </a:spcAft>
              <a:buFont typeface="Arial" charset="0"/>
              <a:buNone/>
            </a:pPr>
            <a:r>
              <a:rPr lang="zh-CN" altLang="en-US" sz="1500" smtClean="0">
                <a:solidFill>
                  <a:srgbClr val="FFFFFF"/>
                </a:solidFill>
                <a:latin typeface="宋体" charset="0"/>
                <a:ea typeface="微软雅黑" charset="0"/>
                <a:cs typeface="微软雅黑" charset="0"/>
                <a:sym typeface="宋体" charset="0"/>
              </a:rPr>
              <a:t>存储池</a:t>
            </a:r>
          </a:p>
        </p:txBody>
      </p:sp>
      <p:sp>
        <p:nvSpPr>
          <p:cNvPr id="51275" name="椭圆 34"/>
          <p:cNvSpPr>
            <a:spLocks noChangeArrowheads="1"/>
          </p:cNvSpPr>
          <p:nvPr/>
        </p:nvSpPr>
        <p:spPr bwMode="auto">
          <a:xfrm>
            <a:off x="7254674" y="4753462"/>
            <a:ext cx="2148044" cy="379324"/>
          </a:xfrm>
          <a:prstGeom prst="ellipse">
            <a:avLst/>
          </a:prstGeom>
          <a:solidFill>
            <a:srgbClr val="00B050"/>
          </a:solidFill>
          <a:ln w="25400" cmpd="sng">
            <a:solidFill>
              <a:srgbClr val="71884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defTabSz="784225" fontAlgn="base">
              <a:spcBef>
                <a:spcPct val="0"/>
              </a:spcBef>
              <a:spcAft>
                <a:spcPct val="0"/>
              </a:spcAft>
              <a:buFont typeface="Arial" charset="0"/>
              <a:buNone/>
            </a:pPr>
            <a:r>
              <a:rPr lang="zh-CN" altLang="en-US" sz="1500" smtClean="0">
                <a:solidFill>
                  <a:srgbClr val="FFFFFF"/>
                </a:solidFill>
                <a:latin typeface="宋体" charset="0"/>
                <a:ea typeface="微软雅黑" charset="0"/>
                <a:cs typeface="微软雅黑" charset="0"/>
                <a:sym typeface="宋体" charset="0"/>
              </a:rPr>
              <a:t>存储池</a:t>
            </a:r>
          </a:p>
        </p:txBody>
      </p:sp>
      <p:sp>
        <p:nvSpPr>
          <p:cNvPr id="51276" name="椭圆 37"/>
          <p:cNvSpPr>
            <a:spLocks noChangeArrowheads="1"/>
          </p:cNvSpPr>
          <p:nvPr/>
        </p:nvSpPr>
        <p:spPr bwMode="auto">
          <a:xfrm>
            <a:off x="8568896" y="5956509"/>
            <a:ext cx="2150160" cy="380912"/>
          </a:xfrm>
          <a:prstGeom prst="ellipse">
            <a:avLst/>
          </a:prstGeom>
          <a:solidFill>
            <a:srgbClr val="E36C09"/>
          </a:solidFill>
          <a:ln w="25400" cmpd="sng">
            <a:solidFill>
              <a:srgbClr val="71884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defTabSz="784225" fontAlgn="base">
              <a:spcBef>
                <a:spcPct val="0"/>
              </a:spcBef>
              <a:spcAft>
                <a:spcPct val="0"/>
              </a:spcAft>
              <a:buFont typeface="Arial" charset="0"/>
              <a:buNone/>
            </a:pPr>
            <a:r>
              <a:rPr lang="zh-CN" altLang="en-US" sz="1500" smtClean="0">
                <a:solidFill>
                  <a:srgbClr val="FFFFFF"/>
                </a:solidFill>
                <a:latin typeface="宋体" charset="0"/>
                <a:ea typeface="微软雅黑" charset="0"/>
                <a:cs typeface="微软雅黑" charset="0"/>
                <a:sym typeface="宋体" charset="0"/>
              </a:rPr>
              <a:t>存储系统</a:t>
            </a:r>
          </a:p>
        </p:txBody>
      </p:sp>
      <p:sp>
        <p:nvSpPr>
          <p:cNvPr id="51277" name="流程图: 磁盘 40"/>
          <p:cNvSpPr>
            <a:spLocks noChangeArrowheads="1"/>
          </p:cNvSpPr>
          <p:nvPr/>
        </p:nvSpPr>
        <p:spPr bwMode="auto">
          <a:xfrm>
            <a:off x="7423981" y="3675801"/>
            <a:ext cx="455005" cy="379325"/>
          </a:xfrm>
          <a:prstGeom prst="flowChartMagneticDisk">
            <a:avLst/>
          </a:prstGeom>
          <a:solidFill>
            <a:schemeClr val="accent1"/>
          </a:solidFill>
          <a:ln w="25400" cmpd="sng">
            <a:solidFill>
              <a:srgbClr val="395E8A"/>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微软雅黑" charset="0"/>
              <a:ea typeface="微软雅黑" charset="0"/>
              <a:cs typeface="微软雅黑" charset="0"/>
              <a:sym typeface="宋体" charset="0"/>
            </a:endParaRPr>
          </a:p>
        </p:txBody>
      </p:sp>
      <p:sp>
        <p:nvSpPr>
          <p:cNvPr id="51278" name="流程图: 磁盘 41"/>
          <p:cNvSpPr>
            <a:spLocks noChangeArrowheads="1"/>
          </p:cNvSpPr>
          <p:nvPr/>
        </p:nvSpPr>
        <p:spPr bwMode="auto">
          <a:xfrm>
            <a:off x="8046173" y="3548828"/>
            <a:ext cx="455005" cy="380912"/>
          </a:xfrm>
          <a:prstGeom prst="flowChartMagneticDisk">
            <a:avLst/>
          </a:prstGeom>
          <a:solidFill>
            <a:schemeClr val="accent1"/>
          </a:solidFill>
          <a:ln w="25400" cmpd="sng">
            <a:solidFill>
              <a:srgbClr val="395E8A"/>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微软雅黑" charset="0"/>
              <a:ea typeface="微软雅黑" charset="0"/>
              <a:cs typeface="微软雅黑" charset="0"/>
              <a:sym typeface="宋体" charset="0"/>
            </a:endParaRPr>
          </a:p>
        </p:txBody>
      </p:sp>
      <p:sp>
        <p:nvSpPr>
          <p:cNvPr id="51279" name="流程图: 磁盘 42"/>
          <p:cNvSpPr>
            <a:spLocks noChangeArrowheads="1"/>
          </p:cNvSpPr>
          <p:nvPr/>
        </p:nvSpPr>
        <p:spPr bwMode="auto">
          <a:xfrm>
            <a:off x="8640850" y="3718652"/>
            <a:ext cx="455004" cy="379324"/>
          </a:xfrm>
          <a:prstGeom prst="flowChartMagneticDisk">
            <a:avLst/>
          </a:prstGeom>
          <a:solidFill>
            <a:schemeClr val="accent1"/>
          </a:solidFill>
          <a:ln w="25400" cmpd="sng">
            <a:solidFill>
              <a:srgbClr val="395E8A"/>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微软雅黑" charset="0"/>
              <a:ea typeface="微软雅黑" charset="0"/>
              <a:cs typeface="微软雅黑" charset="0"/>
              <a:sym typeface="宋体" charset="0"/>
            </a:endParaRPr>
          </a:p>
        </p:txBody>
      </p:sp>
      <p:sp>
        <p:nvSpPr>
          <p:cNvPr id="51280" name="流程图: 磁盘 43"/>
          <p:cNvSpPr>
            <a:spLocks noChangeArrowheads="1"/>
          </p:cNvSpPr>
          <p:nvPr/>
        </p:nvSpPr>
        <p:spPr bwMode="auto">
          <a:xfrm>
            <a:off x="10029142" y="3769440"/>
            <a:ext cx="455004" cy="380912"/>
          </a:xfrm>
          <a:prstGeom prst="flowChartMagneticDisk">
            <a:avLst/>
          </a:prstGeom>
          <a:solidFill>
            <a:srgbClr val="F43308"/>
          </a:solidFill>
          <a:ln w="25400" cmpd="sng">
            <a:solidFill>
              <a:srgbClr val="395E8A"/>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微软雅黑" charset="0"/>
              <a:ea typeface="微软雅黑" charset="0"/>
              <a:cs typeface="微软雅黑" charset="0"/>
              <a:sym typeface="宋体" charset="0"/>
            </a:endParaRPr>
          </a:p>
        </p:txBody>
      </p:sp>
      <p:sp>
        <p:nvSpPr>
          <p:cNvPr id="51281" name="流程图: 磁盘 44"/>
          <p:cNvSpPr>
            <a:spLocks noChangeArrowheads="1"/>
          </p:cNvSpPr>
          <p:nvPr/>
        </p:nvSpPr>
        <p:spPr bwMode="auto">
          <a:xfrm>
            <a:off x="10649217" y="3548828"/>
            <a:ext cx="457121" cy="380912"/>
          </a:xfrm>
          <a:prstGeom prst="flowChartMagneticDisk">
            <a:avLst/>
          </a:prstGeom>
          <a:solidFill>
            <a:srgbClr val="F43308"/>
          </a:solidFill>
          <a:ln w="25400" cmpd="sng">
            <a:solidFill>
              <a:srgbClr val="395E8A"/>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微软雅黑" charset="0"/>
              <a:ea typeface="微软雅黑" charset="0"/>
              <a:cs typeface="微软雅黑" charset="0"/>
              <a:sym typeface="宋体" charset="0"/>
            </a:endParaRPr>
          </a:p>
        </p:txBody>
      </p:sp>
      <p:sp>
        <p:nvSpPr>
          <p:cNvPr id="51282" name="流程图: 磁盘 45"/>
          <p:cNvSpPr>
            <a:spLocks noChangeArrowheads="1"/>
          </p:cNvSpPr>
          <p:nvPr/>
        </p:nvSpPr>
        <p:spPr bwMode="auto">
          <a:xfrm>
            <a:off x="11246017" y="3769440"/>
            <a:ext cx="455005" cy="380912"/>
          </a:xfrm>
          <a:prstGeom prst="flowChartMagneticDisk">
            <a:avLst/>
          </a:prstGeom>
          <a:solidFill>
            <a:srgbClr val="F43308"/>
          </a:solidFill>
          <a:ln w="25400" cmpd="sng">
            <a:solidFill>
              <a:srgbClr val="395E8A"/>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defTabSz="784225" fontAlgn="base">
              <a:spcBef>
                <a:spcPct val="0"/>
              </a:spcBef>
              <a:spcAft>
                <a:spcPct val="0"/>
              </a:spcAft>
              <a:buFont typeface="Arial" charset="0"/>
              <a:buNone/>
            </a:pPr>
            <a:endParaRPr lang="zh-CN" altLang="en-US" sz="1500" smtClean="0">
              <a:solidFill>
                <a:srgbClr val="F43308"/>
              </a:solidFill>
              <a:latin typeface="微软雅黑" charset="0"/>
              <a:ea typeface="微软雅黑" charset="0"/>
              <a:cs typeface="微软雅黑" charset="0"/>
              <a:sym typeface="宋体" charset="0"/>
            </a:endParaRPr>
          </a:p>
        </p:txBody>
      </p:sp>
      <p:sp>
        <p:nvSpPr>
          <p:cNvPr id="51283" name="文本框 50"/>
          <p:cNvSpPr>
            <a:spLocks noChangeArrowheads="1"/>
          </p:cNvSpPr>
          <p:nvPr/>
        </p:nvSpPr>
        <p:spPr bwMode="auto">
          <a:xfrm>
            <a:off x="7538258" y="4055124"/>
            <a:ext cx="1341734"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r>
              <a:rPr lang="zh-CN" altLang="en-US" sz="1500" smtClean="0">
                <a:solidFill>
                  <a:srgbClr val="000000"/>
                </a:solidFill>
                <a:latin typeface="Century Schoolbook" charset="0"/>
                <a:ea typeface="微软雅黑" charset="0"/>
                <a:cs typeface="微软雅黑" charset="0"/>
                <a:sym typeface="宋体" charset="0"/>
              </a:rPr>
              <a:t>虚拟磁盘</a:t>
            </a:r>
          </a:p>
        </p:txBody>
      </p:sp>
      <p:sp>
        <p:nvSpPr>
          <p:cNvPr id="51284" name="文本框 51"/>
          <p:cNvSpPr>
            <a:spLocks noChangeArrowheads="1"/>
          </p:cNvSpPr>
          <p:nvPr/>
        </p:nvSpPr>
        <p:spPr bwMode="auto">
          <a:xfrm>
            <a:off x="10206913" y="4088456"/>
            <a:ext cx="1341734" cy="320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r>
              <a:rPr lang="zh-CN" altLang="en-US" sz="1500" smtClean="0">
                <a:solidFill>
                  <a:srgbClr val="000000"/>
                </a:solidFill>
                <a:latin typeface="Century Schoolbook" charset="0"/>
                <a:ea typeface="微软雅黑" charset="0"/>
                <a:cs typeface="微软雅黑" charset="0"/>
                <a:sym typeface="宋体" charset="0"/>
              </a:rPr>
              <a:t>ISO</a:t>
            </a:r>
          </a:p>
        </p:txBody>
      </p:sp>
      <p:cxnSp>
        <p:nvCxnSpPr>
          <p:cNvPr id="51285" name="直接连接符 56"/>
          <p:cNvCxnSpPr>
            <a:cxnSpLocks noChangeShapeType="1"/>
            <a:stCxn id="51276" idx="0"/>
            <a:endCxn id="51275" idx="4"/>
          </p:cNvCxnSpPr>
          <p:nvPr/>
        </p:nvCxnSpPr>
        <p:spPr bwMode="auto">
          <a:xfrm flipH="1" flipV="1">
            <a:off x="8329754" y="5132787"/>
            <a:ext cx="1314222" cy="823722"/>
          </a:xfrm>
          <a:prstGeom prst="line">
            <a:avLst/>
          </a:prstGeom>
          <a:noFill/>
          <a:ln w="9525" cmpd="sng">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1286" name="直接连接符 57"/>
          <p:cNvCxnSpPr>
            <a:cxnSpLocks noChangeShapeType="1"/>
            <a:stCxn id="51276" idx="0"/>
            <a:endCxn id="51274" idx="4"/>
          </p:cNvCxnSpPr>
          <p:nvPr/>
        </p:nvCxnSpPr>
        <p:spPr bwMode="auto">
          <a:xfrm flipV="1">
            <a:off x="9643978" y="5132787"/>
            <a:ext cx="1290942" cy="823722"/>
          </a:xfrm>
          <a:prstGeom prst="line">
            <a:avLst/>
          </a:prstGeom>
          <a:noFill/>
          <a:ln w="9525" cmpd="sng">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51287" name="上箭头 60"/>
          <p:cNvSpPr>
            <a:spLocks noChangeArrowheads="1"/>
          </p:cNvSpPr>
          <p:nvPr/>
        </p:nvSpPr>
        <p:spPr bwMode="auto">
          <a:xfrm>
            <a:off x="8046173" y="4372550"/>
            <a:ext cx="455005" cy="190456"/>
          </a:xfrm>
          <a:prstGeom prst="upArrow">
            <a:avLst>
              <a:gd name="adj1" fmla="val 50000"/>
              <a:gd name="adj2" fmla="val 50000"/>
            </a:avLst>
          </a:prstGeom>
          <a:solidFill>
            <a:schemeClr val="accent1"/>
          </a:solidFill>
          <a:ln w="25400" cmpd="sng">
            <a:solidFill>
              <a:srgbClr val="395E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微软雅黑" charset="0"/>
              <a:ea typeface="微软雅黑" charset="0"/>
              <a:cs typeface="微软雅黑" charset="0"/>
              <a:sym typeface="宋体" charset="0"/>
            </a:endParaRPr>
          </a:p>
        </p:txBody>
      </p:sp>
      <p:sp>
        <p:nvSpPr>
          <p:cNvPr id="51288" name="上箭头 61"/>
          <p:cNvSpPr>
            <a:spLocks noChangeArrowheads="1"/>
          </p:cNvSpPr>
          <p:nvPr/>
        </p:nvSpPr>
        <p:spPr bwMode="auto">
          <a:xfrm>
            <a:off x="10691547" y="4372550"/>
            <a:ext cx="455005" cy="190456"/>
          </a:xfrm>
          <a:prstGeom prst="upArrow">
            <a:avLst>
              <a:gd name="adj1" fmla="val 50000"/>
              <a:gd name="adj2" fmla="val 50000"/>
            </a:avLst>
          </a:prstGeom>
          <a:solidFill>
            <a:schemeClr val="accent1"/>
          </a:solidFill>
          <a:ln w="25400" cmpd="sng">
            <a:solidFill>
              <a:srgbClr val="395E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微软雅黑" charset="0"/>
              <a:ea typeface="微软雅黑" charset="0"/>
              <a:cs typeface="微软雅黑" charset="0"/>
              <a:sym typeface="宋体" charset="0"/>
            </a:endParaRPr>
          </a:p>
        </p:txBody>
      </p:sp>
    </p:spTree>
    <p:extLst>
      <p:ext uri="{BB962C8B-B14F-4D97-AF65-F5344CB8AC3E}">
        <p14:creationId xmlns:p14="http://schemas.microsoft.com/office/powerpoint/2010/main" val="1099500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53253"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53254" name="Text Placeholder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存储系统运维支持</a:t>
            </a:r>
          </a:p>
        </p:txBody>
      </p:sp>
      <p:sp>
        <p:nvSpPr>
          <p:cNvPr id="53255" name="Rectangle 3"/>
          <p:cNvSpPr>
            <a:spLocks noChangeArrowheads="1"/>
          </p:cNvSpPr>
          <p:nvPr/>
        </p:nvSpPr>
        <p:spPr bwMode="auto">
          <a:xfrm>
            <a:off x="266655" y="1063379"/>
            <a:ext cx="10970895" cy="50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784225" fontAlgn="base">
              <a:lnSpc>
                <a:spcPct val="80000"/>
              </a:lnSpc>
              <a:spcBef>
                <a:spcPct val="20000"/>
              </a:spcBef>
              <a:spcAft>
                <a:spcPct val="0"/>
              </a:spcAft>
              <a:buFont typeface="Wingdings" charset="0"/>
              <a:buChar char="n"/>
            </a:pPr>
            <a:r>
              <a:rPr lang="zh-CN" altLang="en-US" sz="2000" b="1" smtClean="0">
                <a:solidFill>
                  <a:srgbClr val="000000"/>
                </a:solidFill>
                <a:latin typeface="微软雅黑" charset="0"/>
                <a:ea typeface="微软雅黑" charset="0"/>
                <a:cs typeface="微软雅黑" charset="0"/>
                <a:sym typeface="微软雅黑" charset="0"/>
              </a:rPr>
              <a:t>存储的断开与连接</a:t>
            </a:r>
          </a:p>
        </p:txBody>
      </p:sp>
      <p:grpSp>
        <p:nvGrpSpPr>
          <p:cNvPr id="53256" name="Group 15"/>
          <p:cNvGrpSpPr>
            <a:grpSpLocks/>
          </p:cNvGrpSpPr>
          <p:nvPr/>
        </p:nvGrpSpPr>
        <p:grpSpPr bwMode="auto">
          <a:xfrm>
            <a:off x="431727" y="1641095"/>
            <a:ext cx="5405028" cy="1291926"/>
            <a:chOff x="0" y="0"/>
            <a:chExt cx="6119813" cy="1900238"/>
          </a:xfrm>
        </p:grpSpPr>
        <p:sp>
          <p:nvSpPr>
            <p:cNvPr id="53257" name="AutoShape 2"/>
            <p:cNvSpPr>
              <a:spLocks noChangeArrowheads="1"/>
            </p:cNvSpPr>
            <p:nvPr/>
          </p:nvSpPr>
          <p:spPr bwMode="auto">
            <a:xfrm>
              <a:off x="1069975" y="42863"/>
              <a:ext cx="5049838" cy="1736725"/>
            </a:xfrm>
            <a:prstGeom prst="roundRect">
              <a:avLst>
                <a:gd name="adj" fmla="val 11505"/>
              </a:avLst>
            </a:prstGeom>
            <a:solidFill>
              <a:srgbClr val="AD6B8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784225" fontAlgn="base">
                <a:spcBef>
                  <a:spcPct val="0"/>
                </a:spcBef>
                <a:spcAft>
                  <a:spcPct val="0"/>
                </a:spcAft>
                <a:buFont typeface="Arial" charset="0"/>
                <a:buNone/>
              </a:pPr>
              <a:endParaRPr lang="zh-CN" altLang="en-US" sz="1500" smtClean="0">
                <a:solidFill>
                  <a:srgbClr val="BCB5AC"/>
                </a:solidFill>
                <a:latin typeface="Symbol" charset="0"/>
                <a:ea typeface="宋体" charset="0"/>
                <a:cs typeface="宋体" charset="0"/>
                <a:sym typeface="Symbol" charset="0"/>
              </a:endParaRPr>
            </a:p>
          </p:txBody>
        </p:sp>
        <p:sp>
          <p:nvSpPr>
            <p:cNvPr id="53258" name="Text Box 3"/>
            <p:cNvSpPr>
              <a:spLocks noChangeArrowheads="1"/>
            </p:cNvSpPr>
            <p:nvPr/>
          </p:nvSpPr>
          <p:spPr bwMode="auto">
            <a:xfrm>
              <a:off x="2517776" y="114301"/>
              <a:ext cx="3602037" cy="150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1450" indent="-171450" defTabSz="784225" fontAlgn="base">
                <a:spcBef>
                  <a:spcPct val="50000"/>
                </a:spcBef>
                <a:spcAft>
                  <a:spcPct val="0"/>
                </a:spcAft>
                <a:buFont typeface="Arial" charset="0"/>
                <a:buChar char="•"/>
              </a:pPr>
              <a:r>
                <a:rPr lang="zh-CN" altLang="en-US" sz="1100" b="1" smtClean="0">
                  <a:solidFill>
                    <a:srgbClr val="FFFFFF"/>
                  </a:solidFill>
                  <a:latin typeface="微软雅黑" charset="0"/>
                  <a:ea typeface="微软雅黑" charset="0"/>
                  <a:cs typeface="微软雅黑" charset="0"/>
                  <a:sym typeface="微软雅黑" charset="0"/>
                </a:rPr>
                <a:t>使用场景：系统维护</a:t>
              </a:r>
              <a:endParaRPr lang="zh-CN" altLang="en-US" sz="900" b="1" smtClean="0">
                <a:solidFill>
                  <a:srgbClr val="FFFFFF"/>
                </a:solidFill>
                <a:latin typeface="微软雅黑" charset="0"/>
                <a:ea typeface="微软雅黑" charset="0"/>
                <a:cs typeface="微软雅黑" charset="0"/>
                <a:sym typeface="微软雅黑" charset="0"/>
              </a:endParaRPr>
            </a:p>
            <a:p>
              <a:pPr marL="171450" indent="-171450" defTabSz="784225" fontAlgn="base">
                <a:spcBef>
                  <a:spcPct val="50000"/>
                </a:spcBef>
                <a:spcAft>
                  <a:spcPct val="0"/>
                </a:spcAft>
                <a:buFont typeface="Arial" charset="0"/>
                <a:buChar char="•"/>
              </a:pPr>
              <a:r>
                <a:rPr lang="zh-CN" altLang="en-US" sz="1100" b="1" smtClean="0">
                  <a:solidFill>
                    <a:srgbClr val="FFFFFF"/>
                  </a:solidFill>
                  <a:latin typeface="微软雅黑" charset="0"/>
                  <a:ea typeface="微软雅黑" charset="0"/>
                  <a:cs typeface="微软雅黑" charset="0"/>
                  <a:sym typeface="微软雅黑" charset="0"/>
                </a:rPr>
                <a:t>状态转换：连接  </a:t>
              </a:r>
              <a:r>
                <a:rPr lang="en-US" sz="1100" b="1" smtClean="0">
                  <a:solidFill>
                    <a:srgbClr val="FFFFFF"/>
                  </a:solidFill>
                  <a:latin typeface="微软雅黑" charset="0"/>
                  <a:ea typeface="微软雅黑" charset="0"/>
                  <a:cs typeface="微软雅黑" charset="0"/>
                  <a:sym typeface="Wingdings" charset="0"/>
                </a:rPr>
                <a:t></a:t>
              </a:r>
              <a:r>
                <a:rPr lang="zh-CN" altLang="en-US" sz="1100" b="1" smtClean="0">
                  <a:solidFill>
                    <a:srgbClr val="FFFFFF"/>
                  </a:solidFill>
                  <a:latin typeface="微软雅黑" charset="0"/>
                  <a:ea typeface="微软雅黑" charset="0"/>
                  <a:cs typeface="微软雅黑" charset="0"/>
                  <a:sym typeface="微软雅黑" charset="0"/>
                </a:rPr>
                <a:t> 断开</a:t>
              </a:r>
              <a:endParaRPr lang="zh-CN" altLang="en-US" sz="900" b="1" smtClean="0">
                <a:solidFill>
                  <a:srgbClr val="FFFFFF"/>
                </a:solidFill>
                <a:latin typeface="微软雅黑" charset="0"/>
                <a:ea typeface="微软雅黑" charset="0"/>
                <a:cs typeface="微软雅黑" charset="0"/>
                <a:sym typeface="微软雅黑" charset="0"/>
              </a:endParaRPr>
            </a:p>
            <a:p>
              <a:pPr marL="171450" indent="-171450" defTabSz="784225" fontAlgn="base">
                <a:spcBef>
                  <a:spcPct val="50000"/>
                </a:spcBef>
                <a:spcAft>
                  <a:spcPct val="0"/>
                </a:spcAft>
                <a:buFont typeface="Arial" charset="0"/>
                <a:buChar char="•"/>
              </a:pPr>
              <a:r>
                <a:rPr lang="zh-CN" altLang="en-US" sz="1100" b="1" smtClean="0">
                  <a:solidFill>
                    <a:srgbClr val="FFFFFF"/>
                  </a:solidFill>
                  <a:latin typeface="微软雅黑" charset="0"/>
                  <a:ea typeface="微软雅黑" charset="0"/>
                  <a:cs typeface="微软雅黑" charset="0"/>
                  <a:sym typeface="微软雅黑" charset="0"/>
                </a:rPr>
                <a:t>发起端：存储系统对象或存储池</a:t>
              </a:r>
              <a:endParaRPr lang="zh-CN" altLang="en-US" sz="900" b="1" smtClean="0">
                <a:solidFill>
                  <a:srgbClr val="FFFFFF"/>
                </a:solidFill>
                <a:latin typeface="微软雅黑" charset="0"/>
                <a:ea typeface="微软雅黑" charset="0"/>
                <a:cs typeface="微软雅黑" charset="0"/>
                <a:sym typeface="微软雅黑" charset="0"/>
              </a:endParaRPr>
            </a:p>
            <a:p>
              <a:pPr marL="171450" indent="-171450" defTabSz="784225" fontAlgn="base">
                <a:spcBef>
                  <a:spcPct val="50000"/>
                </a:spcBef>
                <a:spcAft>
                  <a:spcPct val="0"/>
                </a:spcAft>
                <a:buFont typeface="Arial" charset="0"/>
                <a:buChar char="•"/>
              </a:pPr>
              <a:r>
                <a:rPr lang="zh-CN" altLang="en-US" sz="1100" b="1" smtClean="0">
                  <a:solidFill>
                    <a:srgbClr val="FFFFFF"/>
                  </a:solidFill>
                  <a:latin typeface="微软雅黑" charset="0"/>
                  <a:ea typeface="微软雅黑" charset="0"/>
                  <a:cs typeface="微软雅黑" charset="0"/>
                  <a:sym typeface="微软雅黑" charset="0"/>
                </a:rPr>
                <a:t>触发：事件</a:t>
              </a:r>
            </a:p>
          </p:txBody>
        </p:sp>
        <p:sp>
          <p:nvSpPr>
            <p:cNvPr id="53259" name="AutoShape 4"/>
            <p:cNvSpPr>
              <a:spLocks noChangeArrowheads="1"/>
            </p:cNvSpPr>
            <p:nvPr/>
          </p:nvSpPr>
          <p:spPr bwMode="auto">
            <a:xfrm>
              <a:off x="1825625" y="836613"/>
              <a:ext cx="590550" cy="381000"/>
            </a:xfrm>
            <a:prstGeom prst="rightArrow">
              <a:avLst>
                <a:gd name="adj1" fmla="val 50000"/>
                <a:gd name="adj2" fmla="val 58326"/>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784225" fontAlgn="base">
                <a:spcBef>
                  <a:spcPct val="0"/>
                </a:spcBef>
                <a:spcAft>
                  <a:spcPct val="0"/>
                </a:spcAft>
                <a:buFont typeface="Arial" charset="0"/>
                <a:buNone/>
              </a:pPr>
              <a:endParaRPr lang="zh-CN" altLang="en-US" sz="1500" smtClean="0">
                <a:solidFill>
                  <a:srgbClr val="BCB5AC"/>
                </a:solidFill>
                <a:latin typeface="Symbol" charset="0"/>
                <a:ea typeface="宋体" charset="0"/>
                <a:cs typeface="宋体" charset="0"/>
                <a:sym typeface="Symbol" charset="0"/>
              </a:endParaRPr>
            </a:p>
          </p:txBody>
        </p:sp>
        <p:pic>
          <p:nvPicPr>
            <p:cNvPr id="53260" name="Picture 5" descr="DO_circl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00238"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1" name="Text Box 7"/>
            <p:cNvSpPr>
              <a:spLocks noChangeArrowheads="1"/>
            </p:cNvSpPr>
            <p:nvPr/>
          </p:nvSpPr>
          <p:spPr bwMode="auto">
            <a:xfrm>
              <a:off x="0" y="535273"/>
              <a:ext cx="1851025" cy="58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50000"/>
                </a:spcBef>
                <a:spcAft>
                  <a:spcPct val="0"/>
                </a:spcAft>
                <a:buFont typeface="Arial" charset="0"/>
                <a:buNone/>
              </a:pPr>
              <a:r>
                <a:rPr lang="zh-CN" altLang="en-US" sz="2000" b="1" smtClean="0">
                  <a:solidFill>
                    <a:srgbClr val="F43308"/>
                  </a:solidFill>
                  <a:latin typeface="Arial" charset="0"/>
                  <a:ea typeface="微软雅黑" charset="0"/>
                  <a:cs typeface="微软雅黑" charset="0"/>
                </a:rPr>
                <a:t>断开</a:t>
              </a:r>
            </a:p>
          </p:txBody>
        </p:sp>
      </p:grpSp>
      <p:grpSp>
        <p:nvGrpSpPr>
          <p:cNvPr id="53262" name="Group 16"/>
          <p:cNvGrpSpPr>
            <a:grpSpLocks/>
          </p:cNvGrpSpPr>
          <p:nvPr/>
        </p:nvGrpSpPr>
        <p:grpSpPr bwMode="auto">
          <a:xfrm>
            <a:off x="7453609" y="1669663"/>
            <a:ext cx="4306669" cy="1206221"/>
            <a:chOff x="0" y="0"/>
            <a:chExt cx="4978400" cy="1781175"/>
          </a:xfrm>
        </p:grpSpPr>
        <p:sp>
          <p:nvSpPr>
            <p:cNvPr id="53263" name="AutoShape 8"/>
            <p:cNvSpPr>
              <a:spLocks noChangeArrowheads="1"/>
            </p:cNvSpPr>
            <p:nvPr/>
          </p:nvSpPr>
          <p:spPr bwMode="auto">
            <a:xfrm>
              <a:off x="0" y="0"/>
              <a:ext cx="4978400" cy="1781175"/>
            </a:xfrm>
            <a:prstGeom prst="roundRect">
              <a:avLst>
                <a:gd name="adj" fmla="val 11505"/>
              </a:avLst>
            </a:prstGeom>
            <a:solidFill>
              <a:srgbClr val="7573A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784225" fontAlgn="base">
                <a:spcBef>
                  <a:spcPct val="0"/>
                </a:spcBef>
                <a:spcAft>
                  <a:spcPct val="0"/>
                </a:spcAft>
                <a:buFont typeface="Arial" charset="0"/>
                <a:buNone/>
              </a:pPr>
              <a:endParaRPr lang="zh-CN" altLang="en-US" sz="1500" smtClean="0">
                <a:solidFill>
                  <a:srgbClr val="BCB5AC"/>
                </a:solidFill>
                <a:latin typeface="Symbol" charset="0"/>
                <a:ea typeface="宋体" charset="0"/>
                <a:cs typeface="宋体" charset="0"/>
                <a:sym typeface="Symbol" charset="0"/>
              </a:endParaRPr>
            </a:p>
          </p:txBody>
        </p:sp>
        <p:sp>
          <p:nvSpPr>
            <p:cNvPr id="53264" name="AutoShape 10"/>
            <p:cNvSpPr>
              <a:spLocks noChangeArrowheads="1"/>
            </p:cNvSpPr>
            <p:nvPr/>
          </p:nvSpPr>
          <p:spPr bwMode="auto">
            <a:xfrm>
              <a:off x="801687" y="604838"/>
              <a:ext cx="592138" cy="430212"/>
            </a:xfrm>
            <a:prstGeom prst="rightArrow">
              <a:avLst>
                <a:gd name="adj1" fmla="val 50000"/>
                <a:gd name="adj2" fmla="val 58331"/>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784225" fontAlgn="base">
                <a:spcBef>
                  <a:spcPct val="0"/>
                </a:spcBef>
                <a:spcAft>
                  <a:spcPct val="0"/>
                </a:spcAft>
                <a:buFont typeface="Arial" charset="0"/>
                <a:buNone/>
              </a:pPr>
              <a:endParaRPr lang="zh-CN" altLang="en-US" sz="1500" smtClean="0">
                <a:solidFill>
                  <a:srgbClr val="BCB5AC"/>
                </a:solidFill>
                <a:latin typeface="Symbol" charset="0"/>
                <a:ea typeface="宋体" charset="0"/>
                <a:cs typeface="宋体" charset="0"/>
                <a:sym typeface="Symbol" charset="0"/>
              </a:endParaRPr>
            </a:p>
          </p:txBody>
        </p:sp>
        <p:sp>
          <p:nvSpPr>
            <p:cNvPr id="53265" name="Text Box 3"/>
            <p:cNvSpPr>
              <a:spLocks noChangeArrowheads="1"/>
            </p:cNvSpPr>
            <p:nvPr/>
          </p:nvSpPr>
          <p:spPr bwMode="auto">
            <a:xfrm>
              <a:off x="1414462" y="93663"/>
              <a:ext cx="3563938" cy="151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SzPct val="100000"/>
                <a:buFont typeface="Arial" charset="0"/>
                <a:buChar char="•"/>
              </a:pPr>
              <a:r>
                <a:rPr lang="zh-CN" altLang="en-US" sz="1100" b="1" smtClean="0">
                  <a:solidFill>
                    <a:srgbClr val="FFFFFF"/>
                  </a:solidFill>
                  <a:latin typeface="微软雅黑" charset="0"/>
                  <a:ea typeface="微软雅黑" charset="0"/>
                  <a:cs typeface="微软雅黑" charset="0"/>
                </a:rPr>
                <a:t> 使用场景：系统维护后恢复</a:t>
              </a:r>
              <a:endParaRPr lang="en-US" sz="1100" b="1" smtClean="0">
                <a:solidFill>
                  <a:srgbClr val="FFFFFF"/>
                </a:solidFill>
                <a:latin typeface="微软雅黑" charset="0"/>
                <a:ea typeface="微软雅黑" charset="0"/>
                <a:cs typeface="微软雅黑" charset="0"/>
              </a:endParaRPr>
            </a:p>
            <a:p>
              <a:pPr defTabSz="784225" fontAlgn="base">
                <a:spcBef>
                  <a:spcPct val="50000"/>
                </a:spcBef>
                <a:spcAft>
                  <a:spcPct val="0"/>
                </a:spcAft>
                <a:buSzPct val="100000"/>
                <a:buFont typeface="Arial" charset="0"/>
                <a:buChar char="•"/>
              </a:pPr>
              <a:r>
                <a:rPr lang="en-US" sz="1100" b="1" smtClean="0">
                  <a:solidFill>
                    <a:srgbClr val="FFFFFF"/>
                  </a:solidFill>
                  <a:latin typeface="微软雅黑" charset="0"/>
                  <a:ea typeface="微软雅黑" charset="0"/>
                  <a:cs typeface="微软雅黑" charset="0"/>
                </a:rPr>
                <a:t> </a:t>
              </a:r>
              <a:r>
                <a:rPr lang="zh-CN" altLang="en-US" sz="1100" b="1" smtClean="0">
                  <a:solidFill>
                    <a:srgbClr val="FFFFFF"/>
                  </a:solidFill>
                  <a:latin typeface="微软雅黑" charset="0"/>
                  <a:ea typeface="微软雅黑" charset="0"/>
                  <a:cs typeface="微软雅黑" charset="0"/>
                </a:rPr>
                <a:t>状态转换：断开  </a:t>
              </a:r>
              <a:r>
                <a:rPr lang="en-US" sz="1100" b="1" smtClean="0">
                  <a:solidFill>
                    <a:srgbClr val="FFFFFF"/>
                  </a:solidFill>
                  <a:latin typeface="微软雅黑" charset="0"/>
                  <a:ea typeface="微软雅黑" charset="0"/>
                  <a:cs typeface="微软雅黑" charset="0"/>
                  <a:sym typeface="Wingdings" charset="0"/>
                </a:rPr>
                <a:t></a:t>
              </a:r>
              <a:r>
                <a:rPr lang="zh-CN" altLang="en-US" sz="1100" b="1" smtClean="0">
                  <a:solidFill>
                    <a:srgbClr val="FFFFFF"/>
                  </a:solidFill>
                  <a:latin typeface="微软雅黑" charset="0"/>
                  <a:ea typeface="微软雅黑" charset="0"/>
                  <a:cs typeface="微软雅黑" charset="0"/>
                </a:rPr>
                <a:t> 连接</a:t>
              </a:r>
              <a:endParaRPr lang="en-US" sz="1100" b="1" smtClean="0">
                <a:solidFill>
                  <a:srgbClr val="FFFFFF"/>
                </a:solidFill>
                <a:latin typeface="微软雅黑" charset="0"/>
                <a:ea typeface="微软雅黑" charset="0"/>
                <a:cs typeface="微软雅黑" charset="0"/>
              </a:endParaRPr>
            </a:p>
            <a:p>
              <a:pPr defTabSz="784225" fontAlgn="base">
                <a:spcBef>
                  <a:spcPct val="50000"/>
                </a:spcBef>
                <a:spcAft>
                  <a:spcPct val="0"/>
                </a:spcAft>
                <a:buSzPct val="100000"/>
                <a:buFont typeface="Arial" charset="0"/>
                <a:buChar char="•"/>
              </a:pPr>
              <a:r>
                <a:rPr lang="en-US" sz="1100" smtClean="0">
                  <a:solidFill>
                    <a:srgbClr val="FFFFFF"/>
                  </a:solidFill>
                  <a:latin typeface="微软雅黑" charset="0"/>
                  <a:ea typeface="微软雅黑" charset="0"/>
                  <a:cs typeface="微软雅黑" charset="0"/>
                </a:rPr>
                <a:t> </a:t>
              </a:r>
              <a:r>
                <a:rPr lang="zh-CN" altLang="en-US" sz="1100" b="1" smtClean="0">
                  <a:solidFill>
                    <a:srgbClr val="FFFFFF"/>
                  </a:solidFill>
                  <a:latin typeface="微软雅黑" charset="0"/>
                  <a:ea typeface="微软雅黑" charset="0"/>
                  <a:cs typeface="微软雅黑" charset="0"/>
                </a:rPr>
                <a:t>发起端：存储系统对象或存储池</a:t>
              </a:r>
              <a:endParaRPr lang="en-US" sz="1100" b="1" smtClean="0">
                <a:solidFill>
                  <a:srgbClr val="FFFFFF"/>
                </a:solidFill>
                <a:latin typeface="微软雅黑" charset="0"/>
                <a:ea typeface="微软雅黑" charset="0"/>
                <a:cs typeface="微软雅黑" charset="0"/>
              </a:endParaRPr>
            </a:p>
            <a:p>
              <a:pPr defTabSz="784225" fontAlgn="base">
                <a:spcBef>
                  <a:spcPct val="50000"/>
                </a:spcBef>
                <a:spcAft>
                  <a:spcPct val="0"/>
                </a:spcAft>
                <a:buSzPct val="100000"/>
                <a:buFont typeface="Arial" charset="0"/>
                <a:buChar char="•"/>
              </a:pPr>
              <a:r>
                <a:rPr lang="zh-CN" altLang="en-US" sz="1100" b="1" smtClean="0">
                  <a:solidFill>
                    <a:srgbClr val="FFFFFF"/>
                  </a:solidFill>
                  <a:latin typeface="微软雅黑" charset="0"/>
                  <a:ea typeface="微软雅黑" charset="0"/>
                  <a:cs typeface="微软雅黑" charset="0"/>
                </a:rPr>
                <a:t> 触发：事件</a:t>
              </a:r>
              <a:endParaRPr lang="en-US" sz="1100" b="1" smtClean="0">
                <a:solidFill>
                  <a:srgbClr val="FFFFFF"/>
                </a:solidFill>
                <a:latin typeface="微软雅黑" charset="0"/>
                <a:ea typeface="微软雅黑" charset="0"/>
                <a:cs typeface="微软雅黑" charset="0"/>
              </a:endParaRPr>
            </a:p>
          </p:txBody>
        </p:sp>
      </p:grpSp>
      <p:pic>
        <p:nvPicPr>
          <p:cNvPr id="53266" name="Picture 11" descr="DP_circl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619" y="1566503"/>
            <a:ext cx="1760761" cy="132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Text Box 7"/>
          <p:cNvSpPr>
            <a:spLocks noChangeArrowheads="1"/>
          </p:cNvSpPr>
          <p:nvPr/>
        </p:nvSpPr>
        <p:spPr bwMode="auto">
          <a:xfrm>
            <a:off x="6384875" y="1990266"/>
            <a:ext cx="1684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50000"/>
              </a:spcBef>
              <a:spcAft>
                <a:spcPct val="0"/>
              </a:spcAft>
              <a:buFont typeface="Arial" charset="0"/>
              <a:buNone/>
            </a:pPr>
            <a:r>
              <a:rPr lang="zh-CN" altLang="en-US" sz="2000" b="1" smtClean="0">
                <a:solidFill>
                  <a:srgbClr val="F43308"/>
                </a:solidFill>
                <a:latin typeface="Arial" charset="0"/>
                <a:ea typeface="微软雅黑" charset="0"/>
                <a:cs typeface="微软雅黑" charset="0"/>
              </a:rPr>
              <a:t>连接</a:t>
            </a:r>
          </a:p>
        </p:txBody>
      </p:sp>
      <p:pic>
        <p:nvPicPr>
          <p:cNvPr id="53268" name="Picture 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309" y="3466297"/>
            <a:ext cx="6513969" cy="269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Picture 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1493" y="3242515"/>
            <a:ext cx="4073875" cy="292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0"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E917DC2B-ACC0-854A-8F87-DC3E6C7350C1}"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43</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4097040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55301"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55302" name="Text Placeholder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可视化容量告警</a:t>
            </a:r>
          </a:p>
        </p:txBody>
      </p:sp>
      <p:sp>
        <p:nvSpPr>
          <p:cNvPr id="55303" name="Rectangle 3"/>
          <p:cNvSpPr>
            <a:spLocks noChangeArrowheads="1"/>
          </p:cNvSpPr>
          <p:nvPr/>
        </p:nvSpPr>
        <p:spPr bwMode="auto">
          <a:xfrm>
            <a:off x="609494" y="1125280"/>
            <a:ext cx="10970895" cy="50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784225" fontAlgn="base">
              <a:lnSpc>
                <a:spcPct val="80000"/>
              </a:lnSpc>
              <a:spcBef>
                <a:spcPct val="20000"/>
              </a:spcBef>
              <a:spcAft>
                <a:spcPct val="0"/>
              </a:spcAft>
              <a:buFont typeface="Wingdings" charset="0"/>
              <a:buChar char="n"/>
            </a:pPr>
            <a:r>
              <a:rPr lang="zh-CN" altLang="en-US" sz="2000" b="1" smtClean="0">
                <a:solidFill>
                  <a:srgbClr val="000000"/>
                </a:solidFill>
                <a:latin typeface="微软雅黑" charset="0"/>
                <a:ea typeface="微软雅黑" charset="0"/>
                <a:cs typeface="微软雅黑" charset="0"/>
                <a:sym typeface="微软雅黑" charset="0"/>
              </a:rPr>
              <a:t>存储容量警告</a:t>
            </a:r>
          </a:p>
          <a:p>
            <a:pPr marL="342900" indent="-342900" defTabSz="784225" fontAlgn="base">
              <a:lnSpc>
                <a:spcPct val="80000"/>
              </a:lnSpc>
              <a:spcBef>
                <a:spcPct val="20000"/>
              </a:spcBef>
              <a:spcAft>
                <a:spcPct val="0"/>
              </a:spcAft>
              <a:buFont typeface="Wingdings" charset="0"/>
              <a:buChar char="n"/>
            </a:pPr>
            <a:endParaRPr lang="zh-CN" altLang="en-US" sz="2800" smtClean="0">
              <a:solidFill>
                <a:srgbClr val="000000"/>
              </a:solidFill>
              <a:latin typeface="微软雅黑" charset="0"/>
              <a:ea typeface="微软雅黑" charset="0"/>
              <a:cs typeface="微软雅黑" charset="0"/>
              <a:sym typeface="微软雅黑" charset="0"/>
            </a:endParaRPr>
          </a:p>
        </p:txBody>
      </p:sp>
      <p:pic>
        <p:nvPicPr>
          <p:cNvPr id="55304" name="图片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834" y="3356786"/>
            <a:ext cx="3233705" cy="243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图片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4940" y="3356786"/>
            <a:ext cx="3250635" cy="242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图片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497" y="3356786"/>
            <a:ext cx="3102495" cy="236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AutoShape 3"/>
          <p:cNvSpPr>
            <a:spLocks noChangeArrowheads="1"/>
          </p:cNvSpPr>
          <p:nvPr/>
        </p:nvSpPr>
        <p:spPr bwMode="auto">
          <a:xfrm>
            <a:off x="639125" y="1728391"/>
            <a:ext cx="10941267" cy="1341126"/>
          </a:xfrm>
          <a:prstGeom prst="roundRect">
            <a:avLst>
              <a:gd name="adj" fmla="val 27477"/>
            </a:avLst>
          </a:prstGeom>
          <a:gradFill rotWithShape="1">
            <a:gsLst>
              <a:gs pos="0">
                <a:srgbClr val="1F497D"/>
              </a:gs>
              <a:gs pos="100000">
                <a:srgbClr val="5E7BA2"/>
              </a:gs>
            </a:gsLst>
            <a:lin ang="5400000" scaled="1"/>
          </a:gradFill>
          <a:ln w="25400" cmpd="sng">
            <a:solidFill>
              <a:schemeClr val="tx2"/>
            </a:solidFill>
            <a:round/>
            <a:headEnd/>
            <a:tailEnd/>
          </a:ln>
        </p:spPr>
        <p:txBody>
          <a:bodyPr wrap="none" anchor="ctr"/>
          <a:lstStyle/>
          <a:p>
            <a:pPr defTabSz="784225" fontAlgn="base">
              <a:spcBef>
                <a:spcPct val="0"/>
              </a:spcBef>
              <a:spcAft>
                <a:spcPct val="0"/>
              </a:spcAft>
              <a:buFont typeface="Arial" charset="0"/>
              <a:buNone/>
            </a:pPr>
            <a:endParaRPr lang="zh-CN" altLang="en-US" sz="2000" smtClean="0">
              <a:solidFill>
                <a:srgbClr val="000000"/>
              </a:solidFill>
              <a:latin typeface="Century Schoolbook" charset="0"/>
              <a:ea typeface="宋体" charset="0"/>
              <a:cs typeface="宋体" charset="0"/>
              <a:sym typeface="宋体" charset="0"/>
            </a:endParaRPr>
          </a:p>
        </p:txBody>
      </p:sp>
      <p:sp>
        <p:nvSpPr>
          <p:cNvPr id="55308" name="Rectangle 15"/>
          <p:cNvSpPr>
            <a:spLocks noChangeArrowheads="1"/>
          </p:cNvSpPr>
          <p:nvPr/>
        </p:nvSpPr>
        <p:spPr bwMode="auto">
          <a:xfrm>
            <a:off x="624312" y="1990264"/>
            <a:ext cx="1095608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784225" fontAlgn="base">
              <a:spcBef>
                <a:spcPct val="50000"/>
              </a:spcBef>
              <a:spcAft>
                <a:spcPct val="0"/>
              </a:spcAft>
              <a:buFont typeface="Wingdings" charset="0"/>
              <a:buChar char="u"/>
            </a:pPr>
            <a:r>
              <a:rPr lang="zh-CN" altLang="en-US" b="1" smtClean="0">
                <a:solidFill>
                  <a:srgbClr val="FFFFFF"/>
                </a:solidFill>
                <a:latin typeface="微软雅黑" charset="0"/>
                <a:ea typeface="微软雅黑" charset="0"/>
                <a:cs typeface="微软雅黑" charset="0"/>
                <a:sym typeface="微软雅黑" charset="0"/>
              </a:rPr>
              <a:t>作用对象：存储系统对象、存储池</a:t>
            </a:r>
            <a:endParaRPr lang="zh-CN" altLang="en-US" sz="1600" b="1" smtClean="0">
              <a:solidFill>
                <a:srgbClr val="FFFFFF"/>
              </a:solidFill>
              <a:latin typeface="微软雅黑" charset="0"/>
              <a:ea typeface="微软雅黑" charset="0"/>
              <a:cs typeface="微软雅黑" charset="0"/>
              <a:sym typeface="微软雅黑" charset="0"/>
            </a:endParaRPr>
          </a:p>
          <a:p>
            <a:pPr marL="285750" indent="-285750" defTabSz="784225" fontAlgn="base">
              <a:spcBef>
                <a:spcPct val="50000"/>
              </a:spcBef>
              <a:spcAft>
                <a:spcPct val="0"/>
              </a:spcAft>
              <a:buFont typeface="Wingdings" charset="0"/>
              <a:buChar char="u"/>
            </a:pPr>
            <a:r>
              <a:rPr lang="zh-CN" altLang="en-US" b="1" smtClean="0">
                <a:solidFill>
                  <a:srgbClr val="FFFFFF"/>
                </a:solidFill>
                <a:latin typeface="微软雅黑" charset="0"/>
                <a:ea typeface="微软雅黑" charset="0"/>
                <a:cs typeface="微软雅黑" charset="0"/>
                <a:sym typeface="微软雅黑" charset="0"/>
              </a:rPr>
              <a:t>状态转换：当使用容量达到总容量的</a:t>
            </a:r>
            <a:r>
              <a:rPr lang="en-US" b="1" smtClean="0">
                <a:solidFill>
                  <a:srgbClr val="FFFFFF"/>
                </a:solidFill>
                <a:latin typeface="微软雅黑" charset="0"/>
                <a:ea typeface="微软雅黑" charset="0"/>
                <a:cs typeface="微软雅黑" charset="0"/>
                <a:sym typeface="微软雅黑" charset="0"/>
              </a:rPr>
              <a:t>60%</a:t>
            </a:r>
            <a:r>
              <a:rPr lang="zh-CN" altLang="en-US" b="1" smtClean="0">
                <a:solidFill>
                  <a:srgbClr val="FFFFFF"/>
                </a:solidFill>
                <a:latin typeface="微软雅黑" charset="0"/>
                <a:ea typeface="微软雅黑" charset="0"/>
                <a:cs typeface="微软雅黑" charset="0"/>
                <a:sym typeface="微软雅黑" charset="0"/>
              </a:rPr>
              <a:t>时触发提示，达到</a:t>
            </a:r>
            <a:r>
              <a:rPr lang="en-US" b="1" smtClean="0">
                <a:solidFill>
                  <a:srgbClr val="FFFFFF"/>
                </a:solidFill>
                <a:latin typeface="微软雅黑" charset="0"/>
                <a:ea typeface="微软雅黑" charset="0"/>
                <a:cs typeface="微软雅黑" charset="0"/>
                <a:sym typeface="微软雅黑" charset="0"/>
              </a:rPr>
              <a:t>80%</a:t>
            </a:r>
            <a:r>
              <a:rPr lang="zh-CN" altLang="en-US" b="1" smtClean="0">
                <a:solidFill>
                  <a:srgbClr val="FFFFFF"/>
                </a:solidFill>
                <a:latin typeface="微软雅黑" charset="0"/>
                <a:ea typeface="微软雅黑" charset="0"/>
                <a:cs typeface="微软雅黑" charset="0"/>
                <a:sym typeface="微软雅黑" charset="0"/>
              </a:rPr>
              <a:t>时触发警告</a:t>
            </a:r>
          </a:p>
        </p:txBody>
      </p:sp>
      <p:sp>
        <p:nvSpPr>
          <p:cNvPr id="55309" name="文本框 8"/>
          <p:cNvSpPr>
            <a:spLocks noChangeArrowheads="1"/>
          </p:cNvSpPr>
          <p:nvPr/>
        </p:nvSpPr>
        <p:spPr bwMode="auto">
          <a:xfrm>
            <a:off x="1314226" y="5948575"/>
            <a:ext cx="1900437"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r>
              <a:rPr lang="zh-CN" altLang="en-US" sz="1500" b="1" smtClean="0">
                <a:solidFill>
                  <a:srgbClr val="0584A7"/>
                </a:solidFill>
                <a:latin typeface="微软雅黑" charset="0"/>
                <a:ea typeface="微软雅黑" charset="0"/>
                <a:cs typeface="微软雅黑" charset="0"/>
                <a:sym typeface="微软雅黑" charset="0"/>
              </a:rPr>
              <a:t>正常状态</a:t>
            </a:r>
          </a:p>
        </p:txBody>
      </p:sp>
      <p:sp>
        <p:nvSpPr>
          <p:cNvPr id="55310" name="文本框 44"/>
          <p:cNvSpPr>
            <a:spLocks noChangeArrowheads="1"/>
          </p:cNvSpPr>
          <p:nvPr/>
        </p:nvSpPr>
        <p:spPr bwMode="auto">
          <a:xfrm>
            <a:off x="5085471" y="5948575"/>
            <a:ext cx="1900437"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r>
              <a:rPr lang="zh-CN" altLang="en-US" sz="1500" b="1" smtClean="0">
                <a:solidFill>
                  <a:srgbClr val="FF9900"/>
                </a:solidFill>
                <a:latin typeface="微软雅黑" charset="0"/>
                <a:ea typeface="微软雅黑" charset="0"/>
                <a:cs typeface="微软雅黑" charset="0"/>
                <a:sym typeface="微软雅黑" charset="0"/>
              </a:rPr>
              <a:t>提示状态</a:t>
            </a:r>
          </a:p>
        </p:txBody>
      </p:sp>
      <p:sp>
        <p:nvSpPr>
          <p:cNvPr id="55311" name="文本框 45"/>
          <p:cNvSpPr>
            <a:spLocks noChangeArrowheads="1"/>
          </p:cNvSpPr>
          <p:nvPr/>
        </p:nvSpPr>
        <p:spPr bwMode="auto">
          <a:xfrm>
            <a:off x="8990042" y="5948575"/>
            <a:ext cx="1900437"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r>
              <a:rPr lang="zh-CN" altLang="en-US" sz="1500" b="1" smtClean="0">
                <a:solidFill>
                  <a:srgbClr val="FF0000"/>
                </a:solidFill>
                <a:latin typeface="微软雅黑" charset="0"/>
                <a:ea typeface="微软雅黑" charset="0"/>
                <a:cs typeface="微软雅黑" charset="0"/>
                <a:sym typeface="微软雅黑" charset="0"/>
              </a:rPr>
              <a:t>警告状态</a:t>
            </a:r>
          </a:p>
        </p:txBody>
      </p:sp>
      <p:sp>
        <p:nvSpPr>
          <p:cNvPr id="55312" name="右箭头 9"/>
          <p:cNvSpPr>
            <a:spLocks noChangeArrowheads="1"/>
          </p:cNvSpPr>
          <p:nvPr/>
        </p:nvSpPr>
        <p:spPr bwMode="auto">
          <a:xfrm>
            <a:off x="3906689" y="4739178"/>
            <a:ext cx="385166" cy="215850"/>
          </a:xfrm>
          <a:prstGeom prst="rightArrow">
            <a:avLst>
              <a:gd name="adj1" fmla="val 50000"/>
              <a:gd name="adj2" fmla="val 50184"/>
            </a:avLst>
          </a:prstGeom>
          <a:solidFill>
            <a:schemeClr val="accent1"/>
          </a:solidFill>
          <a:ln w="9525" cmpd="sng">
            <a:solidFill>
              <a:schemeClr val="tx1"/>
            </a:solidFill>
            <a:miter lim="800000"/>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5313" name="右箭头 47"/>
          <p:cNvSpPr>
            <a:spLocks noChangeArrowheads="1"/>
          </p:cNvSpPr>
          <p:nvPr/>
        </p:nvSpPr>
        <p:spPr bwMode="auto">
          <a:xfrm>
            <a:off x="7779519" y="4739178"/>
            <a:ext cx="385166" cy="215850"/>
          </a:xfrm>
          <a:prstGeom prst="rightArrow">
            <a:avLst>
              <a:gd name="adj1" fmla="val 50000"/>
              <a:gd name="adj2" fmla="val 50184"/>
            </a:avLst>
          </a:prstGeom>
          <a:solidFill>
            <a:schemeClr val="accent1"/>
          </a:solidFill>
          <a:ln w="9525" cmpd="sng">
            <a:solidFill>
              <a:schemeClr val="tx1"/>
            </a:solidFill>
            <a:miter lim="800000"/>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5314"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D69689BB-ABCB-704E-9BF5-85B4234A9677}"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44</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2366661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57349"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57350" name="文本占位符 2"/>
          <p:cNvSpPr>
            <a:spLocks noGrp="1" noChangeArrowheads="1"/>
          </p:cNvSpPr>
          <p:nvPr>
            <p:ph sz="quarter" idx="4294967295"/>
          </p:nvPr>
        </p:nvSpPr>
        <p:spPr bwMode="auto">
          <a:xfrm>
            <a:off x="529077" y="333298"/>
            <a:ext cx="92143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网络管理</a:t>
            </a:r>
          </a:p>
        </p:txBody>
      </p:sp>
      <p:pic>
        <p:nvPicPr>
          <p:cNvPr id="57351" name="Picture 3" descr="VMW-ICON-Clou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948" y="4961379"/>
            <a:ext cx="3680244" cy="141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descr="ICON_VirtTriangle_flat_Q40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67" y="4004336"/>
            <a:ext cx="11760275" cy="83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矩形 20"/>
          <p:cNvSpPr>
            <a:spLocks noChangeArrowheads="1"/>
          </p:cNvSpPr>
          <p:nvPr/>
        </p:nvSpPr>
        <p:spPr bwMode="auto">
          <a:xfrm>
            <a:off x="4655860" y="4170984"/>
            <a:ext cx="2031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1600" b="1" smtClean="0">
                <a:solidFill>
                  <a:srgbClr val="0066FF"/>
                </a:solidFill>
                <a:latin typeface="微软雅黑" charset="0"/>
                <a:ea typeface="微软雅黑" charset="0"/>
                <a:cs typeface="微软雅黑" charset="0"/>
                <a:sym typeface="微软雅黑" charset="0"/>
              </a:rPr>
              <a:t>强大的网络管理功能</a:t>
            </a:r>
          </a:p>
        </p:txBody>
      </p:sp>
      <p:sp>
        <p:nvSpPr>
          <p:cNvPr id="57354" name="矩形 21"/>
          <p:cNvSpPr>
            <a:spLocks noChangeArrowheads="1"/>
          </p:cNvSpPr>
          <p:nvPr/>
        </p:nvSpPr>
        <p:spPr bwMode="auto">
          <a:xfrm>
            <a:off x="5203980" y="5570835"/>
            <a:ext cx="12234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en-US" sz="1600" b="1" smtClean="0">
                <a:solidFill>
                  <a:srgbClr val="C00000"/>
                </a:solidFill>
                <a:latin typeface="微软雅黑" charset="0"/>
                <a:ea typeface="微软雅黑" charset="0"/>
                <a:cs typeface="微软雅黑" charset="0"/>
                <a:sym typeface="微软雅黑" charset="0"/>
              </a:rPr>
              <a:t>Cloudview</a:t>
            </a:r>
            <a:endParaRPr lang="zh-CN" altLang="en-US" sz="1600" b="1" smtClean="0">
              <a:solidFill>
                <a:srgbClr val="C00000"/>
              </a:solidFill>
              <a:latin typeface="微软雅黑" charset="0"/>
              <a:ea typeface="微软雅黑" charset="0"/>
              <a:cs typeface="微软雅黑" charset="0"/>
              <a:sym typeface="微软雅黑" charset="0"/>
            </a:endParaRPr>
          </a:p>
        </p:txBody>
      </p:sp>
      <p:sp>
        <p:nvSpPr>
          <p:cNvPr id="57355" name="Rounded Rectangle 17"/>
          <p:cNvSpPr>
            <a:spLocks/>
          </p:cNvSpPr>
          <p:nvPr/>
        </p:nvSpPr>
        <p:spPr bwMode="auto">
          <a:xfrm>
            <a:off x="190470" y="2717171"/>
            <a:ext cx="4357461" cy="1142735"/>
          </a:xfrm>
          <a:prstGeom prst="roundRect">
            <a:avLst>
              <a:gd name="adj" fmla="val 16667"/>
            </a:avLst>
          </a:prstGeom>
          <a:gradFill rotWithShape="1">
            <a:gsLst>
              <a:gs pos="0">
                <a:srgbClr val="999999"/>
              </a:gs>
              <a:gs pos="100000">
                <a:srgbClr val="CCCCCC"/>
              </a:gs>
            </a:gsLst>
            <a:lin ang="5400000" scaled="1"/>
          </a:gradFill>
          <a:ln w="12700" cmpd="sng">
            <a:solidFill>
              <a:srgbClr val="A6A6A6"/>
            </a:solidFill>
            <a:round/>
            <a:headEnd/>
            <a:tailEnd/>
          </a:ln>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Century Schoolbook" charset="0"/>
              <a:ea typeface="宋体" charset="0"/>
              <a:cs typeface="宋体" charset="0"/>
              <a:sym typeface="Century Schoolbook" charset="0"/>
            </a:endParaRPr>
          </a:p>
        </p:txBody>
      </p:sp>
      <p:sp>
        <p:nvSpPr>
          <p:cNvPr id="57356" name="Rounded Rectangle 33"/>
          <p:cNvSpPr>
            <a:spLocks/>
          </p:cNvSpPr>
          <p:nvPr/>
        </p:nvSpPr>
        <p:spPr bwMode="auto">
          <a:xfrm>
            <a:off x="247608" y="2794941"/>
            <a:ext cx="1335384" cy="633265"/>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en-US" sz="1400" smtClean="0">
                <a:solidFill>
                  <a:srgbClr val="FFFFFF"/>
                </a:solidFill>
                <a:latin typeface="Century Schoolbook" charset="0"/>
                <a:ea typeface="宋体" charset="0"/>
                <a:cs typeface="宋体" charset="0"/>
                <a:sym typeface="Century Schoolbook" charset="0"/>
              </a:rPr>
              <a:t>vRouter</a:t>
            </a:r>
          </a:p>
        </p:txBody>
      </p:sp>
      <p:sp>
        <p:nvSpPr>
          <p:cNvPr id="57357" name="Rounded Rectangle 34"/>
          <p:cNvSpPr>
            <a:spLocks/>
          </p:cNvSpPr>
          <p:nvPr/>
        </p:nvSpPr>
        <p:spPr bwMode="auto">
          <a:xfrm>
            <a:off x="1680342" y="2794941"/>
            <a:ext cx="1394642" cy="633265"/>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en-US" sz="1400" smtClean="0">
                <a:solidFill>
                  <a:srgbClr val="FFFFFF"/>
                </a:solidFill>
                <a:latin typeface="Century Schoolbook" charset="0"/>
                <a:ea typeface="宋体" charset="0"/>
                <a:cs typeface="宋体" charset="0"/>
                <a:sym typeface="宋体" charset="0"/>
              </a:rPr>
              <a:t>vFirewall</a:t>
            </a:r>
            <a:endParaRPr lang="en-US" sz="1400" smtClean="0">
              <a:solidFill>
                <a:srgbClr val="FFFFFF"/>
              </a:solidFill>
              <a:latin typeface="Century Schoolbook" charset="0"/>
              <a:ea typeface="宋体" charset="0"/>
              <a:cs typeface="宋体" charset="0"/>
              <a:sym typeface="Century Schoolbook" charset="0"/>
            </a:endParaRPr>
          </a:p>
        </p:txBody>
      </p:sp>
      <p:sp>
        <p:nvSpPr>
          <p:cNvPr id="57358" name="矩形 27"/>
          <p:cNvSpPr>
            <a:spLocks noChangeArrowheads="1"/>
          </p:cNvSpPr>
          <p:nvPr/>
        </p:nvSpPr>
        <p:spPr bwMode="auto">
          <a:xfrm>
            <a:off x="1335385" y="3510739"/>
            <a:ext cx="1274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1400" b="1" smtClean="0">
                <a:solidFill>
                  <a:srgbClr val="595959"/>
                </a:solidFill>
                <a:latin typeface="微软雅黑" charset="0"/>
                <a:ea typeface="微软雅黑" charset="0"/>
                <a:cs typeface="微软雅黑" charset="0"/>
                <a:sym typeface="微软雅黑" charset="0"/>
              </a:rPr>
              <a:t>网络设备管理</a:t>
            </a:r>
            <a:endParaRPr lang="zh-CN" altLang="en-US" sz="1500" smtClean="0">
              <a:solidFill>
                <a:srgbClr val="595959"/>
              </a:solidFill>
              <a:latin typeface="Century Schoolbook" charset="0"/>
              <a:ea typeface="宋体" charset="0"/>
              <a:cs typeface="宋体" charset="0"/>
              <a:sym typeface="宋体" charset="0"/>
            </a:endParaRPr>
          </a:p>
        </p:txBody>
      </p:sp>
      <p:sp>
        <p:nvSpPr>
          <p:cNvPr id="57359" name="Rounded Rectangle 17"/>
          <p:cNvSpPr>
            <a:spLocks/>
          </p:cNvSpPr>
          <p:nvPr/>
        </p:nvSpPr>
        <p:spPr bwMode="auto">
          <a:xfrm>
            <a:off x="4719347" y="2706062"/>
            <a:ext cx="4353228" cy="1155432"/>
          </a:xfrm>
          <a:prstGeom prst="roundRect">
            <a:avLst>
              <a:gd name="adj" fmla="val 16667"/>
            </a:avLst>
          </a:prstGeom>
          <a:gradFill rotWithShape="1">
            <a:gsLst>
              <a:gs pos="0">
                <a:srgbClr val="999999"/>
              </a:gs>
              <a:gs pos="100000">
                <a:srgbClr val="CCCCCC"/>
              </a:gs>
            </a:gsLst>
            <a:lin ang="5400000" scaled="1"/>
          </a:gradFill>
          <a:ln w="12700" cmpd="sng">
            <a:solidFill>
              <a:srgbClr val="A6A6A6"/>
            </a:solidFill>
            <a:round/>
            <a:headEnd/>
            <a:tailEnd/>
          </a:ln>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Century Schoolbook" charset="0"/>
              <a:ea typeface="宋体" charset="0"/>
              <a:cs typeface="宋体" charset="0"/>
              <a:sym typeface="Century Schoolbook" charset="0"/>
            </a:endParaRPr>
          </a:p>
        </p:txBody>
      </p:sp>
      <p:sp>
        <p:nvSpPr>
          <p:cNvPr id="57360" name="矩形 29"/>
          <p:cNvSpPr>
            <a:spLocks noChangeArrowheads="1"/>
          </p:cNvSpPr>
          <p:nvPr/>
        </p:nvSpPr>
        <p:spPr bwMode="auto">
          <a:xfrm>
            <a:off x="6192292" y="3553593"/>
            <a:ext cx="1274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1400" b="1" smtClean="0">
                <a:solidFill>
                  <a:srgbClr val="595959"/>
                </a:solidFill>
                <a:latin typeface="微软雅黑" charset="0"/>
                <a:ea typeface="微软雅黑" charset="0"/>
                <a:cs typeface="微软雅黑" charset="0"/>
                <a:sym typeface="微软雅黑" charset="0"/>
              </a:rPr>
              <a:t>网络拓扑管理</a:t>
            </a:r>
            <a:endParaRPr lang="zh-CN" altLang="en-US" sz="1500" smtClean="0">
              <a:solidFill>
                <a:srgbClr val="595959"/>
              </a:solidFill>
              <a:latin typeface="Century Schoolbook" charset="0"/>
              <a:ea typeface="宋体" charset="0"/>
              <a:cs typeface="宋体" charset="0"/>
              <a:sym typeface="宋体" charset="0"/>
            </a:endParaRPr>
          </a:p>
        </p:txBody>
      </p:sp>
      <p:sp>
        <p:nvSpPr>
          <p:cNvPr id="57361" name="Rounded Rectangle 34"/>
          <p:cNvSpPr>
            <a:spLocks/>
          </p:cNvSpPr>
          <p:nvPr/>
        </p:nvSpPr>
        <p:spPr bwMode="auto">
          <a:xfrm>
            <a:off x="3168104" y="2809227"/>
            <a:ext cx="1297291"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en-US" sz="1400" smtClean="0">
                <a:solidFill>
                  <a:srgbClr val="FFFFFF"/>
                </a:solidFill>
                <a:latin typeface="Century Schoolbook" charset="0"/>
                <a:ea typeface="宋体" charset="0"/>
                <a:cs typeface="宋体" charset="0"/>
                <a:sym typeface="宋体" charset="0"/>
              </a:rPr>
              <a:t>vSwitch</a:t>
            </a:r>
            <a:endParaRPr lang="en-US" sz="1400" smtClean="0">
              <a:solidFill>
                <a:srgbClr val="FFFFFF"/>
              </a:solidFill>
              <a:latin typeface="Century Schoolbook" charset="0"/>
              <a:ea typeface="宋体" charset="0"/>
              <a:cs typeface="宋体" charset="0"/>
              <a:sym typeface="Century Schoolbook" charset="0"/>
            </a:endParaRPr>
          </a:p>
        </p:txBody>
      </p:sp>
      <p:sp>
        <p:nvSpPr>
          <p:cNvPr id="57362" name="Rounded Rectangle 17"/>
          <p:cNvSpPr>
            <a:spLocks/>
          </p:cNvSpPr>
          <p:nvPr/>
        </p:nvSpPr>
        <p:spPr bwMode="auto">
          <a:xfrm>
            <a:off x="9246112" y="2706062"/>
            <a:ext cx="2706746" cy="1155432"/>
          </a:xfrm>
          <a:prstGeom prst="roundRect">
            <a:avLst>
              <a:gd name="adj" fmla="val 16667"/>
            </a:avLst>
          </a:prstGeom>
          <a:gradFill rotWithShape="1">
            <a:gsLst>
              <a:gs pos="0">
                <a:srgbClr val="999999"/>
              </a:gs>
              <a:gs pos="100000">
                <a:srgbClr val="CCCCCC"/>
              </a:gs>
            </a:gsLst>
            <a:lin ang="5400000" scaled="1"/>
          </a:gradFill>
          <a:ln w="12700" cmpd="sng">
            <a:solidFill>
              <a:srgbClr val="A6A6A6"/>
            </a:solidFill>
            <a:round/>
            <a:headEnd/>
            <a:tailEnd/>
          </a:ln>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Century Schoolbook" charset="0"/>
              <a:ea typeface="宋体" charset="0"/>
              <a:cs typeface="宋体" charset="0"/>
              <a:sym typeface="Century Schoolbook" charset="0"/>
            </a:endParaRPr>
          </a:p>
        </p:txBody>
      </p:sp>
      <p:sp>
        <p:nvSpPr>
          <p:cNvPr id="57363" name="矩形 33"/>
          <p:cNvSpPr>
            <a:spLocks noChangeArrowheads="1"/>
          </p:cNvSpPr>
          <p:nvPr/>
        </p:nvSpPr>
        <p:spPr bwMode="auto">
          <a:xfrm>
            <a:off x="9838677" y="3553593"/>
            <a:ext cx="14542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1400" b="1" smtClean="0">
                <a:solidFill>
                  <a:srgbClr val="595959"/>
                </a:solidFill>
                <a:latin typeface="微软雅黑" charset="0"/>
                <a:ea typeface="微软雅黑" charset="0"/>
                <a:cs typeface="微软雅黑" charset="0"/>
                <a:sym typeface="微软雅黑" charset="0"/>
              </a:rPr>
              <a:t>地址资源池管理</a:t>
            </a:r>
            <a:endParaRPr lang="zh-CN" altLang="en-US" sz="1500" smtClean="0">
              <a:solidFill>
                <a:srgbClr val="595959"/>
              </a:solidFill>
              <a:latin typeface="Century Schoolbook" charset="0"/>
              <a:ea typeface="宋体" charset="0"/>
              <a:cs typeface="宋体" charset="0"/>
              <a:sym typeface="宋体" charset="0"/>
            </a:endParaRPr>
          </a:p>
        </p:txBody>
      </p:sp>
      <p:sp>
        <p:nvSpPr>
          <p:cNvPr id="57364" name="Rounded Rectangle 33"/>
          <p:cNvSpPr>
            <a:spLocks/>
          </p:cNvSpPr>
          <p:nvPr/>
        </p:nvSpPr>
        <p:spPr bwMode="auto">
          <a:xfrm>
            <a:off x="9368857" y="2780656"/>
            <a:ext cx="1119522"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en-US" sz="1200" smtClean="0">
                <a:solidFill>
                  <a:srgbClr val="FFFFFF"/>
                </a:solidFill>
                <a:latin typeface="微软雅黑" charset="0"/>
                <a:ea typeface="微软雅黑" charset="0"/>
                <a:cs typeface="微软雅黑" charset="0"/>
                <a:sym typeface="微软雅黑" charset="0"/>
              </a:rPr>
              <a:t>IP</a:t>
            </a:r>
            <a:r>
              <a:rPr lang="zh-CN" altLang="en-US" sz="1200" smtClean="0">
                <a:solidFill>
                  <a:srgbClr val="FFFFFF"/>
                </a:solidFill>
                <a:latin typeface="微软雅黑" charset="0"/>
                <a:ea typeface="微软雅黑" charset="0"/>
                <a:cs typeface="微软雅黑" charset="0"/>
                <a:sym typeface="微软雅黑" charset="0"/>
              </a:rPr>
              <a:t>地址管理</a:t>
            </a:r>
            <a:endParaRPr lang="en-US" sz="1200" smtClean="0">
              <a:solidFill>
                <a:srgbClr val="FFFFFF"/>
              </a:solidFill>
              <a:latin typeface="微软雅黑" charset="0"/>
              <a:ea typeface="微软雅黑" charset="0"/>
              <a:cs typeface="微软雅黑" charset="0"/>
              <a:sym typeface="微软雅黑" charset="0"/>
            </a:endParaRPr>
          </a:p>
        </p:txBody>
      </p:sp>
      <p:sp>
        <p:nvSpPr>
          <p:cNvPr id="57365" name="Rounded Rectangle 34"/>
          <p:cNvSpPr>
            <a:spLocks/>
          </p:cNvSpPr>
          <p:nvPr/>
        </p:nvSpPr>
        <p:spPr bwMode="auto">
          <a:xfrm>
            <a:off x="10609011" y="2780656"/>
            <a:ext cx="1127987"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en-US" sz="1200" smtClean="0">
                <a:solidFill>
                  <a:srgbClr val="FFFFFF"/>
                </a:solidFill>
                <a:latin typeface="微软雅黑" charset="0"/>
                <a:ea typeface="微软雅黑" charset="0"/>
                <a:cs typeface="微软雅黑" charset="0"/>
                <a:sym typeface="微软雅黑" charset="0"/>
              </a:rPr>
              <a:t>MAC</a:t>
            </a:r>
            <a:r>
              <a:rPr lang="zh-CN" altLang="en-US" sz="1200" smtClean="0">
                <a:solidFill>
                  <a:srgbClr val="FFFFFF"/>
                </a:solidFill>
                <a:latin typeface="微软雅黑" charset="0"/>
                <a:ea typeface="微软雅黑" charset="0"/>
                <a:cs typeface="微软雅黑" charset="0"/>
                <a:sym typeface="微软雅黑" charset="0"/>
              </a:rPr>
              <a:t>地址管理</a:t>
            </a:r>
            <a:endParaRPr lang="en-US" sz="1200" smtClean="0">
              <a:solidFill>
                <a:srgbClr val="FFFFFF"/>
              </a:solidFill>
              <a:latin typeface="微软雅黑" charset="0"/>
              <a:ea typeface="微软雅黑" charset="0"/>
              <a:cs typeface="微软雅黑" charset="0"/>
              <a:sym typeface="微软雅黑" charset="0"/>
            </a:endParaRPr>
          </a:p>
        </p:txBody>
      </p:sp>
      <p:sp>
        <p:nvSpPr>
          <p:cNvPr id="57366" name="Rounded Rectangle 34"/>
          <p:cNvSpPr>
            <a:spLocks/>
          </p:cNvSpPr>
          <p:nvPr/>
        </p:nvSpPr>
        <p:spPr bwMode="auto">
          <a:xfrm>
            <a:off x="4888651" y="2825098"/>
            <a:ext cx="1413688"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en-US" sz="1200" smtClean="0">
                <a:solidFill>
                  <a:srgbClr val="FFFFFF"/>
                </a:solidFill>
                <a:latin typeface="微软雅黑" charset="0"/>
                <a:ea typeface="微软雅黑" charset="0"/>
                <a:cs typeface="微软雅黑" charset="0"/>
                <a:sym typeface="微软雅黑" charset="0"/>
              </a:rPr>
              <a:t>IP</a:t>
            </a:r>
            <a:r>
              <a:rPr lang="zh-CN" altLang="en-US" sz="1200" smtClean="0">
                <a:solidFill>
                  <a:srgbClr val="FFFFFF"/>
                </a:solidFill>
                <a:latin typeface="微软雅黑" charset="0"/>
                <a:ea typeface="微软雅黑" charset="0"/>
                <a:cs typeface="微软雅黑" charset="0"/>
                <a:sym typeface="微软雅黑" charset="0"/>
              </a:rPr>
              <a:t>子网拓扑</a:t>
            </a:r>
            <a:endParaRPr lang="en-US" sz="1200" smtClean="0">
              <a:solidFill>
                <a:srgbClr val="FFFFFF"/>
              </a:solidFill>
              <a:latin typeface="微软雅黑" charset="0"/>
              <a:ea typeface="微软雅黑" charset="0"/>
              <a:cs typeface="微软雅黑" charset="0"/>
              <a:sym typeface="微软雅黑" charset="0"/>
            </a:endParaRPr>
          </a:p>
        </p:txBody>
      </p:sp>
      <p:sp>
        <p:nvSpPr>
          <p:cNvPr id="57367" name="Rounded Rectangle 17"/>
          <p:cNvSpPr>
            <a:spLocks/>
          </p:cNvSpPr>
          <p:nvPr/>
        </p:nvSpPr>
        <p:spPr bwMode="auto">
          <a:xfrm>
            <a:off x="190467" y="1476033"/>
            <a:ext cx="4566974" cy="1155432"/>
          </a:xfrm>
          <a:prstGeom prst="roundRect">
            <a:avLst>
              <a:gd name="adj" fmla="val 16667"/>
            </a:avLst>
          </a:prstGeom>
          <a:gradFill rotWithShape="1">
            <a:gsLst>
              <a:gs pos="0">
                <a:srgbClr val="999999"/>
              </a:gs>
              <a:gs pos="100000">
                <a:srgbClr val="CCCCCC"/>
              </a:gs>
            </a:gsLst>
            <a:lin ang="5400000" scaled="1"/>
          </a:gradFill>
          <a:ln w="12700" cmpd="sng">
            <a:solidFill>
              <a:srgbClr val="A6A6A6"/>
            </a:solidFill>
            <a:round/>
            <a:headEnd/>
            <a:tailEnd/>
          </a:ln>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Century Schoolbook" charset="0"/>
              <a:ea typeface="宋体" charset="0"/>
              <a:cs typeface="宋体" charset="0"/>
              <a:sym typeface="Century Schoolbook" charset="0"/>
            </a:endParaRPr>
          </a:p>
        </p:txBody>
      </p:sp>
      <p:sp>
        <p:nvSpPr>
          <p:cNvPr id="57368" name="矩形 44"/>
          <p:cNvSpPr>
            <a:spLocks noChangeArrowheads="1"/>
          </p:cNvSpPr>
          <p:nvPr/>
        </p:nvSpPr>
        <p:spPr bwMode="auto">
          <a:xfrm>
            <a:off x="1172433" y="2317216"/>
            <a:ext cx="1813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1400" b="1" smtClean="0">
                <a:solidFill>
                  <a:srgbClr val="595959"/>
                </a:solidFill>
                <a:latin typeface="微软雅黑" charset="0"/>
                <a:ea typeface="微软雅黑" charset="0"/>
                <a:cs typeface="微软雅黑" charset="0"/>
                <a:sym typeface="微软雅黑" charset="0"/>
              </a:rPr>
              <a:t>网络安全与服务管理</a:t>
            </a:r>
            <a:endParaRPr lang="zh-CN" altLang="en-US" sz="1500" smtClean="0">
              <a:solidFill>
                <a:srgbClr val="595959"/>
              </a:solidFill>
              <a:latin typeface="Century Schoolbook" charset="0"/>
              <a:ea typeface="宋体" charset="0"/>
              <a:cs typeface="宋体" charset="0"/>
              <a:sym typeface="宋体" charset="0"/>
            </a:endParaRPr>
          </a:p>
        </p:txBody>
      </p:sp>
      <p:sp>
        <p:nvSpPr>
          <p:cNvPr id="57369" name="Rounded Rectangle 34"/>
          <p:cNvSpPr>
            <a:spLocks/>
          </p:cNvSpPr>
          <p:nvPr/>
        </p:nvSpPr>
        <p:spPr bwMode="auto">
          <a:xfrm>
            <a:off x="6399690" y="2825098"/>
            <a:ext cx="1136453"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en-US" sz="1200" smtClean="0">
                <a:solidFill>
                  <a:srgbClr val="FFFFFF"/>
                </a:solidFill>
                <a:latin typeface="微软雅黑" charset="0"/>
                <a:ea typeface="微软雅黑" charset="0"/>
                <a:cs typeface="微软雅黑" charset="0"/>
                <a:sym typeface="微软雅黑" charset="0"/>
              </a:rPr>
              <a:t>vlan</a:t>
            </a:r>
            <a:r>
              <a:rPr lang="zh-CN" altLang="en-US" sz="1200" smtClean="0">
                <a:solidFill>
                  <a:srgbClr val="FFFFFF"/>
                </a:solidFill>
                <a:latin typeface="微软雅黑" charset="0"/>
                <a:ea typeface="微软雅黑" charset="0"/>
                <a:cs typeface="微软雅黑" charset="0"/>
                <a:sym typeface="微软雅黑" charset="0"/>
              </a:rPr>
              <a:t>拓扑</a:t>
            </a:r>
            <a:endParaRPr lang="en-US" sz="1200" smtClean="0">
              <a:solidFill>
                <a:srgbClr val="FFFFFF"/>
              </a:solidFill>
              <a:latin typeface="微软雅黑" charset="0"/>
              <a:ea typeface="微软雅黑" charset="0"/>
              <a:cs typeface="微软雅黑" charset="0"/>
              <a:sym typeface="微软雅黑" charset="0"/>
            </a:endParaRPr>
          </a:p>
        </p:txBody>
      </p:sp>
      <p:sp>
        <p:nvSpPr>
          <p:cNvPr id="57370" name="Rounded Rectangle 34"/>
          <p:cNvSpPr>
            <a:spLocks/>
          </p:cNvSpPr>
          <p:nvPr/>
        </p:nvSpPr>
        <p:spPr bwMode="auto">
          <a:xfrm>
            <a:off x="535426" y="1571264"/>
            <a:ext cx="1005241" cy="633266"/>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en-US" sz="1200" smtClean="0">
                <a:solidFill>
                  <a:srgbClr val="FFFFFF"/>
                </a:solidFill>
                <a:latin typeface="微软雅黑" charset="0"/>
                <a:ea typeface="微软雅黑" charset="0"/>
                <a:cs typeface="微软雅黑" charset="0"/>
                <a:sym typeface="微软雅黑" charset="0"/>
              </a:rPr>
              <a:t>NAT</a:t>
            </a:r>
            <a:r>
              <a:rPr lang="zh-CN" altLang="en-US" sz="1200" smtClean="0">
                <a:solidFill>
                  <a:srgbClr val="FFFFFF"/>
                </a:solidFill>
                <a:latin typeface="微软雅黑" charset="0"/>
                <a:ea typeface="微软雅黑" charset="0"/>
                <a:cs typeface="微软雅黑" charset="0"/>
                <a:sym typeface="微软雅黑" charset="0"/>
              </a:rPr>
              <a:t>服务</a:t>
            </a:r>
            <a:endParaRPr lang="en-US" sz="1200" smtClean="0">
              <a:solidFill>
                <a:srgbClr val="FFFFFF"/>
              </a:solidFill>
              <a:latin typeface="微软雅黑" charset="0"/>
              <a:ea typeface="微软雅黑" charset="0"/>
              <a:cs typeface="微软雅黑" charset="0"/>
              <a:sym typeface="微软雅黑" charset="0"/>
            </a:endParaRPr>
          </a:p>
        </p:txBody>
      </p:sp>
      <p:sp>
        <p:nvSpPr>
          <p:cNvPr id="57371" name="Rounded Rectangle 34"/>
          <p:cNvSpPr>
            <a:spLocks/>
          </p:cNvSpPr>
          <p:nvPr/>
        </p:nvSpPr>
        <p:spPr bwMode="auto">
          <a:xfrm>
            <a:off x="1972391" y="1552218"/>
            <a:ext cx="1056034"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zh-CN" altLang="en-US" sz="1200" smtClean="0">
                <a:solidFill>
                  <a:srgbClr val="FFFFFF"/>
                </a:solidFill>
                <a:latin typeface="微软雅黑" charset="0"/>
                <a:ea typeface="微软雅黑" charset="0"/>
                <a:cs typeface="微软雅黑" charset="0"/>
                <a:sym typeface="微软雅黑" charset="0"/>
              </a:rPr>
              <a:t>防火墙服务</a:t>
            </a:r>
            <a:endParaRPr lang="en-US" sz="1200" smtClean="0">
              <a:solidFill>
                <a:srgbClr val="FFFFFF"/>
              </a:solidFill>
              <a:latin typeface="微软雅黑" charset="0"/>
              <a:ea typeface="微软雅黑" charset="0"/>
              <a:cs typeface="微软雅黑" charset="0"/>
              <a:sym typeface="微软雅黑" charset="0"/>
            </a:endParaRPr>
          </a:p>
        </p:txBody>
      </p:sp>
      <p:sp>
        <p:nvSpPr>
          <p:cNvPr id="57372" name="Rounded Rectangle 34"/>
          <p:cNvSpPr>
            <a:spLocks/>
          </p:cNvSpPr>
          <p:nvPr/>
        </p:nvSpPr>
        <p:spPr bwMode="auto">
          <a:xfrm>
            <a:off x="3411475" y="1556977"/>
            <a:ext cx="988312"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en-US" sz="1200" smtClean="0">
                <a:solidFill>
                  <a:srgbClr val="FFFFFF"/>
                </a:solidFill>
                <a:latin typeface="微软雅黑" charset="0"/>
                <a:ea typeface="微软雅黑" charset="0"/>
                <a:cs typeface="微软雅黑" charset="0"/>
                <a:sym typeface="微软雅黑" charset="0"/>
              </a:rPr>
              <a:t>DHCP</a:t>
            </a:r>
            <a:r>
              <a:rPr lang="zh-CN" altLang="en-US" sz="1200" smtClean="0">
                <a:solidFill>
                  <a:srgbClr val="FFFFFF"/>
                </a:solidFill>
                <a:latin typeface="微软雅黑" charset="0"/>
                <a:ea typeface="微软雅黑" charset="0"/>
                <a:cs typeface="微软雅黑" charset="0"/>
                <a:sym typeface="微软雅黑" charset="0"/>
              </a:rPr>
              <a:t>服务</a:t>
            </a:r>
            <a:endParaRPr lang="en-US" sz="1200" smtClean="0">
              <a:solidFill>
                <a:srgbClr val="FFFFFF"/>
              </a:solidFill>
              <a:latin typeface="微软雅黑" charset="0"/>
              <a:ea typeface="微软雅黑" charset="0"/>
              <a:cs typeface="微软雅黑" charset="0"/>
              <a:sym typeface="微软雅黑" charset="0"/>
            </a:endParaRPr>
          </a:p>
        </p:txBody>
      </p:sp>
      <p:sp>
        <p:nvSpPr>
          <p:cNvPr id="57373" name="Rounded Rectangle 34"/>
          <p:cNvSpPr>
            <a:spLocks/>
          </p:cNvSpPr>
          <p:nvPr/>
        </p:nvSpPr>
        <p:spPr bwMode="auto">
          <a:xfrm>
            <a:off x="7661003" y="2834621"/>
            <a:ext cx="1218988"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zh-CN" altLang="en-US" sz="1200" smtClean="0">
                <a:solidFill>
                  <a:srgbClr val="FFFFFF"/>
                </a:solidFill>
                <a:latin typeface="微软雅黑" charset="0"/>
                <a:ea typeface="微软雅黑" charset="0"/>
                <a:cs typeface="微软雅黑" charset="0"/>
                <a:sym typeface="微软雅黑" charset="0"/>
              </a:rPr>
              <a:t>数据中心网络拓扑</a:t>
            </a:r>
            <a:endParaRPr lang="en-US" sz="1200" smtClean="0">
              <a:solidFill>
                <a:srgbClr val="FFFFFF"/>
              </a:solidFill>
              <a:latin typeface="微软雅黑" charset="0"/>
              <a:ea typeface="微软雅黑" charset="0"/>
              <a:cs typeface="微软雅黑" charset="0"/>
              <a:sym typeface="微软雅黑" charset="0"/>
            </a:endParaRPr>
          </a:p>
        </p:txBody>
      </p:sp>
      <p:sp>
        <p:nvSpPr>
          <p:cNvPr id="57374" name="Rounded Rectangle 17"/>
          <p:cNvSpPr>
            <a:spLocks/>
          </p:cNvSpPr>
          <p:nvPr/>
        </p:nvSpPr>
        <p:spPr bwMode="auto">
          <a:xfrm>
            <a:off x="4947907" y="1469685"/>
            <a:ext cx="2971284" cy="1155432"/>
          </a:xfrm>
          <a:prstGeom prst="roundRect">
            <a:avLst>
              <a:gd name="adj" fmla="val 16667"/>
            </a:avLst>
          </a:prstGeom>
          <a:gradFill rotWithShape="1">
            <a:gsLst>
              <a:gs pos="0">
                <a:srgbClr val="999999"/>
              </a:gs>
              <a:gs pos="100000">
                <a:srgbClr val="CCCCCC"/>
              </a:gs>
            </a:gsLst>
            <a:lin ang="5400000" scaled="1"/>
          </a:gradFill>
          <a:ln w="12700" cmpd="sng">
            <a:solidFill>
              <a:srgbClr val="A6A6A6"/>
            </a:solidFill>
            <a:round/>
            <a:headEnd/>
            <a:tailEnd/>
          </a:ln>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Century Schoolbook" charset="0"/>
              <a:ea typeface="宋体" charset="0"/>
              <a:cs typeface="宋体" charset="0"/>
              <a:sym typeface="Century Schoolbook" charset="0"/>
            </a:endParaRPr>
          </a:p>
        </p:txBody>
      </p:sp>
      <p:sp>
        <p:nvSpPr>
          <p:cNvPr id="57375" name="矩形 53"/>
          <p:cNvSpPr>
            <a:spLocks noChangeArrowheads="1"/>
          </p:cNvSpPr>
          <p:nvPr/>
        </p:nvSpPr>
        <p:spPr bwMode="auto">
          <a:xfrm>
            <a:off x="5466401" y="2317216"/>
            <a:ext cx="1274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1400" b="1" smtClean="0">
                <a:solidFill>
                  <a:srgbClr val="595959"/>
                </a:solidFill>
                <a:latin typeface="微软雅黑" charset="0"/>
                <a:ea typeface="微软雅黑" charset="0"/>
                <a:cs typeface="微软雅黑" charset="0"/>
                <a:sym typeface="微软雅黑" charset="0"/>
              </a:rPr>
              <a:t>网络事件管理</a:t>
            </a:r>
            <a:endParaRPr lang="zh-CN" altLang="en-US" sz="1500" smtClean="0">
              <a:solidFill>
                <a:srgbClr val="595959"/>
              </a:solidFill>
              <a:latin typeface="Century Schoolbook" charset="0"/>
              <a:ea typeface="宋体" charset="0"/>
              <a:cs typeface="宋体" charset="0"/>
              <a:sym typeface="宋体" charset="0"/>
            </a:endParaRPr>
          </a:p>
        </p:txBody>
      </p:sp>
      <p:sp>
        <p:nvSpPr>
          <p:cNvPr id="57376" name="Rounded Rectangle 33"/>
          <p:cNvSpPr>
            <a:spLocks/>
          </p:cNvSpPr>
          <p:nvPr/>
        </p:nvSpPr>
        <p:spPr bwMode="auto">
          <a:xfrm>
            <a:off x="5091817" y="1544280"/>
            <a:ext cx="1337501"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zh-CN" altLang="en-US" sz="1200" smtClean="0">
                <a:solidFill>
                  <a:srgbClr val="FFFFFF"/>
                </a:solidFill>
                <a:latin typeface="微软雅黑" charset="0"/>
                <a:ea typeface="微软雅黑" charset="0"/>
                <a:cs typeface="微软雅黑" charset="0"/>
                <a:sym typeface="微软雅黑" charset="0"/>
              </a:rPr>
              <a:t>接收网络事件响应</a:t>
            </a:r>
            <a:endParaRPr lang="en-US" sz="1200" smtClean="0">
              <a:solidFill>
                <a:srgbClr val="FFFFFF"/>
              </a:solidFill>
              <a:latin typeface="微软雅黑" charset="0"/>
              <a:ea typeface="微软雅黑" charset="0"/>
              <a:cs typeface="微软雅黑" charset="0"/>
              <a:sym typeface="微软雅黑" charset="0"/>
            </a:endParaRPr>
          </a:p>
        </p:txBody>
      </p:sp>
      <p:sp>
        <p:nvSpPr>
          <p:cNvPr id="57377" name="Rounded Rectangle 34"/>
          <p:cNvSpPr>
            <a:spLocks/>
          </p:cNvSpPr>
          <p:nvPr/>
        </p:nvSpPr>
        <p:spPr bwMode="auto">
          <a:xfrm>
            <a:off x="6619784" y="1544280"/>
            <a:ext cx="1127988"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zh-CN" altLang="en-US" sz="1200" smtClean="0">
                <a:solidFill>
                  <a:srgbClr val="FFFFFF"/>
                </a:solidFill>
                <a:latin typeface="微软雅黑" charset="0"/>
                <a:ea typeface="微软雅黑" charset="0"/>
                <a:cs typeface="微软雅黑" charset="0"/>
                <a:sym typeface="微软雅黑" charset="0"/>
              </a:rPr>
              <a:t>发布网络事件</a:t>
            </a:r>
            <a:endParaRPr lang="en-US" sz="1200" smtClean="0">
              <a:solidFill>
                <a:srgbClr val="FFFFFF"/>
              </a:solidFill>
              <a:latin typeface="微软雅黑" charset="0"/>
              <a:ea typeface="微软雅黑" charset="0"/>
              <a:cs typeface="微软雅黑" charset="0"/>
              <a:sym typeface="微软雅黑" charset="0"/>
            </a:endParaRPr>
          </a:p>
        </p:txBody>
      </p:sp>
      <p:sp>
        <p:nvSpPr>
          <p:cNvPr id="57378" name="Rounded Rectangle 17"/>
          <p:cNvSpPr>
            <a:spLocks/>
          </p:cNvSpPr>
          <p:nvPr/>
        </p:nvSpPr>
        <p:spPr bwMode="auto">
          <a:xfrm>
            <a:off x="8207012" y="1469685"/>
            <a:ext cx="3745849" cy="1155432"/>
          </a:xfrm>
          <a:prstGeom prst="roundRect">
            <a:avLst>
              <a:gd name="adj" fmla="val 16667"/>
            </a:avLst>
          </a:prstGeom>
          <a:gradFill rotWithShape="1">
            <a:gsLst>
              <a:gs pos="0">
                <a:srgbClr val="999999"/>
              </a:gs>
              <a:gs pos="100000">
                <a:srgbClr val="CCCCCC"/>
              </a:gs>
            </a:gsLst>
            <a:lin ang="5400000" scaled="1"/>
          </a:gradFill>
          <a:ln w="12700" cmpd="sng">
            <a:solidFill>
              <a:srgbClr val="A6A6A6"/>
            </a:solidFill>
            <a:round/>
            <a:headEnd/>
            <a:tailEnd/>
          </a:ln>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Century Schoolbook" charset="0"/>
              <a:ea typeface="宋体" charset="0"/>
              <a:cs typeface="宋体" charset="0"/>
              <a:sym typeface="Century Schoolbook" charset="0"/>
            </a:endParaRPr>
          </a:p>
        </p:txBody>
      </p:sp>
      <p:sp>
        <p:nvSpPr>
          <p:cNvPr id="57379" name="矩形 57"/>
          <p:cNvSpPr>
            <a:spLocks noChangeArrowheads="1"/>
          </p:cNvSpPr>
          <p:nvPr/>
        </p:nvSpPr>
        <p:spPr bwMode="auto">
          <a:xfrm>
            <a:off x="9265159" y="2317216"/>
            <a:ext cx="1274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1400" b="1" smtClean="0">
                <a:solidFill>
                  <a:srgbClr val="595959"/>
                </a:solidFill>
                <a:latin typeface="微软雅黑" charset="0"/>
                <a:ea typeface="微软雅黑" charset="0"/>
                <a:cs typeface="微软雅黑" charset="0"/>
                <a:sym typeface="微软雅黑" charset="0"/>
              </a:rPr>
              <a:t>网络日志管理</a:t>
            </a:r>
            <a:endParaRPr lang="zh-CN" altLang="en-US" sz="1500" smtClean="0">
              <a:solidFill>
                <a:srgbClr val="595959"/>
              </a:solidFill>
              <a:latin typeface="Century Schoolbook" charset="0"/>
              <a:ea typeface="宋体" charset="0"/>
              <a:cs typeface="宋体" charset="0"/>
              <a:sym typeface="宋体" charset="0"/>
            </a:endParaRPr>
          </a:p>
        </p:txBody>
      </p:sp>
      <p:sp>
        <p:nvSpPr>
          <p:cNvPr id="57380" name="Rounded Rectangle 33"/>
          <p:cNvSpPr>
            <a:spLocks/>
          </p:cNvSpPr>
          <p:nvPr/>
        </p:nvSpPr>
        <p:spPr bwMode="auto">
          <a:xfrm>
            <a:off x="8549852" y="1544280"/>
            <a:ext cx="774565"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zh-CN" altLang="en-US" sz="1200" smtClean="0">
                <a:solidFill>
                  <a:srgbClr val="FFFFFF"/>
                </a:solidFill>
                <a:latin typeface="微软雅黑" charset="0"/>
                <a:ea typeface="微软雅黑" charset="0"/>
                <a:cs typeface="微软雅黑" charset="0"/>
                <a:sym typeface="微软雅黑" charset="0"/>
              </a:rPr>
              <a:t>日志查询</a:t>
            </a:r>
            <a:endParaRPr lang="en-US" sz="1200" smtClean="0">
              <a:solidFill>
                <a:srgbClr val="FFFFFF"/>
              </a:solidFill>
              <a:latin typeface="微软雅黑" charset="0"/>
              <a:ea typeface="微软雅黑" charset="0"/>
              <a:cs typeface="微软雅黑" charset="0"/>
              <a:sym typeface="微软雅黑" charset="0"/>
            </a:endParaRPr>
          </a:p>
        </p:txBody>
      </p:sp>
      <p:sp>
        <p:nvSpPr>
          <p:cNvPr id="57381" name="Rounded Rectangle 34"/>
          <p:cNvSpPr>
            <a:spLocks/>
          </p:cNvSpPr>
          <p:nvPr/>
        </p:nvSpPr>
        <p:spPr bwMode="auto">
          <a:xfrm>
            <a:off x="9483137" y="1544280"/>
            <a:ext cx="912124"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zh-CN" altLang="en-US" sz="1200" smtClean="0">
                <a:solidFill>
                  <a:srgbClr val="FFFFFF"/>
                </a:solidFill>
                <a:latin typeface="微软雅黑" charset="0"/>
                <a:ea typeface="微软雅黑" charset="0"/>
                <a:cs typeface="微软雅黑" charset="0"/>
                <a:sym typeface="微软雅黑" charset="0"/>
              </a:rPr>
              <a:t>日志查看</a:t>
            </a:r>
            <a:endParaRPr lang="en-US" sz="1200" smtClean="0">
              <a:solidFill>
                <a:srgbClr val="FFFFFF"/>
              </a:solidFill>
              <a:latin typeface="微软雅黑" charset="0"/>
              <a:ea typeface="微软雅黑" charset="0"/>
              <a:cs typeface="微软雅黑" charset="0"/>
              <a:sym typeface="微软雅黑" charset="0"/>
            </a:endParaRPr>
          </a:p>
        </p:txBody>
      </p:sp>
      <p:sp>
        <p:nvSpPr>
          <p:cNvPr id="57382" name="Rounded Rectangle 34"/>
          <p:cNvSpPr>
            <a:spLocks/>
          </p:cNvSpPr>
          <p:nvPr/>
        </p:nvSpPr>
        <p:spPr bwMode="auto">
          <a:xfrm>
            <a:off x="10657684" y="1552218"/>
            <a:ext cx="912126" cy="634853"/>
          </a:xfrm>
          <a:prstGeom prst="roundRect">
            <a:avLst>
              <a:gd name="adj" fmla="val 16667"/>
            </a:avLst>
          </a:prstGeom>
          <a:gradFill rotWithShape="1">
            <a:gsLst>
              <a:gs pos="0">
                <a:srgbClr val="C34B1B"/>
              </a:gs>
              <a:gs pos="89000">
                <a:srgbClr val="E7893F"/>
              </a:gs>
              <a:gs pos="100000">
                <a:srgbClr val="E7893F"/>
              </a:gs>
            </a:gsLst>
            <a:lin ang="5400000" scaled="1"/>
          </a:gradFill>
          <a:ln w="12700" cmpd="sng">
            <a:solidFill>
              <a:srgbClr val="F79646"/>
            </a:solidFill>
            <a:round/>
            <a:headEnd/>
            <a:tailEnd/>
          </a:ln>
        </p:spPr>
        <p:txBody>
          <a:bodyPr anchor="ctr"/>
          <a:lstStyle/>
          <a:p>
            <a:pPr algn="ctr" defTabSz="784225" fontAlgn="base">
              <a:spcBef>
                <a:spcPct val="0"/>
              </a:spcBef>
              <a:spcAft>
                <a:spcPct val="0"/>
              </a:spcAft>
              <a:buFont typeface="Arial" charset="0"/>
              <a:buNone/>
            </a:pPr>
            <a:r>
              <a:rPr lang="zh-CN" altLang="en-US" sz="1200" smtClean="0">
                <a:solidFill>
                  <a:srgbClr val="FFFFFF"/>
                </a:solidFill>
                <a:latin typeface="微软雅黑" charset="0"/>
                <a:ea typeface="微软雅黑" charset="0"/>
                <a:cs typeface="微软雅黑" charset="0"/>
                <a:sym typeface="微软雅黑" charset="0"/>
              </a:rPr>
              <a:t>日志导出</a:t>
            </a:r>
            <a:endParaRPr lang="en-US" sz="1200" smtClean="0">
              <a:solidFill>
                <a:srgbClr val="FFFFFF"/>
              </a:solidFill>
              <a:latin typeface="微软雅黑" charset="0"/>
              <a:ea typeface="微软雅黑" charset="0"/>
              <a:cs typeface="微软雅黑" charset="0"/>
              <a:sym typeface="微软雅黑" charset="0"/>
            </a:endParaRPr>
          </a:p>
        </p:txBody>
      </p:sp>
      <p:sp>
        <p:nvSpPr>
          <p:cNvPr id="57383"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021ACD80-0E1D-3649-9C28-2500763AFEBD}"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45</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3580589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58373"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58374" name="文本占位符 2"/>
          <p:cNvSpPr>
            <a:spLocks noGrp="1" noChangeArrowheads="1"/>
          </p:cNvSpPr>
          <p:nvPr>
            <p:ph sz="quarter" idx="4294967295"/>
          </p:nvPr>
        </p:nvSpPr>
        <p:spPr bwMode="auto">
          <a:xfrm>
            <a:off x="529077" y="333298"/>
            <a:ext cx="92143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灵活的组网方式</a:t>
            </a:r>
          </a:p>
        </p:txBody>
      </p:sp>
      <p:sp>
        <p:nvSpPr>
          <p:cNvPr id="58375" name="TextBox 93"/>
          <p:cNvSpPr>
            <a:spLocks noChangeArrowheads="1"/>
          </p:cNvSpPr>
          <p:nvPr/>
        </p:nvSpPr>
        <p:spPr bwMode="auto">
          <a:xfrm>
            <a:off x="7631375" y="1476033"/>
            <a:ext cx="4368041" cy="222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defTabSz="784225" fontAlgn="base">
              <a:lnSpc>
                <a:spcPct val="120000"/>
              </a:lnSpc>
              <a:spcBef>
                <a:spcPct val="0"/>
              </a:spcBef>
              <a:spcAft>
                <a:spcPct val="0"/>
              </a:spcAft>
              <a:buFont typeface="Wingdings" charset="0"/>
              <a:buChar char="n"/>
            </a:pPr>
            <a:r>
              <a:rPr lang="en-US" sz="2000" b="1" smtClean="0">
                <a:solidFill>
                  <a:srgbClr val="000000"/>
                </a:solidFill>
                <a:latin typeface="微软雅黑" charset="0"/>
                <a:ea typeface="微软雅黑" charset="0"/>
                <a:cs typeface="微软雅黑" charset="0"/>
                <a:sym typeface="微软雅黑" charset="0"/>
              </a:rPr>
              <a:t>VPC</a:t>
            </a:r>
            <a:r>
              <a:rPr lang="zh-CN" altLang="en-US" b="1" smtClean="0">
                <a:solidFill>
                  <a:srgbClr val="000000"/>
                </a:solidFill>
                <a:latin typeface="微软雅黑" charset="0"/>
                <a:ea typeface="微软雅黑" charset="0"/>
                <a:cs typeface="微软雅黑" charset="0"/>
                <a:sym typeface="微软雅黑" charset="0"/>
              </a:rPr>
              <a:t>：</a:t>
            </a:r>
            <a:r>
              <a:rPr lang="zh-CN" altLang="en-US" smtClean="0">
                <a:solidFill>
                  <a:srgbClr val="000000"/>
                </a:solidFill>
                <a:latin typeface="微软雅黑" charset="0"/>
                <a:ea typeface="微软雅黑" charset="0"/>
                <a:cs typeface="微软雅黑" charset="0"/>
                <a:sym typeface="微软雅黑" charset="0"/>
              </a:rPr>
              <a:t>不同的</a:t>
            </a:r>
            <a:r>
              <a:rPr lang="zh-CN" altLang="en-US" smtClean="0">
                <a:solidFill>
                  <a:srgbClr val="F43308"/>
                </a:solidFill>
                <a:latin typeface="微软雅黑" charset="0"/>
                <a:ea typeface="微软雅黑" charset="0"/>
                <a:cs typeface="微软雅黑" charset="0"/>
                <a:sym typeface="微软雅黑" charset="0"/>
              </a:rPr>
              <a:t>子网域</a:t>
            </a:r>
            <a:r>
              <a:rPr lang="zh-CN" altLang="en-US" smtClean="0">
                <a:solidFill>
                  <a:srgbClr val="000000"/>
                </a:solidFill>
                <a:latin typeface="微软雅黑" charset="0"/>
                <a:ea typeface="微软雅黑" charset="0"/>
                <a:cs typeface="微软雅黑" charset="0"/>
                <a:sym typeface="微软雅黑" charset="0"/>
              </a:rPr>
              <a:t>，支持网络地址复用以及不同</a:t>
            </a:r>
            <a:r>
              <a:rPr lang="zh-CN" altLang="en-US" smtClean="0">
                <a:solidFill>
                  <a:srgbClr val="F43308"/>
                </a:solidFill>
                <a:latin typeface="微软雅黑" charset="0"/>
                <a:ea typeface="微软雅黑" charset="0"/>
                <a:cs typeface="微软雅黑" charset="0"/>
                <a:sym typeface="微软雅黑" charset="0"/>
              </a:rPr>
              <a:t>租户安全隔离</a:t>
            </a:r>
            <a:r>
              <a:rPr lang="zh-CN" altLang="en-US" smtClean="0">
                <a:solidFill>
                  <a:srgbClr val="000000"/>
                </a:solidFill>
                <a:latin typeface="微软雅黑" charset="0"/>
                <a:ea typeface="微软雅黑" charset="0"/>
                <a:cs typeface="微软雅黑" charset="0"/>
                <a:sym typeface="微软雅黑" charset="0"/>
              </a:rPr>
              <a:t>。</a:t>
            </a:r>
          </a:p>
          <a:p>
            <a:pPr marL="285750" indent="-285750" algn="just" defTabSz="784225" fontAlgn="base">
              <a:lnSpc>
                <a:spcPct val="120000"/>
              </a:lnSpc>
              <a:spcBef>
                <a:spcPct val="0"/>
              </a:spcBef>
              <a:spcAft>
                <a:spcPct val="0"/>
              </a:spcAft>
              <a:buFont typeface="Wingdings" charset="0"/>
              <a:buChar char="n"/>
            </a:pPr>
            <a:endParaRPr lang="en-US" smtClean="0">
              <a:solidFill>
                <a:srgbClr val="000000"/>
              </a:solidFill>
              <a:latin typeface="微软雅黑" charset="0"/>
              <a:ea typeface="微软雅黑" charset="0"/>
              <a:cs typeface="微软雅黑" charset="0"/>
              <a:sym typeface="微软雅黑" charset="0"/>
            </a:endParaRPr>
          </a:p>
          <a:p>
            <a:pPr marL="285750" indent="-285750" algn="just" defTabSz="784225" fontAlgn="base">
              <a:lnSpc>
                <a:spcPct val="120000"/>
              </a:lnSpc>
              <a:spcBef>
                <a:spcPct val="0"/>
              </a:spcBef>
              <a:spcAft>
                <a:spcPct val="0"/>
              </a:spcAft>
              <a:buFont typeface="Wingdings" charset="0"/>
              <a:buChar char="n"/>
            </a:pPr>
            <a:r>
              <a:rPr lang="en-US" sz="2000" b="1" smtClean="0">
                <a:solidFill>
                  <a:srgbClr val="000000"/>
                </a:solidFill>
                <a:latin typeface="微软雅黑" charset="0"/>
                <a:ea typeface="微软雅黑" charset="0"/>
                <a:cs typeface="微软雅黑" charset="0"/>
                <a:sym typeface="微软雅黑" charset="0"/>
              </a:rPr>
              <a:t>vRouter</a:t>
            </a:r>
            <a:r>
              <a:rPr lang="zh-CN" altLang="en-US" b="1" smtClean="0">
                <a:solidFill>
                  <a:srgbClr val="000000"/>
                </a:solidFill>
                <a:latin typeface="微软雅黑" charset="0"/>
                <a:ea typeface="微软雅黑" charset="0"/>
                <a:cs typeface="微软雅黑" charset="0"/>
                <a:sym typeface="微软雅黑" charset="0"/>
              </a:rPr>
              <a:t>：</a:t>
            </a:r>
            <a:r>
              <a:rPr lang="zh-CN" altLang="en-US" smtClean="0">
                <a:solidFill>
                  <a:srgbClr val="000000"/>
                </a:solidFill>
                <a:latin typeface="微软雅黑" charset="0"/>
                <a:ea typeface="微软雅黑" charset="0"/>
                <a:cs typeface="微软雅黑" charset="0"/>
                <a:sym typeface="微软雅黑" charset="0"/>
              </a:rPr>
              <a:t>提供私有云内部不同VPC之间的</a:t>
            </a:r>
            <a:r>
              <a:rPr lang="zh-CN" altLang="en-US" smtClean="0">
                <a:solidFill>
                  <a:srgbClr val="F43308"/>
                </a:solidFill>
                <a:latin typeface="微软雅黑" charset="0"/>
                <a:ea typeface="微软雅黑" charset="0"/>
                <a:cs typeface="微软雅黑" charset="0"/>
                <a:sym typeface="微软雅黑" charset="0"/>
              </a:rPr>
              <a:t>隔离</a:t>
            </a:r>
            <a:r>
              <a:rPr lang="zh-CN" altLang="en-US" smtClean="0">
                <a:solidFill>
                  <a:srgbClr val="000000"/>
                </a:solidFill>
                <a:latin typeface="微软雅黑" charset="0"/>
                <a:ea typeface="微软雅黑" charset="0"/>
                <a:cs typeface="微软雅黑" charset="0"/>
                <a:sym typeface="微软雅黑" charset="0"/>
              </a:rPr>
              <a:t>功能，并提供</a:t>
            </a:r>
            <a:r>
              <a:rPr lang="zh-CN" altLang="en-US" smtClean="0">
                <a:solidFill>
                  <a:srgbClr val="F43308"/>
                </a:solidFill>
                <a:latin typeface="微软雅黑" charset="0"/>
                <a:ea typeface="微软雅黑" charset="0"/>
                <a:cs typeface="微软雅黑" charset="0"/>
                <a:sym typeface="微软雅黑" charset="0"/>
              </a:rPr>
              <a:t>三层交换</a:t>
            </a:r>
            <a:r>
              <a:rPr lang="zh-CN" altLang="en-US" smtClean="0">
                <a:solidFill>
                  <a:srgbClr val="000000"/>
                </a:solidFill>
                <a:latin typeface="微软雅黑" charset="0"/>
                <a:ea typeface="微软雅黑" charset="0"/>
                <a:cs typeface="微软雅黑" charset="0"/>
                <a:sym typeface="微软雅黑" charset="0"/>
              </a:rPr>
              <a:t>功能。</a:t>
            </a:r>
          </a:p>
          <a:p>
            <a:pPr marL="285750" indent="-285750" algn="just" defTabSz="784225" fontAlgn="base">
              <a:lnSpc>
                <a:spcPct val="150000"/>
              </a:lnSpc>
              <a:spcBef>
                <a:spcPct val="0"/>
              </a:spcBef>
              <a:spcAft>
                <a:spcPct val="0"/>
              </a:spcAft>
              <a:buFont typeface="Wingdings" charset="0"/>
              <a:buChar char="n"/>
            </a:pPr>
            <a:endParaRPr lang="zh-CN" altLang="en-US" smtClean="0">
              <a:solidFill>
                <a:srgbClr val="000000"/>
              </a:solidFill>
              <a:latin typeface="微软雅黑" charset="0"/>
              <a:ea typeface="微软雅黑" charset="0"/>
              <a:cs typeface="微软雅黑" charset="0"/>
              <a:sym typeface="微软雅黑" charset="0"/>
            </a:endParaRPr>
          </a:p>
        </p:txBody>
      </p:sp>
      <p:grpSp>
        <p:nvGrpSpPr>
          <p:cNvPr id="58376" name="Group 8"/>
          <p:cNvGrpSpPr>
            <a:grpSpLocks/>
          </p:cNvGrpSpPr>
          <p:nvPr/>
        </p:nvGrpSpPr>
        <p:grpSpPr bwMode="auto">
          <a:xfrm>
            <a:off x="249723" y="1269707"/>
            <a:ext cx="7381651" cy="4422330"/>
            <a:chOff x="0" y="0"/>
            <a:chExt cx="10240" cy="7643"/>
          </a:xfrm>
        </p:grpSpPr>
        <p:sp>
          <p:nvSpPr>
            <p:cNvPr id="58377" name="Line 7"/>
            <p:cNvSpPr>
              <a:spLocks noChangeShapeType="1"/>
            </p:cNvSpPr>
            <p:nvPr/>
          </p:nvSpPr>
          <p:spPr bwMode="auto">
            <a:xfrm>
              <a:off x="5123" y="2425"/>
              <a:ext cx="0" cy="965"/>
            </a:xfrm>
            <a:prstGeom prst="line">
              <a:avLst/>
            </a:prstGeom>
            <a:noFill/>
            <a:ln w="38100" cmpd="sng">
              <a:solidFill>
                <a:srgbClr val="8064A2"/>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378" name="Line 7"/>
            <p:cNvSpPr>
              <a:spLocks noChangeShapeType="1"/>
            </p:cNvSpPr>
            <p:nvPr/>
          </p:nvSpPr>
          <p:spPr bwMode="auto">
            <a:xfrm>
              <a:off x="5378" y="2425"/>
              <a:ext cx="2675" cy="1135"/>
            </a:xfrm>
            <a:prstGeom prst="line">
              <a:avLst/>
            </a:prstGeom>
            <a:noFill/>
            <a:ln w="38100" cmpd="sng">
              <a:solidFill>
                <a:srgbClr val="4BACC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379" name="Line 7"/>
            <p:cNvSpPr>
              <a:spLocks noChangeShapeType="1"/>
            </p:cNvSpPr>
            <p:nvPr/>
          </p:nvSpPr>
          <p:spPr bwMode="auto">
            <a:xfrm flipH="1">
              <a:off x="2135" y="2425"/>
              <a:ext cx="2703" cy="1135"/>
            </a:xfrm>
            <a:prstGeom prst="line">
              <a:avLst/>
            </a:prstGeom>
            <a:noFill/>
            <a:ln w="38100" cmpd="sng">
              <a:solidFill>
                <a:srgbClr val="F7964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380" name="矩形 155"/>
            <p:cNvSpPr>
              <a:spLocks noChangeArrowheads="1"/>
            </p:cNvSpPr>
            <p:nvPr/>
          </p:nvSpPr>
          <p:spPr bwMode="auto">
            <a:xfrm>
              <a:off x="0" y="475"/>
              <a:ext cx="10240" cy="6488"/>
            </a:xfrm>
            <a:prstGeom prst="roundRect">
              <a:avLst>
                <a:gd name="adj" fmla="val 4014"/>
              </a:avLst>
            </a:prstGeom>
            <a:noFill/>
            <a:ln w="12700" cmpd="sng">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784225" fontAlgn="base">
                <a:spcBef>
                  <a:spcPct val="0"/>
                </a:spcBef>
                <a:spcAft>
                  <a:spcPct val="0"/>
                </a:spcAft>
                <a:buFont typeface="Arial" charset="0"/>
                <a:buNone/>
              </a:pPr>
              <a:endParaRPr lang="zh-CN" altLang="en-US" sz="1500" smtClean="0">
                <a:solidFill>
                  <a:srgbClr val="000000"/>
                </a:solidFill>
                <a:latin typeface="微软雅黑" charset="0"/>
                <a:ea typeface="微软雅黑" charset="0"/>
                <a:cs typeface="微软雅黑" charset="0"/>
                <a:sym typeface="微软雅黑" charset="0"/>
              </a:endParaRPr>
            </a:p>
          </p:txBody>
        </p:sp>
        <p:pic>
          <p:nvPicPr>
            <p:cNvPr id="58381" name="Picture 3" descr="VMW-ICON-Clou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5" y="6168"/>
              <a:ext cx="2835" cy="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2" name="矩形 10"/>
            <p:cNvSpPr>
              <a:spLocks noChangeArrowheads="1"/>
            </p:cNvSpPr>
            <p:nvPr/>
          </p:nvSpPr>
          <p:spPr bwMode="auto">
            <a:xfrm>
              <a:off x="3910" y="6735"/>
              <a:ext cx="1697"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en-US" sz="1600" b="1" smtClean="0">
                  <a:solidFill>
                    <a:srgbClr val="C00000"/>
                  </a:solidFill>
                  <a:latin typeface="微软雅黑" charset="0"/>
                  <a:ea typeface="微软雅黑" charset="0"/>
                  <a:cs typeface="微软雅黑" charset="0"/>
                  <a:sym typeface="微软雅黑" charset="0"/>
                </a:rPr>
                <a:t>Cloudview</a:t>
              </a:r>
              <a:endParaRPr lang="zh-CN" altLang="en-US" sz="1600" b="1" smtClean="0">
                <a:solidFill>
                  <a:srgbClr val="C00000"/>
                </a:solidFill>
                <a:latin typeface="微软雅黑" charset="0"/>
                <a:ea typeface="微软雅黑" charset="0"/>
                <a:cs typeface="微软雅黑" charset="0"/>
                <a:sym typeface="微软雅黑" charset="0"/>
              </a:endParaRPr>
            </a:p>
          </p:txBody>
        </p:sp>
        <p:grpSp>
          <p:nvGrpSpPr>
            <p:cNvPr id="58383" name="Group 25"/>
            <p:cNvGrpSpPr>
              <a:grpSpLocks noChangeAspect="1"/>
            </p:cNvGrpSpPr>
            <p:nvPr/>
          </p:nvGrpSpPr>
          <p:grpSpPr bwMode="auto">
            <a:xfrm>
              <a:off x="815" y="3390"/>
              <a:ext cx="2128" cy="1270"/>
              <a:chOff x="0" y="0"/>
              <a:chExt cx="2585949" cy="1284229"/>
            </a:xfrm>
          </p:grpSpPr>
          <p:pic>
            <p:nvPicPr>
              <p:cNvPr id="58384" name="Picture 141" descr="BlueClou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85949" cy="128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5" name="Picture 142"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857"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6" name="Picture 143" descr="firewal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7528" y="367203"/>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7" name="Picture 144" descr="loadbalancer.gif"/>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278" y="34815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8" name="Picture 145"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414"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9" name="Picture 146"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971"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0" name="Picture 147"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7528"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1" name="Picture 148"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7085"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2" name="Picture 149"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6642"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8393" name="Picture 17" descr="ICON_VM_basic_flat_R2_Q40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 y="5268"/>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4" name="Picture 17" descr="ICON_VM_basic_flat_R2_Q40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8" y="5268"/>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5" name="Picture 17" descr="ICON_VM_basic_flat_R2_Q40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0" y="5268"/>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6" name="Picture 17" descr="ICON_VM_basic_flat_R2_Q40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5" y="5268"/>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Picture 17" descr="ICON_VM_basic_flat_R2_Q40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3" y="5268"/>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8" name="Picture 17" descr="ICON_VM_basic_flat_R2_Q40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8" y="5268"/>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9" name="Picture 17" descr="ICON_VM_basic_flat_R2_Q40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8" y="5268"/>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0" name="Picture 17" descr="ICON_VM_basic_flat_R2_Q40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3" y="5268"/>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1" name="Picture 17" descr="ICON_VM_basic_flat_R2_Q40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3" y="5268"/>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402" name="Group 25"/>
            <p:cNvGrpSpPr>
              <a:grpSpLocks noChangeAspect="1"/>
            </p:cNvGrpSpPr>
            <p:nvPr/>
          </p:nvGrpSpPr>
          <p:grpSpPr bwMode="auto">
            <a:xfrm>
              <a:off x="4058" y="3390"/>
              <a:ext cx="2127" cy="1270"/>
              <a:chOff x="0" y="0"/>
              <a:chExt cx="2585949" cy="1284229"/>
            </a:xfrm>
          </p:grpSpPr>
          <p:pic>
            <p:nvPicPr>
              <p:cNvPr id="58403" name="Picture 141" descr="BlueClou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85949" cy="128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4" name="Picture 142"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857"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5" name="Picture 143" descr="firewal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7528" y="367203"/>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6" name="Picture 144" descr="loadbalancer.gif"/>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278" y="34815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7" name="Picture 145"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414"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8" name="Picture 146"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971"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9" name="Picture 147"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7528"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0" name="Picture 148"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7085"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1" name="Picture 149"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6642"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412" name="Group 25"/>
            <p:cNvGrpSpPr>
              <a:grpSpLocks noChangeAspect="1"/>
            </p:cNvGrpSpPr>
            <p:nvPr/>
          </p:nvGrpSpPr>
          <p:grpSpPr bwMode="auto">
            <a:xfrm>
              <a:off x="7348" y="3390"/>
              <a:ext cx="2127" cy="1270"/>
              <a:chOff x="0" y="0"/>
              <a:chExt cx="2585949" cy="1284229"/>
            </a:xfrm>
          </p:grpSpPr>
          <p:pic>
            <p:nvPicPr>
              <p:cNvPr id="58413" name="Picture 141" descr="BlueClou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85949" cy="128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4" name="Picture 142"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857"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5" name="Picture 143" descr="firewal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7528" y="367203"/>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6" name="Picture 144" descr="loadbalancer.gif"/>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278" y="34815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7" name="Picture 145"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414"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8" name="Picture 146"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971"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19" name="Picture 147"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7528"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0" name="Picture 148"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7085"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1" name="Picture 149" descr="po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6642"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422" name="矩形 75"/>
            <p:cNvSpPr>
              <a:spLocks noChangeArrowheads="1"/>
            </p:cNvSpPr>
            <p:nvPr/>
          </p:nvSpPr>
          <p:spPr bwMode="auto">
            <a:xfrm>
              <a:off x="5670" y="1878"/>
              <a:ext cx="1075"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en-US" sz="1200" b="1" smtClean="0">
                  <a:solidFill>
                    <a:srgbClr val="C00000"/>
                  </a:solidFill>
                  <a:latin typeface="微软雅黑" charset="0"/>
                  <a:ea typeface="微软雅黑" charset="0"/>
                  <a:cs typeface="微软雅黑" charset="0"/>
                  <a:sym typeface="微软雅黑" charset="0"/>
                </a:rPr>
                <a:t>vRouter</a:t>
              </a:r>
              <a:endParaRPr lang="zh-CN" altLang="en-US" sz="1200" b="1" smtClean="0">
                <a:solidFill>
                  <a:srgbClr val="C00000"/>
                </a:solidFill>
                <a:latin typeface="微软雅黑" charset="0"/>
                <a:ea typeface="微软雅黑" charset="0"/>
                <a:cs typeface="微软雅黑" charset="0"/>
                <a:sym typeface="微软雅黑" charset="0"/>
              </a:endParaRPr>
            </a:p>
          </p:txBody>
        </p:sp>
        <p:sp>
          <p:nvSpPr>
            <p:cNvPr id="58423" name="Line 7"/>
            <p:cNvSpPr>
              <a:spLocks noChangeShapeType="1"/>
            </p:cNvSpPr>
            <p:nvPr/>
          </p:nvSpPr>
          <p:spPr bwMode="auto">
            <a:xfrm flipH="1">
              <a:off x="790" y="4270"/>
              <a:ext cx="678" cy="998"/>
            </a:xfrm>
            <a:prstGeom prst="line">
              <a:avLst/>
            </a:prstGeom>
            <a:noFill/>
            <a:ln w="25400" cmpd="sng">
              <a:solidFill>
                <a:srgbClr val="F7964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424" name="Line 7"/>
            <p:cNvSpPr>
              <a:spLocks noChangeShapeType="1"/>
            </p:cNvSpPr>
            <p:nvPr/>
          </p:nvSpPr>
          <p:spPr bwMode="auto">
            <a:xfrm flipH="1">
              <a:off x="1565" y="4330"/>
              <a:ext cx="125" cy="938"/>
            </a:xfrm>
            <a:prstGeom prst="line">
              <a:avLst/>
            </a:prstGeom>
            <a:noFill/>
            <a:ln w="25400" cmpd="sng">
              <a:solidFill>
                <a:srgbClr val="F7964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425" name="Line 7"/>
            <p:cNvSpPr>
              <a:spLocks noChangeShapeType="1"/>
            </p:cNvSpPr>
            <p:nvPr/>
          </p:nvSpPr>
          <p:spPr bwMode="auto">
            <a:xfrm>
              <a:off x="2135" y="4270"/>
              <a:ext cx="220" cy="998"/>
            </a:xfrm>
            <a:prstGeom prst="line">
              <a:avLst/>
            </a:prstGeom>
            <a:noFill/>
            <a:ln w="25400" cmpd="sng">
              <a:solidFill>
                <a:srgbClr val="F7964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426" name="Line 7"/>
            <p:cNvSpPr>
              <a:spLocks noChangeShapeType="1"/>
            </p:cNvSpPr>
            <p:nvPr/>
          </p:nvSpPr>
          <p:spPr bwMode="auto">
            <a:xfrm flipH="1">
              <a:off x="4265" y="4330"/>
              <a:ext cx="225" cy="938"/>
            </a:xfrm>
            <a:prstGeom prst="line">
              <a:avLst/>
            </a:prstGeom>
            <a:noFill/>
            <a:ln w="25400" cmpd="sng">
              <a:solidFill>
                <a:srgbClr val="8064A2"/>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427" name="Line 7"/>
            <p:cNvSpPr>
              <a:spLocks noChangeShapeType="1"/>
            </p:cNvSpPr>
            <p:nvPr/>
          </p:nvSpPr>
          <p:spPr bwMode="auto">
            <a:xfrm>
              <a:off x="4990" y="4270"/>
              <a:ext cx="70" cy="998"/>
            </a:xfrm>
            <a:prstGeom prst="line">
              <a:avLst/>
            </a:prstGeom>
            <a:noFill/>
            <a:ln w="25400" cmpd="sng">
              <a:solidFill>
                <a:srgbClr val="8064A2"/>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428" name="Line 7"/>
            <p:cNvSpPr>
              <a:spLocks noChangeShapeType="1"/>
            </p:cNvSpPr>
            <p:nvPr/>
          </p:nvSpPr>
          <p:spPr bwMode="auto">
            <a:xfrm>
              <a:off x="5363" y="4270"/>
              <a:ext cx="622" cy="998"/>
            </a:xfrm>
            <a:prstGeom prst="line">
              <a:avLst/>
            </a:prstGeom>
            <a:noFill/>
            <a:ln w="25400" cmpd="sng">
              <a:solidFill>
                <a:srgbClr val="8064A2"/>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429" name="Line 7"/>
            <p:cNvSpPr>
              <a:spLocks noChangeShapeType="1"/>
            </p:cNvSpPr>
            <p:nvPr/>
          </p:nvSpPr>
          <p:spPr bwMode="auto">
            <a:xfrm flipH="1">
              <a:off x="7578" y="4270"/>
              <a:ext cx="202" cy="998"/>
            </a:xfrm>
            <a:prstGeom prst="line">
              <a:avLst/>
            </a:prstGeom>
            <a:noFill/>
            <a:ln w="25400" cmpd="sng">
              <a:solidFill>
                <a:srgbClr val="4BACC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430" name="Line 7"/>
            <p:cNvSpPr>
              <a:spLocks noChangeShapeType="1"/>
            </p:cNvSpPr>
            <p:nvPr/>
          </p:nvSpPr>
          <p:spPr bwMode="auto">
            <a:xfrm>
              <a:off x="8225" y="4330"/>
              <a:ext cx="173" cy="938"/>
            </a:xfrm>
            <a:prstGeom prst="line">
              <a:avLst/>
            </a:prstGeom>
            <a:noFill/>
            <a:ln w="25400" cmpd="sng">
              <a:solidFill>
                <a:srgbClr val="4BACC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431" name="Line 7"/>
            <p:cNvSpPr>
              <a:spLocks noChangeShapeType="1"/>
            </p:cNvSpPr>
            <p:nvPr/>
          </p:nvSpPr>
          <p:spPr bwMode="auto">
            <a:xfrm>
              <a:off x="8668" y="4270"/>
              <a:ext cx="605" cy="998"/>
            </a:xfrm>
            <a:prstGeom prst="line">
              <a:avLst/>
            </a:prstGeom>
            <a:noFill/>
            <a:ln w="25400" cmpd="sng">
              <a:solidFill>
                <a:srgbClr val="4BACC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58432" name="矩形 88"/>
            <p:cNvSpPr>
              <a:spLocks noChangeArrowheads="1"/>
            </p:cNvSpPr>
            <p:nvPr/>
          </p:nvSpPr>
          <p:spPr bwMode="auto">
            <a:xfrm>
              <a:off x="2495" y="3500"/>
              <a:ext cx="799"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en-US" sz="1200" b="1" smtClean="0">
                  <a:solidFill>
                    <a:srgbClr val="C00000"/>
                  </a:solidFill>
                  <a:latin typeface="微软雅黑" charset="0"/>
                  <a:ea typeface="微软雅黑" charset="0"/>
                  <a:cs typeface="微软雅黑" charset="0"/>
                  <a:sym typeface="微软雅黑" charset="0"/>
                </a:rPr>
                <a:t>VPC1</a:t>
              </a:r>
              <a:endParaRPr lang="zh-CN" altLang="en-US" sz="1200" b="1" smtClean="0">
                <a:solidFill>
                  <a:srgbClr val="C00000"/>
                </a:solidFill>
                <a:latin typeface="微软雅黑" charset="0"/>
                <a:ea typeface="微软雅黑" charset="0"/>
                <a:cs typeface="微软雅黑" charset="0"/>
                <a:sym typeface="微软雅黑" charset="0"/>
              </a:endParaRPr>
            </a:p>
          </p:txBody>
        </p:sp>
        <p:sp>
          <p:nvSpPr>
            <p:cNvPr id="58433" name="矩形 91"/>
            <p:cNvSpPr>
              <a:spLocks noChangeArrowheads="1"/>
            </p:cNvSpPr>
            <p:nvPr/>
          </p:nvSpPr>
          <p:spPr bwMode="auto">
            <a:xfrm>
              <a:off x="5750" y="3500"/>
              <a:ext cx="799"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en-US" sz="1200" b="1" smtClean="0">
                  <a:solidFill>
                    <a:srgbClr val="C00000"/>
                  </a:solidFill>
                  <a:latin typeface="微软雅黑" charset="0"/>
                  <a:ea typeface="微软雅黑" charset="0"/>
                  <a:cs typeface="微软雅黑" charset="0"/>
                  <a:sym typeface="微软雅黑" charset="0"/>
                </a:rPr>
                <a:t>VPC2</a:t>
              </a:r>
              <a:endParaRPr lang="zh-CN" altLang="en-US" sz="1200" b="1" smtClean="0">
                <a:solidFill>
                  <a:srgbClr val="C00000"/>
                </a:solidFill>
                <a:latin typeface="微软雅黑" charset="0"/>
                <a:ea typeface="微软雅黑" charset="0"/>
                <a:cs typeface="微软雅黑" charset="0"/>
                <a:sym typeface="微软雅黑" charset="0"/>
              </a:endParaRPr>
            </a:p>
          </p:txBody>
        </p:sp>
        <p:sp>
          <p:nvSpPr>
            <p:cNvPr id="58434" name="矩形 92"/>
            <p:cNvSpPr>
              <a:spLocks noChangeArrowheads="1"/>
            </p:cNvSpPr>
            <p:nvPr/>
          </p:nvSpPr>
          <p:spPr bwMode="auto">
            <a:xfrm>
              <a:off x="9108" y="3500"/>
              <a:ext cx="799"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en-US" sz="1200" b="1" smtClean="0">
                  <a:solidFill>
                    <a:srgbClr val="C00000"/>
                  </a:solidFill>
                  <a:latin typeface="微软雅黑" charset="0"/>
                  <a:ea typeface="微软雅黑" charset="0"/>
                  <a:cs typeface="微软雅黑" charset="0"/>
                  <a:sym typeface="微软雅黑" charset="0"/>
                </a:rPr>
                <a:t>VPC3</a:t>
              </a:r>
              <a:endParaRPr lang="zh-CN" altLang="en-US" sz="1200" b="1" smtClean="0">
                <a:solidFill>
                  <a:srgbClr val="C00000"/>
                </a:solidFill>
                <a:latin typeface="微软雅黑" charset="0"/>
                <a:ea typeface="微软雅黑" charset="0"/>
                <a:cs typeface="微软雅黑" charset="0"/>
                <a:sym typeface="微软雅黑" charset="0"/>
              </a:endParaRPr>
            </a:p>
          </p:txBody>
        </p:sp>
        <p:pic>
          <p:nvPicPr>
            <p:cNvPr id="58435" name="Picture 19" descr="VMW_ICON_cluster1_2D(F).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0" y="1753"/>
              <a:ext cx="965"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36" name="Picture 2" descr="VMW-ICON_virtual_switch.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5" y="0"/>
              <a:ext cx="1270" cy="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37" name="矩形 94"/>
            <p:cNvSpPr>
              <a:spLocks noChangeArrowheads="1"/>
            </p:cNvSpPr>
            <p:nvPr/>
          </p:nvSpPr>
          <p:spPr bwMode="auto">
            <a:xfrm>
              <a:off x="5658" y="515"/>
              <a:ext cx="1110"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1200" b="1" smtClean="0">
                  <a:solidFill>
                    <a:srgbClr val="C00000"/>
                  </a:solidFill>
                  <a:latin typeface="微软雅黑" charset="0"/>
                  <a:ea typeface="微软雅黑" charset="0"/>
                  <a:cs typeface="微软雅黑" charset="0"/>
                  <a:sym typeface="微软雅黑" charset="0"/>
                </a:rPr>
                <a:t>虚拟网关</a:t>
              </a:r>
            </a:p>
          </p:txBody>
        </p:sp>
        <p:sp>
          <p:nvSpPr>
            <p:cNvPr id="58438" name="上下箭头 3"/>
            <p:cNvSpPr>
              <a:spLocks noChangeArrowheads="1"/>
            </p:cNvSpPr>
            <p:nvPr/>
          </p:nvSpPr>
          <p:spPr bwMode="auto">
            <a:xfrm>
              <a:off x="4890" y="840"/>
              <a:ext cx="488" cy="875"/>
            </a:xfrm>
            <a:prstGeom prst="upDownArrow">
              <a:avLst>
                <a:gd name="adj1" fmla="val 50000"/>
                <a:gd name="adj2" fmla="val 50039"/>
              </a:avLst>
            </a:prstGeom>
            <a:gradFill rotWithShape="1">
              <a:gsLst>
                <a:gs pos="0">
                  <a:srgbClr val="D9FDA5"/>
                </a:gs>
                <a:gs pos="34999">
                  <a:srgbClr val="E3FEBF"/>
                </a:gs>
                <a:gs pos="100000">
                  <a:srgbClr val="F4FEE6"/>
                </a:gs>
              </a:gsLst>
              <a:lin ang="5400000" scaled="1"/>
            </a:gradFill>
            <a:ln w="9525" cmpd="sng">
              <a:solidFill>
                <a:srgbClr val="9BBB59"/>
              </a:solidFill>
              <a:miter lim="800000"/>
              <a:headEnd/>
              <a:tailEnd/>
            </a:ln>
          </p:spPr>
          <p:txBody>
            <a:bodyPr anchor="ctr"/>
            <a:lstStyle/>
            <a:p>
              <a:pPr algn="ctr" defTabSz="784225" fontAlgn="base">
                <a:spcBef>
                  <a:spcPct val="0"/>
                </a:spcBef>
                <a:spcAft>
                  <a:spcPct val="0"/>
                </a:spcAft>
                <a:buFont typeface="Arial" charset="0"/>
                <a:buNone/>
              </a:pPr>
              <a:endParaRPr lang="zh-CN" altLang="en-US" sz="1500" smtClean="0">
                <a:solidFill>
                  <a:srgbClr val="000000"/>
                </a:solidFill>
                <a:latin typeface="宋体" charset="0"/>
                <a:ea typeface="宋体" charset="0"/>
                <a:cs typeface="宋体" charset="0"/>
                <a:sym typeface="宋体" charset="0"/>
              </a:endParaRPr>
            </a:p>
          </p:txBody>
        </p:sp>
      </p:grpSp>
      <p:sp>
        <p:nvSpPr>
          <p:cNvPr id="58439"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C1B42110-1880-6D45-8DC4-BD728A1BB183}"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46</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2849916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60421"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60422" name="文本占位符 2"/>
          <p:cNvSpPr>
            <a:spLocks noGrp="1" noChangeArrowheads="1"/>
          </p:cNvSpPr>
          <p:nvPr>
            <p:ph sz="quarter" idx="4294967295"/>
          </p:nvPr>
        </p:nvSpPr>
        <p:spPr bwMode="auto">
          <a:xfrm>
            <a:off x="529077" y="333298"/>
            <a:ext cx="92143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安全边界管理</a:t>
            </a:r>
          </a:p>
        </p:txBody>
      </p:sp>
      <p:sp>
        <p:nvSpPr>
          <p:cNvPr id="60423" name="TextBox 93"/>
          <p:cNvSpPr>
            <a:spLocks noChangeArrowheads="1"/>
          </p:cNvSpPr>
          <p:nvPr/>
        </p:nvSpPr>
        <p:spPr bwMode="auto">
          <a:xfrm>
            <a:off x="588333" y="972915"/>
            <a:ext cx="11171944" cy="9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defTabSz="784225" fontAlgn="base">
              <a:lnSpc>
                <a:spcPct val="150000"/>
              </a:lnSpc>
              <a:spcBef>
                <a:spcPct val="0"/>
              </a:spcBef>
              <a:spcAft>
                <a:spcPct val="0"/>
              </a:spcAft>
              <a:buFont typeface="Wingdings" charset="0"/>
              <a:buChar char="n"/>
            </a:pPr>
            <a:r>
              <a:rPr lang="zh-CN" altLang="en-US" sz="2000" b="1" smtClean="0">
                <a:solidFill>
                  <a:srgbClr val="000000"/>
                </a:solidFill>
                <a:latin typeface="微软雅黑" charset="0"/>
                <a:ea typeface="微软雅黑" charset="0"/>
                <a:cs typeface="微软雅黑" charset="0"/>
                <a:sym typeface="微软雅黑" charset="0"/>
              </a:rPr>
              <a:t>虚拟防火墙</a:t>
            </a:r>
          </a:p>
          <a:p>
            <a:pPr marL="285750" indent="-285750" algn="just" defTabSz="784225" fontAlgn="base">
              <a:lnSpc>
                <a:spcPct val="150000"/>
              </a:lnSpc>
              <a:spcBef>
                <a:spcPct val="0"/>
              </a:spcBef>
              <a:spcAft>
                <a:spcPct val="0"/>
              </a:spcAft>
              <a:buFont typeface="Arial" charset="0"/>
              <a:buNone/>
            </a:pPr>
            <a:r>
              <a:rPr lang="zh-CN" altLang="en-US" smtClean="0">
                <a:solidFill>
                  <a:srgbClr val="000000"/>
                </a:solidFill>
                <a:latin typeface="微软雅黑" charset="0"/>
                <a:ea typeface="微软雅黑" charset="0"/>
                <a:cs typeface="微软雅黑" charset="0"/>
                <a:sym typeface="微软雅黑" charset="0"/>
              </a:rPr>
              <a:t>	在私有云中提供</a:t>
            </a:r>
            <a:r>
              <a:rPr lang="zh-CN" altLang="en-US" smtClean="0">
                <a:solidFill>
                  <a:srgbClr val="F43308"/>
                </a:solidFill>
                <a:latin typeface="微软雅黑" charset="0"/>
                <a:ea typeface="微软雅黑" charset="0"/>
                <a:cs typeface="微软雅黑" charset="0"/>
                <a:sym typeface="微软雅黑" charset="0"/>
              </a:rPr>
              <a:t>软件防火墙</a:t>
            </a:r>
            <a:r>
              <a:rPr lang="zh-CN" altLang="en-US" smtClean="0">
                <a:solidFill>
                  <a:srgbClr val="000000"/>
                </a:solidFill>
                <a:latin typeface="微软雅黑" charset="0"/>
                <a:ea typeface="微软雅黑" charset="0"/>
                <a:cs typeface="微软雅黑" charset="0"/>
                <a:sym typeface="微软雅黑" charset="0"/>
              </a:rPr>
              <a:t>服务，</a:t>
            </a:r>
            <a:r>
              <a:rPr lang="zh-CN" altLang="en-US" smtClean="0">
                <a:solidFill>
                  <a:srgbClr val="F43308"/>
                </a:solidFill>
                <a:latin typeface="微软雅黑" charset="0"/>
                <a:ea typeface="微软雅黑" charset="0"/>
                <a:cs typeface="微软雅黑" charset="0"/>
                <a:sym typeface="微软雅黑" charset="0"/>
              </a:rPr>
              <a:t>隔离不同租户的安全子域</a:t>
            </a:r>
            <a:r>
              <a:rPr lang="zh-CN" altLang="en-US" smtClean="0">
                <a:solidFill>
                  <a:srgbClr val="000000"/>
                </a:solidFill>
                <a:latin typeface="微软雅黑" charset="0"/>
                <a:ea typeface="微软雅黑" charset="0"/>
                <a:cs typeface="微软雅黑" charset="0"/>
                <a:sym typeface="微软雅黑" charset="0"/>
              </a:rPr>
              <a:t>，提供云平台中的安全边界管理。</a:t>
            </a:r>
          </a:p>
        </p:txBody>
      </p:sp>
      <p:grpSp>
        <p:nvGrpSpPr>
          <p:cNvPr id="60424" name="Group 8"/>
          <p:cNvGrpSpPr>
            <a:grpSpLocks/>
          </p:cNvGrpSpPr>
          <p:nvPr/>
        </p:nvGrpSpPr>
        <p:grpSpPr bwMode="auto">
          <a:xfrm>
            <a:off x="2192486" y="2290233"/>
            <a:ext cx="7627142" cy="4246214"/>
            <a:chOff x="0" y="0"/>
            <a:chExt cx="9010" cy="6690"/>
          </a:xfrm>
        </p:grpSpPr>
        <p:sp>
          <p:nvSpPr>
            <p:cNvPr id="60425" name="矩形 155"/>
            <p:cNvSpPr>
              <a:spLocks noChangeArrowheads="1"/>
            </p:cNvSpPr>
            <p:nvPr/>
          </p:nvSpPr>
          <p:spPr bwMode="auto">
            <a:xfrm>
              <a:off x="4610" y="458"/>
              <a:ext cx="4075" cy="5502"/>
            </a:xfrm>
            <a:prstGeom prst="roundRect">
              <a:avLst>
                <a:gd name="adj" fmla="val 4014"/>
              </a:avLst>
            </a:prstGeom>
            <a:noFill/>
            <a:ln w="12700" cmpd="sng">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784225" fontAlgn="base">
                <a:spcBef>
                  <a:spcPct val="0"/>
                </a:spcBef>
                <a:spcAft>
                  <a:spcPct val="0"/>
                </a:spcAft>
                <a:buFont typeface="Arial" charset="0"/>
                <a:buNone/>
              </a:pPr>
              <a:endParaRPr lang="zh-CN" altLang="en-US" sz="1500" smtClean="0">
                <a:solidFill>
                  <a:srgbClr val="000000"/>
                </a:solidFill>
                <a:latin typeface="微软雅黑" charset="0"/>
                <a:ea typeface="微软雅黑" charset="0"/>
                <a:cs typeface="微软雅黑" charset="0"/>
                <a:sym typeface="微软雅黑" charset="0"/>
              </a:endParaRPr>
            </a:p>
          </p:txBody>
        </p:sp>
        <p:sp>
          <p:nvSpPr>
            <p:cNvPr id="60426" name="Line 7"/>
            <p:cNvSpPr>
              <a:spLocks noChangeShapeType="1"/>
            </p:cNvSpPr>
            <p:nvPr/>
          </p:nvSpPr>
          <p:spPr bwMode="auto">
            <a:xfrm>
              <a:off x="4610" y="1995"/>
              <a:ext cx="1908" cy="1215"/>
            </a:xfrm>
            <a:prstGeom prst="line">
              <a:avLst/>
            </a:prstGeom>
            <a:noFill/>
            <a:ln w="38100" cmpd="sng">
              <a:solidFill>
                <a:srgbClr val="4BACC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60427" name="Line 7"/>
            <p:cNvSpPr>
              <a:spLocks noChangeShapeType="1"/>
            </p:cNvSpPr>
            <p:nvPr/>
          </p:nvSpPr>
          <p:spPr bwMode="auto">
            <a:xfrm flipH="1">
              <a:off x="2263" y="1995"/>
              <a:ext cx="1645" cy="1075"/>
            </a:xfrm>
            <a:prstGeom prst="line">
              <a:avLst/>
            </a:prstGeom>
            <a:noFill/>
            <a:ln w="38100" cmpd="sng">
              <a:solidFill>
                <a:srgbClr val="F7964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60428" name="矩形 155"/>
            <p:cNvSpPr>
              <a:spLocks noChangeArrowheads="1"/>
            </p:cNvSpPr>
            <p:nvPr/>
          </p:nvSpPr>
          <p:spPr bwMode="auto">
            <a:xfrm>
              <a:off x="0" y="458"/>
              <a:ext cx="3975" cy="5502"/>
            </a:xfrm>
            <a:prstGeom prst="roundRect">
              <a:avLst>
                <a:gd name="adj" fmla="val 4014"/>
              </a:avLst>
            </a:prstGeom>
            <a:noFill/>
            <a:ln w="12700" cmpd="sng">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784225" fontAlgn="base">
                <a:spcBef>
                  <a:spcPct val="0"/>
                </a:spcBef>
                <a:spcAft>
                  <a:spcPct val="0"/>
                </a:spcAft>
                <a:buFont typeface="Arial" charset="0"/>
                <a:buNone/>
              </a:pPr>
              <a:endParaRPr lang="zh-CN" altLang="en-US" sz="1500" smtClean="0">
                <a:solidFill>
                  <a:srgbClr val="000000"/>
                </a:solidFill>
                <a:latin typeface="微软雅黑" charset="0"/>
                <a:ea typeface="微软雅黑" charset="0"/>
                <a:cs typeface="微软雅黑" charset="0"/>
                <a:sym typeface="微软雅黑" charset="0"/>
              </a:endParaRPr>
            </a:p>
          </p:txBody>
        </p:sp>
        <p:pic>
          <p:nvPicPr>
            <p:cNvPr id="60429" name="Picture 3" descr="VMW-ICON-Clou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0" y="4875"/>
              <a:ext cx="3403" cy="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矩形 10"/>
            <p:cNvSpPr>
              <a:spLocks noChangeArrowheads="1"/>
            </p:cNvSpPr>
            <p:nvPr/>
          </p:nvSpPr>
          <p:spPr bwMode="auto">
            <a:xfrm>
              <a:off x="3305" y="5670"/>
              <a:ext cx="1445"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en-US" sz="1600" b="1" smtClean="0">
                  <a:solidFill>
                    <a:srgbClr val="C00000"/>
                  </a:solidFill>
                  <a:latin typeface="微软雅黑" charset="0"/>
                  <a:ea typeface="微软雅黑" charset="0"/>
                  <a:cs typeface="微软雅黑" charset="0"/>
                  <a:sym typeface="微软雅黑" charset="0"/>
                </a:rPr>
                <a:t>Cloudview</a:t>
              </a:r>
              <a:endParaRPr lang="zh-CN" altLang="en-US" sz="1600" b="1" smtClean="0">
                <a:solidFill>
                  <a:srgbClr val="C00000"/>
                </a:solidFill>
                <a:latin typeface="微软雅黑" charset="0"/>
                <a:ea typeface="微软雅黑" charset="0"/>
                <a:cs typeface="微软雅黑" charset="0"/>
                <a:sym typeface="微软雅黑" charset="0"/>
              </a:endParaRPr>
            </a:p>
          </p:txBody>
        </p:sp>
        <p:grpSp>
          <p:nvGrpSpPr>
            <p:cNvPr id="60431" name="Group 25"/>
            <p:cNvGrpSpPr>
              <a:grpSpLocks noChangeAspect="1"/>
            </p:cNvGrpSpPr>
            <p:nvPr/>
          </p:nvGrpSpPr>
          <p:grpSpPr bwMode="auto">
            <a:xfrm>
              <a:off x="845" y="2845"/>
              <a:ext cx="2130" cy="1270"/>
              <a:chOff x="0" y="0"/>
              <a:chExt cx="2585949" cy="1284229"/>
            </a:xfrm>
          </p:grpSpPr>
          <p:pic>
            <p:nvPicPr>
              <p:cNvPr id="60432" name="Picture 141" descr="BlueClou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85949" cy="128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3" name="Picture 142"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857"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144" descr="loadbalancer.gif"/>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9523" y="222164"/>
                <a:ext cx="532389" cy="53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Picture 145"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414"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146"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971"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147"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528"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148"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7085"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9" name="Picture 149"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642"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40" name="Picture 17" descr="ICON_VM_basic_flat_R2_Q40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 y="4723"/>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1" name="Picture 17" descr="ICON_VM_basic_flat_R2_Q40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0" y="4723"/>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2" name="Picture 17" descr="ICON_VM_basic_flat_R2_Q40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0" y="4723"/>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3" name="Picture 17" descr="ICON_VM_basic_flat_R2_Q40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0" y="4723"/>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4" name="Picture 17" descr="ICON_VM_basic_flat_R2_Q40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3" y="4723"/>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5" name="Picture 17" descr="ICON_VM_basic_flat_R2_Q40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 y="4723"/>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46" name="Group 25"/>
            <p:cNvGrpSpPr>
              <a:grpSpLocks noChangeAspect="1"/>
            </p:cNvGrpSpPr>
            <p:nvPr/>
          </p:nvGrpSpPr>
          <p:grpSpPr bwMode="auto">
            <a:xfrm>
              <a:off x="5988" y="2845"/>
              <a:ext cx="2130" cy="1270"/>
              <a:chOff x="0" y="0"/>
              <a:chExt cx="2585949" cy="1284229"/>
            </a:xfrm>
          </p:grpSpPr>
          <p:pic>
            <p:nvPicPr>
              <p:cNvPr id="60447" name="Picture 141" descr="BlueClou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85949" cy="128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8" name="Picture 142"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857"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9" name="Picture 144" descr="loadbalancer.gif"/>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620" y="228329"/>
                <a:ext cx="526223" cy="52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0" name="Picture 145"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414"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1" name="Picture 146"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971"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2" name="Picture 147"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528"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3" name="Picture 148"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7085"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4" name="Picture 149" descr="por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642" y="773603"/>
                <a:ext cx="234315"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55" name="Line 7"/>
            <p:cNvSpPr>
              <a:spLocks noChangeShapeType="1"/>
            </p:cNvSpPr>
            <p:nvPr/>
          </p:nvSpPr>
          <p:spPr bwMode="auto">
            <a:xfrm flipH="1">
              <a:off x="825" y="3725"/>
              <a:ext cx="675" cy="998"/>
            </a:xfrm>
            <a:prstGeom prst="line">
              <a:avLst/>
            </a:prstGeom>
            <a:noFill/>
            <a:ln w="25400" cmpd="sng">
              <a:solidFill>
                <a:srgbClr val="F7964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60456" name="Line 7"/>
            <p:cNvSpPr>
              <a:spLocks noChangeShapeType="1"/>
            </p:cNvSpPr>
            <p:nvPr/>
          </p:nvSpPr>
          <p:spPr bwMode="auto">
            <a:xfrm flipH="1">
              <a:off x="1598" y="3785"/>
              <a:ext cx="125" cy="940"/>
            </a:xfrm>
            <a:prstGeom prst="line">
              <a:avLst/>
            </a:prstGeom>
            <a:noFill/>
            <a:ln w="25400" cmpd="sng">
              <a:solidFill>
                <a:srgbClr val="F7964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60457" name="Line 7"/>
            <p:cNvSpPr>
              <a:spLocks noChangeShapeType="1"/>
            </p:cNvSpPr>
            <p:nvPr/>
          </p:nvSpPr>
          <p:spPr bwMode="auto">
            <a:xfrm>
              <a:off x="2168" y="3725"/>
              <a:ext cx="222" cy="998"/>
            </a:xfrm>
            <a:prstGeom prst="line">
              <a:avLst/>
            </a:prstGeom>
            <a:noFill/>
            <a:ln w="25400" cmpd="sng">
              <a:solidFill>
                <a:srgbClr val="F7964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60458" name="Line 7"/>
            <p:cNvSpPr>
              <a:spLocks noChangeShapeType="1"/>
            </p:cNvSpPr>
            <p:nvPr/>
          </p:nvSpPr>
          <p:spPr bwMode="auto">
            <a:xfrm flipH="1">
              <a:off x="6220" y="3725"/>
              <a:ext cx="203" cy="998"/>
            </a:xfrm>
            <a:prstGeom prst="line">
              <a:avLst/>
            </a:prstGeom>
            <a:noFill/>
            <a:ln w="25400" cmpd="sng">
              <a:solidFill>
                <a:srgbClr val="4BACC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60459" name="Line 7"/>
            <p:cNvSpPr>
              <a:spLocks noChangeShapeType="1"/>
            </p:cNvSpPr>
            <p:nvPr/>
          </p:nvSpPr>
          <p:spPr bwMode="auto">
            <a:xfrm>
              <a:off x="6865" y="3785"/>
              <a:ext cx="173" cy="940"/>
            </a:xfrm>
            <a:prstGeom prst="line">
              <a:avLst/>
            </a:prstGeom>
            <a:noFill/>
            <a:ln w="25400" cmpd="sng">
              <a:solidFill>
                <a:srgbClr val="4BACC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60460" name="Line 7"/>
            <p:cNvSpPr>
              <a:spLocks noChangeShapeType="1"/>
            </p:cNvSpPr>
            <p:nvPr/>
          </p:nvSpPr>
          <p:spPr bwMode="auto">
            <a:xfrm>
              <a:off x="7310" y="3725"/>
              <a:ext cx="605" cy="998"/>
            </a:xfrm>
            <a:prstGeom prst="line">
              <a:avLst/>
            </a:prstGeom>
            <a:noFill/>
            <a:ln w="25400" cmpd="sng">
              <a:solidFill>
                <a:srgbClr val="4BACC6"/>
              </a:solidFill>
              <a:round/>
              <a:headEnd/>
              <a:tailEnd/>
            </a:ln>
            <a:extLst>
              <a:ext uri="{909E8E84-426E-40dd-AFC4-6F175D3DCCD1}">
                <a14:hiddenFill xmlns:a14="http://schemas.microsoft.com/office/drawing/2010/main">
                  <a:noFill/>
                </a14:hiddenFill>
              </a:ext>
            </a:extLst>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60461" name="矩形 88"/>
            <p:cNvSpPr>
              <a:spLocks noChangeArrowheads="1"/>
            </p:cNvSpPr>
            <p:nvPr/>
          </p:nvSpPr>
          <p:spPr bwMode="auto">
            <a:xfrm>
              <a:off x="1195" y="1700"/>
              <a:ext cx="1143"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en-US" sz="2400" b="1" smtClean="0">
                  <a:solidFill>
                    <a:srgbClr val="C00000"/>
                  </a:solidFill>
                  <a:latin typeface="微软雅黑" charset="0"/>
                  <a:ea typeface="微软雅黑" charset="0"/>
                  <a:cs typeface="微软雅黑" charset="0"/>
                  <a:sym typeface="微软雅黑" charset="0"/>
                </a:rPr>
                <a:t>VPC1</a:t>
              </a:r>
              <a:endParaRPr lang="zh-CN" altLang="en-US" sz="2400" b="1" smtClean="0">
                <a:solidFill>
                  <a:srgbClr val="C00000"/>
                </a:solidFill>
                <a:latin typeface="微软雅黑" charset="0"/>
                <a:ea typeface="微软雅黑" charset="0"/>
                <a:cs typeface="微软雅黑" charset="0"/>
                <a:sym typeface="微软雅黑" charset="0"/>
              </a:endParaRPr>
            </a:p>
          </p:txBody>
        </p:sp>
        <p:pic>
          <p:nvPicPr>
            <p:cNvPr id="60462" name="Picture 45" descr="ICON_Firewall_Q3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5" y="1020"/>
              <a:ext cx="1398" cy="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63" name="矩形 97"/>
            <p:cNvSpPr>
              <a:spLocks noChangeArrowheads="1"/>
            </p:cNvSpPr>
            <p:nvPr/>
          </p:nvSpPr>
          <p:spPr bwMode="auto">
            <a:xfrm>
              <a:off x="3635" y="2533"/>
              <a:ext cx="1142"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1200" b="1" smtClean="0">
                  <a:solidFill>
                    <a:srgbClr val="C00000"/>
                  </a:solidFill>
                  <a:latin typeface="微软雅黑" charset="0"/>
                  <a:ea typeface="微软雅黑" charset="0"/>
                  <a:cs typeface="微软雅黑" charset="0"/>
                  <a:sym typeface="微软雅黑" charset="0"/>
                </a:rPr>
                <a:t>虚拟防火墙</a:t>
              </a:r>
            </a:p>
          </p:txBody>
        </p:sp>
        <p:pic>
          <p:nvPicPr>
            <p:cNvPr id="60464" name="Picture 3" descr="VMW_ICON_Shield_2D_(F).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5" y="110"/>
              <a:ext cx="770" cy="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5" name="Picture 215" descr="ICON_People_LtBlue_Q40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 y="98"/>
              <a:ext cx="1060" cy="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6" name="Picture 214" descr="ICON_People_Green_Q40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0" y="0"/>
              <a:ext cx="1045"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7" name="Picture 3" descr="VMW_ICON_Shield_2D_(F).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0" y="110"/>
              <a:ext cx="770" cy="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68" name="矩形 112"/>
            <p:cNvSpPr>
              <a:spLocks noChangeArrowheads="1"/>
            </p:cNvSpPr>
            <p:nvPr/>
          </p:nvSpPr>
          <p:spPr bwMode="auto">
            <a:xfrm>
              <a:off x="853" y="455"/>
              <a:ext cx="688"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1200" b="1" smtClean="0">
                  <a:solidFill>
                    <a:srgbClr val="C00000"/>
                  </a:solidFill>
                  <a:latin typeface="微软雅黑" charset="0"/>
                  <a:ea typeface="微软雅黑" charset="0"/>
                  <a:cs typeface="微软雅黑" charset="0"/>
                  <a:sym typeface="微软雅黑" charset="0"/>
                </a:rPr>
                <a:t>租户</a:t>
              </a:r>
              <a:r>
                <a:rPr lang="en-US" sz="1200" b="1" smtClean="0">
                  <a:solidFill>
                    <a:srgbClr val="C00000"/>
                  </a:solidFill>
                  <a:latin typeface="微软雅黑" charset="0"/>
                  <a:ea typeface="微软雅黑" charset="0"/>
                  <a:cs typeface="微软雅黑" charset="0"/>
                  <a:sym typeface="微软雅黑" charset="0"/>
                </a:rPr>
                <a:t>1</a:t>
              </a:r>
              <a:endParaRPr lang="zh-CN" altLang="en-US" sz="1200" b="1" smtClean="0">
                <a:solidFill>
                  <a:srgbClr val="C00000"/>
                </a:solidFill>
                <a:latin typeface="微软雅黑" charset="0"/>
                <a:ea typeface="微软雅黑" charset="0"/>
                <a:cs typeface="微软雅黑" charset="0"/>
                <a:sym typeface="微软雅黑" charset="0"/>
              </a:endParaRPr>
            </a:p>
          </p:txBody>
        </p:sp>
        <p:sp>
          <p:nvSpPr>
            <p:cNvPr id="60469" name="矩形 113"/>
            <p:cNvSpPr>
              <a:spLocks noChangeArrowheads="1"/>
            </p:cNvSpPr>
            <p:nvPr/>
          </p:nvSpPr>
          <p:spPr bwMode="auto">
            <a:xfrm>
              <a:off x="5518" y="455"/>
              <a:ext cx="688"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zh-CN" altLang="en-US" sz="1200" b="1" smtClean="0">
                  <a:solidFill>
                    <a:srgbClr val="C00000"/>
                  </a:solidFill>
                  <a:latin typeface="微软雅黑" charset="0"/>
                  <a:ea typeface="微软雅黑" charset="0"/>
                  <a:cs typeface="微软雅黑" charset="0"/>
                  <a:sym typeface="微软雅黑" charset="0"/>
                </a:rPr>
                <a:t>租户</a:t>
              </a:r>
              <a:r>
                <a:rPr lang="en-US" sz="1200" b="1" smtClean="0">
                  <a:solidFill>
                    <a:srgbClr val="C00000"/>
                  </a:solidFill>
                  <a:latin typeface="微软雅黑" charset="0"/>
                  <a:ea typeface="微软雅黑" charset="0"/>
                  <a:cs typeface="微软雅黑" charset="0"/>
                  <a:sym typeface="微软雅黑" charset="0"/>
                </a:rPr>
                <a:t>2</a:t>
              </a:r>
              <a:endParaRPr lang="zh-CN" altLang="en-US" sz="1200" b="1" smtClean="0">
                <a:solidFill>
                  <a:srgbClr val="C00000"/>
                </a:solidFill>
                <a:latin typeface="微软雅黑" charset="0"/>
                <a:ea typeface="微软雅黑" charset="0"/>
                <a:cs typeface="微软雅黑" charset="0"/>
                <a:sym typeface="微软雅黑" charset="0"/>
              </a:endParaRPr>
            </a:p>
          </p:txBody>
        </p:sp>
        <p:sp>
          <p:nvSpPr>
            <p:cNvPr id="60470" name="矩形 114"/>
            <p:cNvSpPr>
              <a:spLocks noChangeArrowheads="1"/>
            </p:cNvSpPr>
            <p:nvPr/>
          </p:nvSpPr>
          <p:spPr bwMode="auto">
            <a:xfrm>
              <a:off x="6025" y="1700"/>
              <a:ext cx="1143"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84225" fontAlgn="base">
                <a:spcBef>
                  <a:spcPct val="0"/>
                </a:spcBef>
                <a:spcAft>
                  <a:spcPct val="0"/>
                </a:spcAft>
                <a:buFont typeface="Arial" charset="0"/>
                <a:buNone/>
              </a:pPr>
              <a:r>
                <a:rPr lang="en-US" sz="2400" b="1" smtClean="0">
                  <a:solidFill>
                    <a:srgbClr val="C00000"/>
                  </a:solidFill>
                  <a:latin typeface="微软雅黑" charset="0"/>
                  <a:ea typeface="微软雅黑" charset="0"/>
                  <a:cs typeface="微软雅黑" charset="0"/>
                  <a:sym typeface="微软雅黑" charset="0"/>
                </a:rPr>
                <a:t>VPC2</a:t>
              </a:r>
              <a:endParaRPr lang="zh-CN" altLang="en-US" sz="2400" b="1" smtClean="0">
                <a:solidFill>
                  <a:srgbClr val="C00000"/>
                </a:solidFill>
                <a:latin typeface="微软雅黑" charset="0"/>
                <a:ea typeface="微软雅黑" charset="0"/>
                <a:cs typeface="微软雅黑" charset="0"/>
                <a:sym typeface="微软雅黑" charset="0"/>
              </a:endParaRPr>
            </a:p>
          </p:txBody>
        </p:sp>
      </p:grpSp>
      <p:sp>
        <p:nvSpPr>
          <p:cNvPr id="60471"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BFCCA3B3-31C2-E146-A01F-4B2022869813}"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47</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2174188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61445"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61446" name="内容占位符 1"/>
          <p:cNvSpPr>
            <a:spLocks noGrp="1" noChangeArrowheads="1"/>
          </p:cNvSpPr>
          <p:nvPr>
            <p:ph sz="quarter" idx="4294967295"/>
          </p:nvPr>
        </p:nvSpPr>
        <p:spPr bwMode="auto">
          <a:xfrm>
            <a:off x="622195" y="1196698"/>
            <a:ext cx="11135966" cy="1296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a:buFont typeface="Wingdings" charset="0"/>
              <a:buChar char="n"/>
            </a:pPr>
            <a:r>
              <a:rPr lang="zh-CN" altLang="en-US" sz="1800">
                <a:latin typeface="微软雅黑" charset="0"/>
                <a:ea typeface="微软雅黑" charset="0"/>
                <a:cs typeface="微软雅黑" charset="0"/>
              </a:rPr>
              <a:t>支持多用户模式，提供以</a:t>
            </a:r>
            <a:r>
              <a:rPr lang="zh-CN" altLang="en-US" sz="1800">
                <a:solidFill>
                  <a:srgbClr val="FF0000"/>
                </a:solidFill>
                <a:latin typeface="微软雅黑" charset="0"/>
                <a:ea typeface="微软雅黑" charset="0"/>
                <a:cs typeface="微软雅黑" charset="0"/>
              </a:rPr>
              <a:t>身份、角色、用户、组织、认证、权限</a:t>
            </a:r>
            <a:r>
              <a:rPr lang="zh-CN" altLang="en-US" sz="1800">
                <a:latin typeface="微软雅黑" charset="0"/>
                <a:ea typeface="微软雅黑" charset="0"/>
                <a:cs typeface="微软雅黑" charset="0"/>
              </a:rPr>
              <a:t>等模型为基础的用户资源隔离与授权访问机制。</a:t>
            </a:r>
            <a:endParaRPr lang="en-US" sz="1800">
              <a:latin typeface="微软雅黑" charset="0"/>
              <a:ea typeface="微软雅黑" charset="0"/>
              <a:cs typeface="微软雅黑" charset="0"/>
            </a:endParaRPr>
          </a:p>
          <a:p>
            <a:pPr>
              <a:buFont typeface="Wingdings" charset="0"/>
              <a:buChar char="n"/>
            </a:pPr>
            <a:r>
              <a:rPr lang="zh-CN" altLang="en-US" sz="1800">
                <a:latin typeface="微软雅黑" charset="0"/>
                <a:ea typeface="微软雅黑" charset="0"/>
                <a:cs typeface="微软雅黑" charset="0"/>
              </a:rPr>
              <a:t>支持基于</a:t>
            </a:r>
            <a:r>
              <a:rPr lang="zh-CN" altLang="en-US" sz="1800">
                <a:solidFill>
                  <a:srgbClr val="FF0000"/>
                </a:solidFill>
                <a:latin typeface="微软雅黑" charset="0"/>
                <a:ea typeface="微软雅黑" charset="0"/>
                <a:cs typeface="微软雅黑" charset="0"/>
              </a:rPr>
              <a:t>云用户资源空间的云服务</a:t>
            </a:r>
            <a:r>
              <a:rPr lang="zh-CN" altLang="en-US" sz="1800">
                <a:latin typeface="微软雅黑" charset="0"/>
                <a:ea typeface="微软雅黑" charset="0"/>
                <a:cs typeface="微软雅黑" charset="0"/>
              </a:rPr>
              <a:t>交付，提供私有云和公有云两种交付模式。</a:t>
            </a:r>
            <a:endParaRPr lang="zh-CN" altLang="en-US" sz="2400">
              <a:latin typeface="微软雅黑" charset="0"/>
              <a:ea typeface="微软雅黑" charset="0"/>
              <a:cs typeface="微软雅黑" charset="0"/>
            </a:endParaRPr>
          </a:p>
        </p:txBody>
      </p:sp>
      <p:sp>
        <p:nvSpPr>
          <p:cNvPr id="61447" name="文本占位符 2"/>
          <p:cNvSpPr>
            <a:spLocks noGrp="1" noChangeArrowheads="1"/>
          </p:cNvSpPr>
          <p:nvPr>
            <p:ph sz="quarter" idx="4294967295"/>
          </p:nvPr>
        </p:nvSpPr>
        <p:spPr bwMode="auto">
          <a:xfrm>
            <a:off x="529078" y="333298"/>
            <a:ext cx="8537151"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安全认证与管理</a:t>
            </a:r>
          </a:p>
        </p:txBody>
      </p:sp>
      <p:grpSp>
        <p:nvGrpSpPr>
          <p:cNvPr id="61448" name="组合 1"/>
          <p:cNvGrpSpPr>
            <a:grpSpLocks/>
          </p:cNvGrpSpPr>
          <p:nvPr/>
        </p:nvGrpSpPr>
        <p:grpSpPr bwMode="auto">
          <a:xfrm>
            <a:off x="670871" y="2780656"/>
            <a:ext cx="5953149" cy="2807638"/>
            <a:chOff x="0" y="0"/>
            <a:chExt cx="4464459" cy="2808288"/>
          </a:xfrm>
        </p:grpSpPr>
        <p:sp>
          <p:nvSpPr>
            <p:cNvPr id="61449" name="椭圆 3"/>
            <p:cNvSpPr>
              <a:spLocks noChangeArrowheads="1"/>
            </p:cNvSpPr>
            <p:nvPr/>
          </p:nvSpPr>
          <p:spPr bwMode="auto">
            <a:xfrm>
              <a:off x="0" y="0"/>
              <a:ext cx="1189038" cy="360363"/>
            </a:xfrm>
            <a:prstGeom prst="ellipse">
              <a:avLst/>
            </a:prstGeom>
            <a:solidFill>
              <a:srgbClr val="E36C09"/>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1400" smtClean="0">
                  <a:solidFill>
                    <a:srgbClr val="FFFFFF"/>
                  </a:solidFill>
                  <a:latin typeface="宋体" charset="0"/>
                  <a:ea typeface="微软雅黑" charset="0"/>
                  <a:cs typeface="微软雅黑" charset="0"/>
                  <a:sym typeface="宋体" charset="0"/>
                </a:rPr>
                <a:t>角色</a:t>
              </a:r>
            </a:p>
          </p:txBody>
        </p:sp>
        <p:sp>
          <p:nvSpPr>
            <p:cNvPr id="61450" name="椭圆 4"/>
            <p:cNvSpPr>
              <a:spLocks noChangeArrowheads="1"/>
            </p:cNvSpPr>
            <p:nvPr/>
          </p:nvSpPr>
          <p:spPr bwMode="auto">
            <a:xfrm>
              <a:off x="0" y="1260475"/>
              <a:ext cx="1189038" cy="360363"/>
            </a:xfrm>
            <a:prstGeom prst="ellipse">
              <a:avLst/>
            </a:prstGeom>
            <a:solidFill>
              <a:srgbClr val="E36C09"/>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1400" smtClean="0">
                  <a:solidFill>
                    <a:srgbClr val="FFFFFF"/>
                  </a:solidFill>
                  <a:latin typeface="宋体" charset="0"/>
                  <a:ea typeface="微软雅黑" charset="0"/>
                  <a:cs typeface="微软雅黑" charset="0"/>
                  <a:sym typeface="宋体" charset="0"/>
                </a:rPr>
                <a:t>权限</a:t>
              </a:r>
            </a:p>
          </p:txBody>
        </p:sp>
        <p:sp>
          <p:nvSpPr>
            <p:cNvPr id="61451" name="椭圆 5"/>
            <p:cNvSpPr>
              <a:spLocks noChangeArrowheads="1"/>
            </p:cNvSpPr>
            <p:nvPr/>
          </p:nvSpPr>
          <p:spPr bwMode="auto">
            <a:xfrm>
              <a:off x="1602817" y="0"/>
              <a:ext cx="1187450" cy="360363"/>
            </a:xfrm>
            <a:prstGeom prst="ellipse">
              <a:avLst/>
            </a:prstGeom>
            <a:solidFill>
              <a:srgbClr val="E36C09"/>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1400" smtClean="0">
                  <a:solidFill>
                    <a:srgbClr val="FFFFFF"/>
                  </a:solidFill>
                  <a:latin typeface="宋体" charset="0"/>
                  <a:ea typeface="微软雅黑" charset="0"/>
                  <a:cs typeface="微软雅黑" charset="0"/>
                  <a:sym typeface="宋体" charset="0"/>
                </a:rPr>
                <a:t>身份</a:t>
              </a:r>
            </a:p>
          </p:txBody>
        </p:sp>
        <p:sp>
          <p:nvSpPr>
            <p:cNvPr id="61452" name="椭圆 6"/>
            <p:cNvSpPr>
              <a:spLocks noChangeArrowheads="1"/>
            </p:cNvSpPr>
            <p:nvPr/>
          </p:nvSpPr>
          <p:spPr bwMode="auto">
            <a:xfrm>
              <a:off x="1602817" y="1260475"/>
              <a:ext cx="1187450" cy="360363"/>
            </a:xfrm>
            <a:prstGeom prst="ellipse">
              <a:avLst/>
            </a:prstGeom>
            <a:solidFill>
              <a:srgbClr val="E36C09"/>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1400" smtClean="0">
                  <a:solidFill>
                    <a:srgbClr val="FFFFFF"/>
                  </a:solidFill>
                  <a:latin typeface="宋体" charset="0"/>
                  <a:ea typeface="微软雅黑" charset="0"/>
                  <a:cs typeface="微软雅黑" charset="0"/>
                  <a:sym typeface="宋体" charset="0"/>
                </a:rPr>
                <a:t>账号</a:t>
              </a:r>
            </a:p>
          </p:txBody>
        </p:sp>
        <p:sp>
          <p:nvSpPr>
            <p:cNvPr id="61453" name="椭圆 7"/>
            <p:cNvSpPr>
              <a:spLocks noChangeArrowheads="1"/>
            </p:cNvSpPr>
            <p:nvPr/>
          </p:nvSpPr>
          <p:spPr bwMode="auto">
            <a:xfrm>
              <a:off x="3277009" y="0"/>
              <a:ext cx="1187450" cy="360363"/>
            </a:xfrm>
            <a:prstGeom prst="ellipse">
              <a:avLst/>
            </a:prstGeom>
            <a:solidFill>
              <a:srgbClr val="E36C09"/>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1400" smtClean="0">
                  <a:solidFill>
                    <a:srgbClr val="FFFFFF"/>
                  </a:solidFill>
                  <a:latin typeface="宋体" charset="0"/>
                  <a:ea typeface="微软雅黑" charset="0"/>
                  <a:cs typeface="微软雅黑" charset="0"/>
                  <a:sym typeface="宋体" charset="0"/>
                </a:rPr>
                <a:t>人员</a:t>
              </a:r>
            </a:p>
          </p:txBody>
        </p:sp>
        <p:sp>
          <p:nvSpPr>
            <p:cNvPr id="61454" name="椭圆 8"/>
            <p:cNvSpPr>
              <a:spLocks noChangeArrowheads="1"/>
            </p:cNvSpPr>
            <p:nvPr/>
          </p:nvSpPr>
          <p:spPr bwMode="auto">
            <a:xfrm>
              <a:off x="3277009" y="1260475"/>
              <a:ext cx="1187450" cy="360363"/>
            </a:xfrm>
            <a:prstGeom prst="ellipse">
              <a:avLst/>
            </a:prstGeom>
            <a:solidFill>
              <a:srgbClr val="E36C09"/>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1400" smtClean="0">
                  <a:solidFill>
                    <a:srgbClr val="FFFFFF"/>
                  </a:solidFill>
                  <a:latin typeface="宋体" charset="0"/>
                  <a:ea typeface="微软雅黑" charset="0"/>
                  <a:cs typeface="微软雅黑" charset="0"/>
                  <a:sym typeface="宋体" charset="0"/>
                </a:rPr>
                <a:t>组织</a:t>
              </a:r>
            </a:p>
          </p:txBody>
        </p:sp>
        <p:sp>
          <p:nvSpPr>
            <p:cNvPr id="61455" name="椭圆 9"/>
            <p:cNvSpPr>
              <a:spLocks noChangeArrowheads="1"/>
            </p:cNvSpPr>
            <p:nvPr/>
          </p:nvSpPr>
          <p:spPr bwMode="auto">
            <a:xfrm>
              <a:off x="1602817" y="2447925"/>
              <a:ext cx="1187450" cy="360363"/>
            </a:xfrm>
            <a:prstGeom prst="ellipse">
              <a:avLst/>
            </a:prstGeom>
            <a:solidFill>
              <a:srgbClr val="E36C09"/>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1400" smtClean="0">
                  <a:solidFill>
                    <a:srgbClr val="FFFFFF"/>
                  </a:solidFill>
                  <a:latin typeface="宋体" charset="0"/>
                  <a:ea typeface="微软雅黑" charset="0"/>
                  <a:cs typeface="微软雅黑" charset="0"/>
                  <a:sym typeface="宋体" charset="0"/>
                </a:rPr>
                <a:t>认证</a:t>
              </a:r>
            </a:p>
          </p:txBody>
        </p:sp>
        <p:cxnSp>
          <p:nvCxnSpPr>
            <p:cNvPr id="61456" name="直接连接符 10"/>
            <p:cNvCxnSpPr>
              <a:cxnSpLocks noChangeShapeType="1"/>
              <a:stCxn id="61449" idx="6"/>
              <a:endCxn id="61451" idx="2"/>
            </p:cNvCxnSpPr>
            <p:nvPr/>
          </p:nvCxnSpPr>
          <p:spPr bwMode="auto">
            <a:xfrm>
              <a:off x="1189038" y="180182"/>
              <a:ext cx="413779" cy="0"/>
            </a:xfrm>
            <a:prstGeom prst="line">
              <a:avLst/>
            </a:prstGeom>
            <a:noFill/>
            <a:ln w="9525" cmpd="sng">
              <a:solidFill>
                <a:schemeClr val="accent1"/>
              </a:solidFill>
              <a:round/>
              <a:headEnd/>
              <a:tailEnd/>
            </a:ln>
            <a:extLst>
              <a:ext uri="{909E8E84-426E-40dd-AFC4-6F175D3DCCD1}">
                <a14:hiddenFill xmlns:a14="http://schemas.microsoft.com/office/drawing/2010/main">
                  <a:noFill/>
                </a14:hiddenFill>
              </a:ext>
            </a:extLst>
          </p:spPr>
        </p:cxnSp>
        <p:cxnSp>
          <p:nvCxnSpPr>
            <p:cNvPr id="61457" name="直接连接符 11"/>
            <p:cNvCxnSpPr>
              <a:cxnSpLocks noChangeShapeType="1"/>
              <a:stCxn id="61451" idx="4"/>
              <a:endCxn id="61452" idx="0"/>
            </p:cNvCxnSpPr>
            <p:nvPr/>
          </p:nvCxnSpPr>
          <p:spPr bwMode="auto">
            <a:xfrm>
              <a:off x="2196542" y="360363"/>
              <a:ext cx="1587" cy="900112"/>
            </a:xfrm>
            <a:prstGeom prst="line">
              <a:avLst/>
            </a:prstGeom>
            <a:noFill/>
            <a:ln w="9525" cmpd="sng">
              <a:solidFill>
                <a:schemeClr val="accent1"/>
              </a:solidFill>
              <a:round/>
              <a:headEnd/>
              <a:tailEnd/>
            </a:ln>
            <a:extLst>
              <a:ext uri="{909E8E84-426E-40dd-AFC4-6F175D3DCCD1}">
                <a14:hiddenFill xmlns:a14="http://schemas.microsoft.com/office/drawing/2010/main">
                  <a:noFill/>
                </a14:hiddenFill>
              </a:ext>
            </a:extLst>
          </p:spPr>
        </p:cxnSp>
        <p:cxnSp>
          <p:nvCxnSpPr>
            <p:cNvPr id="61458" name="直接连接符 12"/>
            <p:cNvCxnSpPr>
              <a:cxnSpLocks noChangeShapeType="1"/>
              <a:stCxn id="61452" idx="4"/>
              <a:endCxn id="61455" idx="0"/>
            </p:cNvCxnSpPr>
            <p:nvPr/>
          </p:nvCxnSpPr>
          <p:spPr bwMode="auto">
            <a:xfrm>
              <a:off x="2196542" y="1620838"/>
              <a:ext cx="1587" cy="827087"/>
            </a:xfrm>
            <a:prstGeom prst="line">
              <a:avLst/>
            </a:prstGeom>
            <a:noFill/>
            <a:ln w="9525" cmpd="sng">
              <a:solidFill>
                <a:schemeClr val="accent1"/>
              </a:solidFill>
              <a:round/>
              <a:headEnd/>
              <a:tailEnd/>
            </a:ln>
            <a:extLst>
              <a:ext uri="{909E8E84-426E-40dd-AFC4-6F175D3DCCD1}">
                <a14:hiddenFill xmlns:a14="http://schemas.microsoft.com/office/drawing/2010/main">
                  <a:noFill/>
                </a14:hiddenFill>
              </a:ext>
            </a:extLst>
          </p:spPr>
        </p:cxnSp>
        <p:cxnSp>
          <p:nvCxnSpPr>
            <p:cNvPr id="61459" name="直接连接符 13"/>
            <p:cNvCxnSpPr>
              <a:cxnSpLocks noChangeShapeType="1"/>
              <a:stCxn id="61452" idx="6"/>
              <a:endCxn id="61453" idx="2"/>
            </p:cNvCxnSpPr>
            <p:nvPr/>
          </p:nvCxnSpPr>
          <p:spPr bwMode="auto">
            <a:xfrm flipV="1">
              <a:off x="2790267" y="180182"/>
              <a:ext cx="486742" cy="1260475"/>
            </a:xfrm>
            <a:prstGeom prst="line">
              <a:avLst/>
            </a:prstGeom>
            <a:noFill/>
            <a:ln w="9525" cmpd="sng">
              <a:solidFill>
                <a:schemeClr val="accent1"/>
              </a:solidFill>
              <a:round/>
              <a:headEnd/>
              <a:tailEnd/>
            </a:ln>
            <a:extLst>
              <a:ext uri="{909E8E84-426E-40dd-AFC4-6F175D3DCCD1}">
                <a14:hiddenFill xmlns:a14="http://schemas.microsoft.com/office/drawing/2010/main">
                  <a:noFill/>
                </a14:hiddenFill>
              </a:ext>
            </a:extLst>
          </p:spPr>
        </p:cxnSp>
        <p:cxnSp>
          <p:nvCxnSpPr>
            <p:cNvPr id="61460" name="直接连接符 14"/>
            <p:cNvCxnSpPr>
              <a:cxnSpLocks noChangeShapeType="1"/>
              <a:stCxn id="61453" idx="4"/>
              <a:endCxn id="61454" idx="0"/>
            </p:cNvCxnSpPr>
            <p:nvPr/>
          </p:nvCxnSpPr>
          <p:spPr bwMode="auto">
            <a:xfrm>
              <a:off x="3870734" y="360363"/>
              <a:ext cx="0" cy="900112"/>
            </a:xfrm>
            <a:prstGeom prst="line">
              <a:avLst/>
            </a:prstGeom>
            <a:noFill/>
            <a:ln w="9525" cmpd="sng">
              <a:solidFill>
                <a:schemeClr val="accent1"/>
              </a:solidFill>
              <a:round/>
              <a:headEnd/>
              <a:tailEnd/>
            </a:ln>
            <a:extLst>
              <a:ext uri="{909E8E84-426E-40dd-AFC4-6F175D3DCCD1}">
                <a14:hiddenFill xmlns:a14="http://schemas.microsoft.com/office/drawing/2010/main">
                  <a:noFill/>
                </a14:hiddenFill>
              </a:ext>
            </a:extLst>
          </p:spPr>
        </p:cxnSp>
        <p:cxnSp>
          <p:nvCxnSpPr>
            <p:cNvPr id="61461" name="直接连接符 15"/>
            <p:cNvCxnSpPr>
              <a:cxnSpLocks noChangeShapeType="1"/>
              <a:stCxn id="61450" idx="0"/>
              <a:endCxn id="61449" idx="4"/>
            </p:cNvCxnSpPr>
            <p:nvPr/>
          </p:nvCxnSpPr>
          <p:spPr bwMode="auto">
            <a:xfrm flipV="1">
              <a:off x="593725" y="360363"/>
              <a:ext cx="1588" cy="900112"/>
            </a:xfrm>
            <a:prstGeom prst="line">
              <a:avLst/>
            </a:prstGeom>
            <a:noFill/>
            <a:ln w="9525" cmpd="sng">
              <a:solidFill>
                <a:schemeClr val="accent1"/>
              </a:solidFill>
              <a:round/>
              <a:headEnd/>
              <a:tailEnd/>
            </a:ln>
            <a:extLst>
              <a:ext uri="{909E8E84-426E-40dd-AFC4-6F175D3DCCD1}">
                <a14:hiddenFill xmlns:a14="http://schemas.microsoft.com/office/drawing/2010/main">
                  <a:noFill/>
                </a14:hiddenFill>
              </a:ext>
            </a:extLst>
          </p:spPr>
        </p:cxnSp>
      </p:grpSp>
      <p:sp>
        <p:nvSpPr>
          <p:cNvPr id="61462" name="文本框 27"/>
          <p:cNvSpPr>
            <a:spLocks noChangeArrowheads="1"/>
          </p:cNvSpPr>
          <p:nvPr/>
        </p:nvSpPr>
        <p:spPr bwMode="auto">
          <a:xfrm>
            <a:off x="1767111" y="5800972"/>
            <a:ext cx="4052712"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r>
              <a:rPr lang="zh-CN" altLang="en-US" sz="1500" smtClean="0">
                <a:solidFill>
                  <a:srgbClr val="000000"/>
                </a:solidFill>
                <a:latin typeface="微软雅黑" charset="0"/>
                <a:ea typeface="微软雅黑" charset="0"/>
                <a:cs typeface="微软雅黑" charset="0"/>
                <a:sym typeface="微软雅黑" charset="0"/>
              </a:rPr>
              <a:t>云平台多用户安全模型</a:t>
            </a:r>
          </a:p>
        </p:txBody>
      </p:sp>
      <p:sp>
        <p:nvSpPr>
          <p:cNvPr id="61463" name="椭圆 17"/>
          <p:cNvSpPr>
            <a:spLocks noChangeArrowheads="1"/>
          </p:cNvSpPr>
          <p:nvPr/>
        </p:nvSpPr>
        <p:spPr bwMode="auto">
          <a:xfrm>
            <a:off x="7136161" y="5180403"/>
            <a:ext cx="1582992" cy="360280"/>
          </a:xfrm>
          <a:prstGeom prst="ellipse">
            <a:avLst/>
          </a:prstGeom>
          <a:solidFill>
            <a:srgbClr val="00B050"/>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1400" smtClean="0">
                <a:solidFill>
                  <a:srgbClr val="FFFFFF"/>
                </a:solidFill>
                <a:latin typeface="宋体" charset="0"/>
                <a:ea typeface="微软雅黑" charset="0"/>
                <a:cs typeface="微软雅黑" charset="0"/>
                <a:sym typeface="宋体" charset="0"/>
              </a:rPr>
              <a:t>用户</a:t>
            </a:r>
          </a:p>
        </p:txBody>
      </p:sp>
      <p:sp>
        <p:nvSpPr>
          <p:cNvPr id="61464" name="椭圆 18"/>
          <p:cNvSpPr>
            <a:spLocks noChangeArrowheads="1"/>
          </p:cNvSpPr>
          <p:nvPr/>
        </p:nvSpPr>
        <p:spPr bwMode="auto">
          <a:xfrm>
            <a:off x="9510648" y="5172465"/>
            <a:ext cx="1582992" cy="360279"/>
          </a:xfrm>
          <a:prstGeom prst="ellipse">
            <a:avLst/>
          </a:prstGeom>
          <a:solidFill>
            <a:srgbClr val="76923C"/>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1400" smtClean="0">
                <a:solidFill>
                  <a:srgbClr val="FFFFFF"/>
                </a:solidFill>
                <a:latin typeface="宋体" charset="0"/>
                <a:ea typeface="微软雅黑" charset="0"/>
                <a:cs typeface="微软雅黑" charset="0"/>
                <a:sym typeface="宋体" charset="0"/>
              </a:rPr>
              <a:t>用户</a:t>
            </a:r>
          </a:p>
        </p:txBody>
      </p:sp>
      <p:sp>
        <p:nvSpPr>
          <p:cNvPr id="61465" name="圆角矩形 21"/>
          <p:cNvSpPr>
            <a:spLocks noChangeArrowheads="1"/>
          </p:cNvSpPr>
          <p:nvPr/>
        </p:nvSpPr>
        <p:spPr bwMode="auto">
          <a:xfrm>
            <a:off x="9370976" y="3628185"/>
            <a:ext cx="2112067" cy="450746"/>
          </a:xfrm>
          <a:prstGeom prst="roundRect">
            <a:avLst>
              <a:gd name="adj" fmla="val 16667"/>
            </a:avLst>
          </a:prstGeom>
          <a:solidFill>
            <a:srgbClr val="00B0F0"/>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1500" smtClean="0">
                <a:solidFill>
                  <a:srgbClr val="FFFFFF"/>
                </a:solidFill>
                <a:latin typeface="宋体" charset="0"/>
                <a:ea typeface="微软雅黑" charset="0"/>
                <a:cs typeface="微软雅黑" charset="0"/>
                <a:sym typeface="宋体" charset="0"/>
              </a:rPr>
              <a:t>公有云服务</a:t>
            </a:r>
          </a:p>
        </p:txBody>
      </p:sp>
      <p:sp>
        <p:nvSpPr>
          <p:cNvPr id="61466" name="圆角矩形 22"/>
          <p:cNvSpPr>
            <a:spLocks noChangeArrowheads="1"/>
          </p:cNvSpPr>
          <p:nvPr/>
        </p:nvSpPr>
        <p:spPr bwMode="auto">
          <a:xfrm>
            <a:off x="9370976" y="3017139"/>
            <a:ext cx="2112067" cy="431700"/>
          </a:xfrm>
          <a:prstGeom prst="roundRect">
            <a:avLst>
              <a:gd name="adj" fmla="val 16667"/>
            </a:avLst>
          </a:prstGeom>
          <a:solidFill>
            <a:srgbClr val="92D050"/>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1400" smtClean="0">
                <a:solidFill>
                  <a:srgbClr val="FFFFFF"/>
                </a:solidFill>
                <a:latin typeface="宋体" charset="0"/>
                <a:ea typeface="微软雅黑" charset="0"/>
                <a:cs typeface="微软雅黑" charset="0"/>
                <a:sym typeface="宋体" charset="0"/>
              </a:rPr>
              <a:t>公有云用户</a:t>
            </a:r>
          </a:p>
        </p:txBody>
      </p:sp>
      <p:sp>
        <p:nvSpPr>
          <p:cNvPr id="61467" name="文本框 42"/>
          <p:cNvSpPr>
            <a:spLocks noChangeArrowheads="1"/>
          </p:cNvSpPr>
          <p:nvPr/>
        </p:nvSpPr>
        <p:spPr bwMode="auto">
          <a:xfrm>
            <a:off x="7373186" y="2548937"/>
            <a:ext cx="1058150"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538CD5"/>
                </a:solidFill>
                <a:latin typeface="Century Schoolbook" charset="0"/>
                <a:ea typeface="微软雅黑" charset="0"/>
                <a:cs typeface="微软雅黑" charset="0"/>
                <a:sym typeface="宋体" charset="0"/>
              </a:rPr>
              <a:t>公有云</a:t>
            </a:r>
          </a:p>
        </p:txBody>
      </p:sp>
      <p:sp>
        <p:nvSpPr>
          <p:cNvPr id="61468" name="文本框 45"/>
          <p:cNvSpPr>
            <a:spLocks noChangeArrowheads="1"/>
          </p:cNvSpPr>
          <p:nvPr/>
        </p:nvSpPr>
        <p:spPr bwMode="auto">
          <a:xfrm>
            <a:off x="7373190" y="3109195"/>
            <a:ext cx="1282477"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538CD5"/>
                </a:solidFill>
                <a:latin typeface="Century Schoolbook" charset="0"/>
                <a:ea typeface="微软雅黑" charset="0"/>
                <a:cs typeface="微软雅黑" charset="0"/>
                <a:sym typeface="宋体" charset="0"/>
              </a:rPr>
              <a:t>私有云</a:t>
            </a:r>
          </a:p>
        </p:txBody>
      </p:sp>
      <p:sp>
        <p:nvSpPr>
          <p:cNvPr id="61469" name="文本框 48"/>
          <p:cNvSpPr>
            <a:spLocks noChangeArrowheads="1"/>
          </p:cNvSpPr>
          <p:nvPr/>
        </p:nvSpPr>
        <p:spPr bwMode="auto">
          <a:xfrm>
            <a:off x="7375303" y="5602580"/>
            <a:ext cx="4052712" cy="3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r>
              <a:rPr lang="zh-CN" altLang="en-US" sz="1500" smtClean="0">
                <a:solidFill>
                  <a:srgbClr val="000000"/>
                </a:solidFill>
                <a:latin typeface="微软雅黑" charset="0"/>
                <a:ea typeface="微软雅黑" charset="0"/>
                <a:cs typeface="微软雅黑" charset="0"/>
                <a:sym typeface="微软雅黑" charset="0"/>
              </a:rPr>
              <a:t>云模式</a:t>
            </a:r>
          </a:p>
        </p:txBody>
      </p:sp>
      <p:sp>
        <p:nvSpPr>
          <p:cNvPr id="61470" name="AutoShape 33"/>
          <p:cNvSpPr>
            <a:spLocks noChangeArrowheads="1"/>
          </p:cNvSpPr>
          <p:nvPr/>
        </p:nvSpPr>
        <p:spPr bwMode="auto">
          <a:xfrm>
            <a:off x="8526570" y="2548935"/>
            <a:ext cx="865566" cy="292032"/>
          </a:xfrm>
          <a:prstGeom prst="rightArrow">
            <a:avLst>
              <a:gd name="adj1" fmla="val 50000"/>
              <a:gd name="adj2" fmla="val 55571"/>
            </a:avLst>
          </a:prstGeom>
          <a:solidFill>
            <a:schemeClr val="accent1"/>
          </a:solidFill>
          <a:ln w="9525" cmpd="sng">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61471" name="AutoShape 34"/>
          <p:cNvSpPr>
            <a:spLocks noChangeArrowheads="1"/>
          </p:cNvSpPr>
          <p:nvPr/>
        </p:nvSpPr>
        <p:spPr bwMode="auto">
          <a:xfrm rot="5400000">
            <a:off x="7618433" y="3623150"/>
            <a:ext cx="614221" cy="338608"/>
          </a:xfrm>
          <a:prstGeom prst="rightArrow">
            <a:avLst>
              <a:gd name="adj1" fmla="val 50000"/>
              <a:gd name="adj2" fmla="val 60469"/>
            </a:avLst>
          </a:prstGeom>
          <a:solidFill>
            <a:schemeClr val="accent1"/>
          </a:solidFill>
          <a:ln w="9525" cmpd="sng">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61472"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B5362C82-1688-2A49-9221-83AE2803F563}"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48</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968010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 y="6443760"/>
            <a:ext cx="12230093" cy="4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9"/>
          <p:cNvSpPr>
            <a:spLocks noChangeArrowheads="1"/>
          </p:cNvSpPr>
          <p:nvPr/>
        </p:nvSpPr>
        <p:spPr bwMode="auto">
          <a:xfrm>
            <a:off x="-21160" y="6500897"/>
            <a:ext cx="2247510" cy="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62469"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62470" name="文本占位符 2"/>
          <p:cNvSpPr>
            <a:spLocks noGrp="1" noChangeArrowheads="1"/>
          </p:cNvSpPr>
          <p:nvPr>
            <p:ph sz="quarter" idx="4294967295"/>
          </p:nvPr>
        </p:nvSpPr>
        <p:spPr bwMode="auto">
          <a:xfrm>
            <a:off x="529075" y="333298"/>
            <a:ext cx="8158334"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运营监控</a:t>
            </a:r>
          </a:p>
        </p:txBody>
      </p:sp>
      <p:pic>
        <p:nvPicPr>
          <p:cNvPr id="62471"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75" y="1341127"/>
            <a:ext cx="11133850" cy="478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图片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075" y="1342717"/>
            <a:ext cx="11133850" cy="47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图片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075" y="1339542"/>
            <a:ext cx="11133850" cy="478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图片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075" y="1339542"/>
            <a:ext cx="11133850" cy="478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5" name="文本框 9"/>
          <p:cNvSpPr>
            <a:spLocks noChangeArrowheads="1"/>
          </p:cNvSpPr>
          <p:nvPr/>
        </p:nvSpPr>
        <p:spPr bwMode="auto">
          <a:xfrm>
            <a:off x="2482420" y="3453603"/>
            <a:ext cx="1502572" cy="27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200" b="1" smtClean="0">
                <a:solidFill>
                  <a:srgbClr val="000000"/>
                </a:solidFill>
                <a:latin typeface="微软雅黑" charset="0"/>
                <a:ea typeface="微软雅黑" charset="0"/>
                <a:cs typeface="微软雅黑" charset="0"/>
                <a:sym typeface="微软雅黑" charset="0"/>
              </a:rPr>
              <a:t>监控概览</a:t>
            </a:r>
            <a:endParaRPr lang="zh-CN" altLang="en-US" sz="1200" smtClean="0">
              <a:solidFill>
                <a:srgbClr val="000000"/>
              </a:solidFill>
              <a:latin typeface="微软雅黑" charset="0"/>
              <a:ea typeface="微软雅黑" charset="0"/>
              <a:cs typeface="微软雅黑" charset="0"/>
              <a:sym typeface="微软雅黑" charset="0"/>
            </a:endParaRPr>
          </a:p>
        </p:txBody>
      </p:sp>
      <p:sp>
        <p:nvSpPr>
          <p:cNvPr id="62476" name="文本框 10"/>
          <p:cNvSpPr>
            <a:spLocks noChangeArrowheads="1"/>
          </p:cNvSpPr>
          <p:nvPr/>
        </p:nvSpPr>
        <p:spPr bwMode="auto">
          <a:xfrm>
            <a:off x="8242989" y="3453603"/>
            <a:ext cx="1500455" cy="27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200" b="1" smtClean="0">
                <a:solidFill>
                  <a:srgbClr val="000000"/>
                </a:solidFill>
                <a:latin typeface="微软雅黑" charset="0"/>
                <a:ea typeface="微软雅黑" charset="0"/>
                <a:cs typeface="微软雅黑" charset="0"/>
                <a:sym typeface="微软雅黑" charset="0"/>
              </a:rPr>
              <a:t>主机监控</a:t>
            </a:r>
            <a:endParaRPr lang="zh-CN" altLang="en-US" sz="1200" smtClean="0">
              <a:solidFill>
                <a:srgbClr val="000000"/>
              </a:solidFill>
              <a:latin typeface="微软雅黑" charset="0"/>
              <a:ea typeface="微软雅黑" charset="0"/>
              <a:cs typeface="微软雅黑" charset="0"/>
              <a:sym typeface="微软雅黑" charset="0"/>
            </a:endParaRPr>
          </a:p>
        </p:txBody>
      </p:sp>
      <p:sp>
        <p:nvSpPr>
          <p:cNvPr id="62477" name="文本框 11"/>
          <p:cNvSpPr>
            <a:spLocks noChangeArrowheads="1"/>
          </p:cNvSpPr>
          <p:nvPr/>
        </p:nvSpPr>
        <p:spPr bwMode="auto">
          <a:xfrm>
            <a:off x="2482420" y="6137442"/>
            <a:ext cx="1502572" cy="27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200" b="1" smtClean="0">
                <a:solidFill>
                  <a:srgbClr val="000000"/>
                </a:solidFill>
                <a:latin typeface="微软雅黑" charset="0"/>
                <a:ea typeface="微软雅黑" charset="0"/>
                <a:cs typeface="微软雅黑" charset="0"/>
                <a:sym typeface="微软雅黑" charset="0"/>
              </a:rPr>
              <a:t>存储监控</a:t>
            </a:r>
            <a:endParaRPr lang="zh-CN" altLang="en-US" sz="1200" smtClean="0">
              <a:solidFill>
                <a:srgbClr val="000000"/>
              </a:solidFill>
              <a:latin typeface="微软雅黑" charset="0"/>
              <a:ea typeface="微软雅黑" charset="0"/>
              <a:cs typeface="微软雅黑" charset="0"/>
              <a:sym typeface="微软雅黑" charset="0"/>
            </a:endParaRPr>
          </a:p>
        </p:txBody>
      </p:sp>
      <p:sp>
        <p:nvSpPr>
          <p:cNvPr id="62478" name="文本框 12"/>
          <p:cNvSpPr>
            <a:spLocks noChangeArrowheads="1"/>
          </p:cNvSpPr>
          <p:nvPr/>
        </p:nvSpPr>
        <p:spPr bwMode="auto">
          <a:xfrm>
            <a:off x="8242989" y="6119985"/>
            <a:ext cx="1500455" cy="27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200" b="1" smtClean="0">
                <a:solidFill>
                  <a:srgbClr val="000000"/>
                </a:solidFill>
                <a:latin typeface="微软雅黑" charset="0"/>
                <a:ea typeface="微软雅黑" charset="0"/>
                <a:cs typeface="微软雅黑" charset="0"/>
                <a:sym typeface="微软雅黑" charset="0"/>
              </a:rPr>
              <a:t>网络监控</a:t>
            </a:r>
            <a:endParaRPr lang="zh-CN" altLang="en-US" sz="1200" smtClean="0">
              <a:solidFill>
                <a:srgbClr val="000000"/>
              </a:solidFill>
              <a:latin typeface="微软雅黑" charset="0"/>
              <a:ea typeface="微软雅黑" charset="0"/>
              <a:cs typeface="微软雅黑" charset="0"/>
              <a:sym typeface="微软雅黑" charset="0"/>
            </a:endParaRPr>
          </a:p>
        </p:txBody>
      </p:sp>
      <p:sp>
        <p:nvSpPr>
          <p:cNvPr id="62479"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7CB0EFAD-6DB1-BF46-AE67-28A0FEDF0A76}"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49</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2357559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2471"/>
                                        </p:tgtEl>
                                        <p:attrNameLst>
                                          <p:attrName>style.visibility</p:attrName>
                                        </p:attrNameLst>
                                      </p:cBhvr>
                                      <p:to>
                                        <p:strVal val="visible"/>
                                      </p:to>
                                    </p:set>
                                    <p:animEffect>
                                      <p:cBhvr>
                                        <p:cTn id="7" dur="500"/>
                                        <p:tgtEl>
                                          <p:spTgt spid="624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3.20951E-6 2.98311E-6 L -0.23607 -0.22264 " pathEditMode="relative" rAng="0" ptsTypes="AA">
                                      <p:cBhvr>
                                        <p:cTn id="11" dur="1000" fill="hold"/>
                                        <p:tgtEl>
                                          <p:spTgt spid="62471"/>
                                        </p:tgtEl>
                                        <p:attrNameLst>
                                          <p:attrName>ppt_x,ppt_y</p:attrName>
                                        </p:attrNameLst>
                                      </p:cBhvr>
                                      <p:rCtr x="-1178700" y="-1111500"/>
                                    </p:animMotion>
                                  </p:childTnLst>
                                </p:cTn>
                              </p:par>
                              <p:par>
                                <p:cTn id="12" presetID="6" presetClass="emph" presetSubtype="0" fill="hold" nodeType="withEffect">
                                  <p:stCondLst>
                                    <p:cond delay="0"/>
                                  </p:stCondLst>
                                  <p:childTnLst>
                                    <p:animScale>
                                      <p:cBhvr>
                                        <p:cTn id="13" dur="1000" fill="hold"/>
                                        <p:tgtEl>
                                          <p:spTgt spid="62471"/>
                                        </p:tgtEl>
                                      </p:cBhvr>
                                      <p:by x="50000" y="50000"/>
                                    </p:animScale>
                                  </p:childTnLst>
                                </p:cTn>
                              </p:par>
                            </p:childTnLst>
                          </p:cTn>
                        </p:par>
                        <p:par>
                          <p:cTn id="14" fill="hold" nodeType="afterGroup">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62475"/>
                                        </p:tgtEl>
                                        <p:attrNameLst>
                                          <p:attrName>style.visibility</p:attrName>
                                        </p:attrNameLst>
                                      </p:cBhvr>
                                      <p:to>
                                        <p:strVal val="visible"/>
                                      </p:to>
                                    </p:set>
                                    <p:animEffect>
                                      <p:cBhvr>
                                        <p:cTn id="17" dur="500"/>
                                        <p:tgtEl>
                                          <p:spTgt spid="624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2472"/>
                                        </p:tgtEl>
                                        <p:attrNameLst>
                                          <p:attrName>style.visibility</p:attrName>
                                        </p:attrNameLst>
                                      </p:cBhvr>
                                      <p:to>
                                        <p:strVal val="visible"/>
                                      </p:to>
                                    </p:set>
                                    <p:animEffect>
                                      <p:cBhvr>
                                        <p:cTn id="22" dur="500"/>
                                        <p:tgtEl>
                                          <p:spTgt spid="624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path" presetSubtype="0" accel="50000" decel="50000" fill="hold" nodeType="clickEffect">
                                  <p:stCondLst>
                                    <p:cond delay="0"/>
                                  </p:stCondLst>
                                  <p:childTnLst>
                                    <p:animMotion origin="layout" path="M -3.20951E-6 2.98311E-6 L 0.2333 -0.22426 " pathEditMode="relative" rAng="0" ptsTypes="AA">
                                      <p:cBhvr>
                                        <p:cTn id="26" dur="1000" fill="hold"/>
                                        <p:tgtEl>
                                          <p:spTgt spid="62472"/>
                                        </p:tgtEl>
                                        <p:attrNameLst>
                                          <p:attrName>ppt_x,ppt_y</p:attrName>
                                        </p:attrNameLst>
                                      </p:cBhvr>
                                      <p:rCtr x="1166500" y="-1120700"/>
                                    </p:animMotion>
                                  </p:childTnLst>
                                </p:cTn>
                              </p:par>
                              <p:par>
                                <p:cTn id="27" presetID="6" presetClass="emph" presetSubtype="0" fill="hold" nodeType="withEffect">
                                  <p:stCondLst>
                                    <p:cond delay="0"/>
                                  </p:stCondLst>
                                  <p:childTnLst>
                                    <p:animScale>
                                      <p:cBhvr>
                                        <p:cTn id="28" dur="1000" fill="hold"/>
                                        <p:tgtEl>
                                          <p:spTgt spid="62472"/>
                                        </p:tgtEl>
                                      </p:cBhvr>
                                      <p:by x="50000" y="50000"/>
                                    </p:animScale>
                                  </p:childTnLst>
                                </p:cTn>
                              </p:par>
                            </p:childTnLst>
                          </p:cTn>
                        </p:par>
                        <p:par>
                          <p:cTn id="29" fill="hold" nodeType="afterGroup">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62476"/>
                                        </p:tgtEl>
                                        <p:attrNameLst>
                                          <p:attrName>style.visibility</p:attrName>
                                        </p:attrNameLst>
                                      </p:cBhvr>
                                      <p:to>
                                        <p:strVal val="visible"/>
                                      </p:to>
                                    </p:set>
                                    <p:animEffect>
                                      <p:cBhvr>
                                        <p:cTn id="32" dur="500"/>
                                        <p:tgtEl>
                                          <p:spTgt spid="624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62473"/>
                                        </p:tgtEl>
                                        <p:attrNameLst>
                                          <p:attrName>style.visibility</p:attrName>
                                        </p:attrNameLst>
                                      </p:cBhvr>
                                      <p:to>
                                        <p:strVal val="visible"/>
                                      </p:to>
                                    </p:set>
                                    <p:animEffect>
                                      <p:cBhvr>
                                        <p:cTn id="37" dur="500"/>
                                        <p:tgtEl>
                                          <p:spTgt spid="624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path" presetSubtype="0" accel="50000" decel="50000" fill="hold" nodeType="clickEffect">
                                  <p:stCondLst>
                                    <p:cond delay="0"/>
                                  </p:stCondLst>
                                  <p:childTnLst>
                                    <p:animMotion origin="layout" path="M -3.20951E-6 4.41102E-6 L -0.23607 0.17658 " pathEditMode="relative" rAng="0" ptsTypes="AA">
                                      <p:cBhvr>
                                        <p:cTn id="41" dur="1000" fill="hold"/>
                                        <p:tgtEl>
                                          <p:spTgt spid="62473"/>
                                        </p:tgtEl>
                                        <p:attrNameLst>
                                          <p:attrName>ppt_x,ppt_y</p:attrName>
                                        </p:attrNameLst>
                                      </p:cBhvr>
                                      <p:rCtr x="-1178700" y="881700"/>
                                    </p:animMotion>
                                  </p:childTnLst>
                                </p:cTn>
                              </p:par>
                              <p:par>
                                <p:cTn id="42" presetID="6" presetClass="emph" presetSubtype="0" fill="hold" nodeType="withEffect">
                                  <p:stCondLst>
                                    <p:cond delay="0"/>
                                  </p:stCondLst>
                                  <p:childTnLst>
                                    <p:animScale>
                                      <p:cBhvr>
                                        <p:cTn id="43" dur="1000" fill="hold"/>
                                        <p:tgtEl>
                                          <p:spTgt spid="62473"/>
                                        </p:tgtEl>
                                      </p:cBhvr>
                                      <p:by x="50000" y="50000"/>
                                    </p:animScale>
                                  </p:childTnLst>
                                </p:cTn>
                              </p:par>
                            </p:childTnLst>
                          </p:cTn>
                        </p:par>
                        <p:par>
                          <p:cTn id="44" fill="hold" nodeType="afterGroup">
                            <p:stCondLst>
                              <p:cond delay="1000"/>
                            </p:stCondLst>
                            <p:childTnLst>
                              <p:par>
                                <p:cTn id="45" presetID="16" presetClass="entr" presetSubtype="21" fill="hold" grpId="0" nodeType="afterEffect">
                                  <p:stCondLst>
                                    <p:cond delay="0"/>
                                  </p:stCondLst>
                                  <p:childTnLst>
                                    <p:set>
                                      <p:cBhvr>
                                        <p:cTn id="46" dur="1" fill="hold">
                                          <p:stCondLst>
                                            <p:cond delay="0"/>
                                          </p:stCondLst>
                                        </p:cTn>
                                        <p:tgtEl>
                                          <p:spTgt spid="62477"/>
                                        </p:tgtEl>
                                        <p:attrNameLst>
                                          <p:attrName>style.visibility</p:attrName>
                                        </p:attrNameLst>
                                      </p:cBhvr>
                                      <p:to>
                                        <p:strVal val="visible"/>
                                      </p:to>
                                    </p:set>
                                    <p:animEffect>
                                      <p:cBhvr>
                                        <p:cTn id="47" dur="500"/>
                                        <p:tgtEl>
                                          <p:spTgt spid="6247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62474"/>
                                        </p:tgtEl>
                                        <p:attrNameLst>
                                          <p:attrName>style.visibility</p:attrName>
                                        </p:attrNameLst>
                                      </p:cBhvr>
                                      <p:to>
                                        <p:strVal val="visible"/>
                                      </p:to>
                                    </p:set>
                                    <p:animEffect>
                                      <p:cBhvr>
                                        <p:cTn id="52" dur="500"/>
                                        <p:tgtEl>
                                          <p:spTgt spid="6247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path" presetSubtype="0" accel="50000" decel="50000" fill="hold" nodeType="clickEffect">
                                  <p:stCondLst>
                                    <p:cond delay="0"/>
                                  </p:stCondLst>
                                  <p:childTnLst>
                                    <p:animMotion origin="layout" path="M -3.20951E-6 4.41102E-6 L 0.22844 0.17658 " pathEditMode="relative" rAng="0" ptsTypes="AA">
                                      <p:cBhvr>
                                        <p:cTn id="56" dur="1000" fill="hold"/>
                                        <p:tgtEl>
                                          <p:spTgt spid="62474"/>
                                        </p:tgtEl>
                                        <p:attrNameLst>
                                          <p:attrName>ppt_x,ppt_y</p:attrName>
                                        </p:attrNameLst>
                                      </p:cBhvr>
                                      <p:rCtr x="1142200" y="881700"/>
                                    </p:animMotion>
                                  </p:childTnLst>
                                </p:cTn>
                              </p:par>
                              <p:par>
                                <p:cTn id="57" presetID="6" presetClass="emph" presetSubtype="0" fill="hold" nodeType="withEffect">
                                  <p:stCondLst>
                                    <p:cond delay="0"/>
                                  </p:stCondLst>
                                  <p:childTnLst>
                                    <p:animScale>
                                      <p:cBhvr>
                                        <p:cTn id="58" dur="1000" fill="hold"/>
                                        <p:tgtEl>
                                          <p:spTgt spid="62474"/>
                                        </p:tgtEl>
                                      </p:cBhvr>
                                      <p:by x="50000" y="50000"/>
                                    </p:animScale>
                                  </p:childTnLst>
                                </p:cTn>
                              </p:par>
                            </p:childTnLst>
                          </p:cTn>
                        </p:par>
                        <p:par>
                          <p:cTn id="59" fill="hold" nodeType="afterGroup">
                            <p:stCondLst>
                              <p:cond delay="1000"/>
                            </p:stCondLst>
                            <p:childTnLst>
                              <p:par>
                                <p:cTn id="60" presetID="16" presetClass="entr" presetSubtype="21" fill="hold" grpId="0" nodeType="afterEffect">
                                  <p:stCondLst>
                                    <p:cond delay="0"/>
                                  </p:stCondLst>
                                  <p:childTnLst>
                                    <p:set>
                                      <p:cBhvr>
                                        <p:cTn id="61" dur="1" fill="hold">
                                          <p:stCondLst>
                                            <p:cond delay="0"/>
                                          </p:stCondLst>
                                        </p:cTn>
                                        <p:tgtEl>
                                          <p:spTgt spid="62478"/>
                                        </p:tgtEl>
                                        <p:attrNameLst>
                                          <p:attrName>style.visibility</p:attrName>
                                        </p:attrNameLst>
                                      </p:cBhvr>
                                      <p:to>
                                        <p:strVal val="visible"/>
                                      </p:to>
                                    </p:set>
                                    <p:animEffect>
                                      <p:cBhvr>
                                        <p:cTn id="62" dur="500"/>
                                        <p:tgtEl>
                                          <p:spTgt spid="62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5" grpId="0" bldLvl="0" autoUpdateAnimBg="0"/>
      <p:bldP spid="62476" grpId="0" bldLvl="0" autoUpdateAnimBg="0"/>
      <p:bldP spid="62477" grpId="0" bldLvl="0" autoUpdateAnimBg="0"/>
      <p:bldP spid="62478" grpId="0" bldLvl="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571828" y="357195"/>
            <a:ext cx="9235568" cy="571500"/>
          </a:xfrm>
        </p:spPr>
        <p:txBody>
          <a:bodyPr/>
          <a:lstStyle/>
          <a:p>
            <a:pPr>
              <a:defRPr/>
            </a:pPr>
            <a:r>
              <a:rPr lang="zh-CN" altLang="en-US" dirty="0" smtClean="0"/>
              <a:t>云桌面产品线</a:t>
            </a:r>
            <a:r>
              <a:rPr lang="en-US" altLang="zh-CN" dirty="0" smtClean="0"/>
              <a:t>——</a:t>
            </a:r>
            <a:r>
              <a:rPr lang="zh-CN" altLang="en-US" dirty="0" smtClean="0"/>
              <a:t>简单易用</a:t>
            </a:r>
            <a:endParaRPr lang="zh-CN" altLang="en-US" dirty="0"/>
          </a:p>
        </p:txBody>
      </p:sp>
      <p:graphicFrame>
        <p:nvGraphicFramePr>
          <p:cNvPr id="4" name="Group 138"/>
          <p:cNvGraphicFramePr>
            <a:graphicFrameLocks noGrp="1"/>
          </p:cNvGraphicFramePr>
          <p:nvPr>
            <p:extLst>
              <p:ext uri="{D42A27DB-BD31-4B8C-83A1-F6EECF244321}">
                <p14:modId xmlns:p14="http://schemas.microsoft.com/office/powerpoint/2010/main" val="2779940266"/>
              </p:ext>
            </p:extLst>
          </p:nvPr>
        </p:nvGraphicFramePr>
        <p:xfrm>
          <a:off x="528680" y="1053289"/>
          <a:ext cx="11137261" cy="5361960"/>
        </p:xfrm>
        <a:graphic>
          <a:graphicData uri="http://schemas.openxmlformats.org/drawingml/2006/table">
            <a:tbl>
              <a:tblPr/>
              <a:tblGrid>
                <a:gridCol w="696079"/>
                <a:gridCol w="2376269"/>
                <a:gridCol w="2496282"/>
                <a:gridCol w="2684876"/>
                <a:gridCol w="2883755"/>
              </a:tblGrid>
              <a:tr h="452009">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6</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smtClean="0">
                        <a:ln>
                          <a:noFill/>
                        </a:ln>
                        <a:solidFill>
                          <a:schemeClr val="tx1"/>
                        </a:solidFill>
                        <a:effectLst/>
                        <a:latin typeface="Arial" pitchFamily="34" charset="0"/>
                        <a:ea typeface="宋体" pitchFamily="2" charset="-122"/>
                        <a:cs typeface="Arial" pitchFamily="34" charset="0"/>
                      </a:endParaRPr>
                    </a:p>
                  </a:txBody>
                  <a:tcPr marL="121834" marR="121834" marT="45684" marB="45684"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r>
              <a:tr h="452009">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smtClean="0">
                          <a:ln>
                            <a:noFill/>
                          </a:ln>
                          <a:solidFill>
                            <a:schemeClr val="bg2"/>
                          </a:solidFill>
                          <a:effectLst/>
                          <a:latin typeface="微软雅黑" pitchFamily="34" charset="-122"/>
                          <a:ea typeface="微软雅黑" pitchFamily="34" charset="-122"/>
                          <a:cs typeface="Arial" pitchFamily="34" charset="0"/>
                        </a:rPr>
                        <a:t>5</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r>
              <a:tr h="452009">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4</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r>
              <a:tr h="449163">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3</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r>
              <a:tr h="432527">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smtClean="0">
                          <a:ln>
                            <a:noFill/>
                          </a:ln>
                          <a:solidFill>
                            <a:schemeClr val="bg2"/>
                          </a:solidFill>
                          <a:effectLst/>
                          <a:latin typeface="微软雅黑" pitchFamily="34" charset="-122"/>
                          <a:ea typeface="微软雅黑" pitchFamily="34" charset="-122"/>
                          <a:cs typeface="Arial" pitchFamily="34" charset="0"/>
                        </a:rPr>
                        <a:t>2</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r>
              <a:tr h="466895">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smtClean="0">
                          <a:ln>
                            <a:noFill/>
                          </a:ln>
                          <a:solidFill>
                            <a:schemeClr val="bg1"/>
                          </a:solidFill>
                          <a:effectLst/>
                          <a:latin typeface="微软雅黑" pitchFamily="34" charset="-122"/>
                          <a:ea typeface="微软雅黑" pitchFamily="34" charset="-122"/>
                          <a:cs typeface="Arial" pitchFamily="34" charset="0"/>
                        </a:rPr>
                        <a:t>1</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bg2">
                        <a:alpha val="5098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92D050"/>
                    </a:solidFill>
                  </a:tcPr>
                </a:tc>
              </a:tr>
              <a:tr h="417641">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en-US" altLang="zh-CN" sz="1100" b="1" i="0" u="none" strike="noStrike" cap="none" normalizeH="0" baseline="0" dirty="0" smtClean="0">
                        <a:ln>
                          <a:noFill/>
                        </a:ln>
                        <a:solidFill>
                          <a:schemeClr val="bg1"/>
                        </a:solidFill>
                        <a:effectLst/>
                        <a:latin typeface="黑体" pitchFamily="49" charset="-122"/>
                        <a:ea typeface="黑体" pitchFamily="49" charset="-122"/>
                        <a:cs typeface="Arial" pitchFamily="34" charset="0"/>
                      </a:endParaRPr>
                    </a:p>
                  </a:txBody>
                  <a:tcPr marL="121834" marR="12183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云桌面软件</a:t>
                      </a:r>
                    </a:p>
                  </a:txBody>
                  <a:tcPr marL="121834" marR="12183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低端云桌面一体机</a:t>
                      </a:r>
                    </a:p>
                  </a:txBody>
                  <a:tcPr marL="121823" marR="121823" marT="45681" marB="45681"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中端云桌面一体机</a:t>
                      </a:r>
                    </a:p>
                  </a:txBody>
                  <a:tcPr marL="121823" marR="121823" marT="45681" marB="45681"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defRPr/>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高端云桌面一体机</a:t>
                      </a:r>
                      <a:endPar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34" marR="121834" marT="45684" marB="45684"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r>
              <a:tr h="2239707">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2800" b="1" i="0" u="none" strike="noStrike" cap="none" normalizeH="0" baseline="0" smtClean="0">
                        <a:ln>
                          <a:noFill/>
                        </a:ln>
                        <a:solidFill>
                          <a:schemeClr val="bg1"/>
                        </a:solidFill>
                        <a:effectLst/>
                        <a:latin typeface="Arial" pitchFamily="34" charset="0"/>
                        <a:ea typeface="宋体" pitchFamily="2" charset="-122"/>
                        <a:cs typeface="Arial" pitchFamily="34" charset="0"/>
                      </a:endParaRPr>
                    </a:p>
                  </a:txBody>
                  <a:tcPr marL="121834" marR="12183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79999"/>
                      </a:schemeClr>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OEM </a:t>
                      </a:r>
                      <a:r>
                        <a:rPr kumimoji="0" lang="en-US" altLang="zh-CN" sz="1300" b="1" i="0" u="none" strike="noStrike" cap="none" normalizeH="0" baseline="0" dirty="0" err="1" smtClean="0">
                          <a:ln>
                            <a:noFill/>
                          </a:ln>
                          <a:solidFill>
                            <a:schemeClr val="tx1"/>
                          </a:solidFill>
                          <a:effectLst/>
                          <a:latin typeface="微软雅黑" pitchFamily="34" charset="-122"/>
                          <a:ea typeface="微软雅黑" pitchFamily="34" charset="-122"/>
                          <a:cs typeface="Arial" pitchFamily="34" charset="0"/>
                        </a:rPr>
                        <a:t>Vmware</a:t>
                      </a:r>
                      <a:r>
                        <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 Horizon</a:t>
                      </a: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产品</a:t>
                      </a: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稳定可靠</a:t>
                      </a:r>
                      <a:endPar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全中文</a:t>
                      </a:r>
                      <a:r>
                        <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a:t>
                      </a: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曙光</a:t>
                      </a:r>
                      <a:r>
                        <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logo</a:t>
                      </a:r>
                      <a:endPar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轻负载</a:t>
                      </a:r>
                      <a:endPar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适用于检索用机、电子阅览室公共用机等</a:t>
                      </a:r>
                      <a:endPar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含终端</a:t>
                      </a:r>
                    </a:p>
                  </a:txBody>
                  <a:tcPr marL="121823" marR="121823" marT="45681" marB="4568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高负载</a:t>
                      </a:r>
                      <a:endPar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适用于多媒体教学、微机实验、培训等</a:t>
                      </a:r>
                      <a:endParaRPr kumimoji="0" lang="en-US" altLang="zh-CN"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3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含终端、软件</a:t>
                      </a:r>
                    </a:p>
                  </a:txBody>
                  <a:tcPr marL="121823" marR="121823" marT="45681" marB="4568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defRPr/>
                      </a:pPr>
                      <a:r>
                        <a:rPr kumimoji="0" lang="zh-CN" altLang="en-US" sz="1300" b="1" i="0" u="none" strike="noStrike" kern="1200" cap="none" normalizeH="0" baseline="0" dirty="0" smtClean="0">
                          <a:ln>
                            <a:noFill/>
                          </a:ln>
                          <a:solidFill>
                            <a:schemeClr val="tx1"/>
                          </a:solidFill>
                          <a:effectLst/>
                          <a:latin typeface="微软雅黑" pitchFamily="34" charset="-122"/>
                          <a:ea typeface="微软雅黑" pitchFamily="34" charset="-122"/>
                          <a:cs typeface="Arial" pitchFamily="34" charset="0"/>
                        </a:rPr>
                        <a:t>高负载</a:t>
                      </a:r>
                      <a:endParaRPr kumimoji="0" lang="en-US" altLang="zh-CN" sz="1300" b="1" i="0" u="none" strike="noStrike" kern="1200"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defRPr/>
                      </a:pPr>
                      <a:r>
                        <a:rPr kumimoji="0" lang="zh-CN" altLang="en-US" sz="1300" b="1" i="0" u="none" strike="noStrike" kern="1200" cap="none" normalizeH="0" baseline="0" dirty="0" smtClean="0">
                          <a:ln>
                            <a:noFill/>
                          </a:ln>
                          <a:solidFill>
                            <a:schemeClr val="tx1"/>
                          </a:solidFill>
                          <a:effectLst/>
                          <a:latin typeface="微软雅黑" pitchFamily="34" charset="-122"/>
                          <a:ea typeface="微软雅黑" pitchFamily="34" charset="-122"/>
                          <a:cs typeface="Arial" pitchFamily="34" charset="0"/>
                        </a:rPr>
                        <a:t>支持</a:t>
                      </a:r>
                      <a:r>
                        <a:rPr kumimoji="0" lang="en-US" altLang="zh-CN" sz="1300" b="1" i="0" u="none" strike="noStrike" kern="1200" cap="none" normalizeH="0" baseline="0" dirty="0" smtClean="0">
                          <a:ln>
                            <a:noFill/>
                          </a:ln>
                          <a:solidFill>
                            <a:schemeClr val="tx1"/>
                          </a:solidFill>
                          <a:effectLst/>
                          <a:latin typeface="微软雅黑" pitchFamily="34" charset="-122"/>
                          <a:ea typeface="微软雅黑" pitchFamily="34" charset="-122"/>
                          <a:cs typeface="Arial" pitchFamily="34" charset="0"/>
                        </a:rPr>
                        <a:t>GPU</a:t>
                      </a:r>
                      <a:r>
                        <a:rPr kumimoji="0" lang="zh-CN" altLang="en-US" sz="1300" b="1" i="0" u="none" strike="noStrike" kern="1200" cap="none" normalizeH="0" baseline="0" dirty="0" smtClean="0">
                          <a:ln>
                            <a:noFill/>
                          </a:ln>
                          <a:solidFill>
                            <a:schemeClr val="tx1"/>
                          </a:solidFill>
                          <a:effectLst/>
                          <a:latin typeface="微软雅黑" pitchFamily="34" charset="-122"/>
                          <a:ea typeface="微软雅黑" pitchFamily="34" charset="-122"/>
                          <a:cs typeface="Arial" pitchFamily="34" charset="0"/>
                        </a:rPr>
                        <a:t>虚拟化</a:t>
                      </a:r>
                      <a:endParaRPr kumimoji="0" lang="en-US" altLang="zh-CN" sz="1300" b="1" i="0" u="none" strike="noStrike" kern="1200"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defRPr/>
                      </a:pPr>
                      <a:r>
                        <a:rPr kumimoji="0" lang="zh-CN" altLang="en-US" sz="1300" b="1" i="0" u="none" strike="noStrike" kern="1200" cap="none" normalizeH="0" baseline="0" dirty="0" smtClean="0">
                          <a:ln>
                            <a:noFill/>
                          </a:ln>
                          <a:solidFill>
                            <a:schemeClr val="tx1"/>
                          </a:solidFill>
                          <a:effectLst/>
                          <a:latin typeface="微软雅黑" pitchFamily="34" charset="-122"/>
                          <a:ea typeface="微软雅黑" pitchFamily="34" charset="-122"/>
                          <a:cs typeface="Arial" pitchFamily="34" charset="0"/>
                        </a:rPr>
                        <a:t>含终端、软件、</a:t>
                      </a:r>
                      <a:r>
                        <a:rPr kumimoji="0" lang="en-US" altLang="zh-CN" sz="1300" b="1" i="0" u="none" strike="noStrike" kern="1200" cap="none" normalizeH="0" baseline="0" dirty="0" smtClean="0">
                          <a:ln>
                            <a:noFill/>
                          </a:ln>
                          <a:solidFill>
                            <a:schemeClr val="tx1"/>
                          </a:solidFill>
                          <a:effectLst/>
                          <a:latin typeface="微软雅黑" pitchFamily="34" charset="-122"/>
                          <a:ea typeface="微软雅黑" pitchFamily="34" charset="-122"/>
                          <a:cs typeface="Arial" pitchFamily="34" charset="0"/>
                        </a:rPr>
                        <a:t>GPU</a:t>
                      </a:r>
                      <a:endParaRPr kumimoji="0" lang="en-US" altLang="zh-CN" sz="1300" b="1" i="0" u="none" strike="noStrike" cap="none" normalizeH="0" baseline="0" dirty="0" smtClean="0">
                        <a:ln>
                          <a:noFill/>
                        </a:ln>
                        <a:solidFill>
                          <a:schemeClr val="tx1"/>
                        </a:solidFill>
                        <a:effectLst/>
                        <a:latin typeface="Arial" pitchFamily="34" charset="0"/>
                        <a:ea typeface="微软雅黑" pitchFamily="34"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1324" name="TextBox 11"/>
          <p:cNvSpPr txBox="1">
            <a:spLocks noChangeArrowheads="1"/>
          </p:cNvSpPr>
          <p:nvPr/>
        </p:nvSpPr>
        <p:spPr bwMode="auto">
          <a:xfrm>
            <a:off x="3888594" y="1878802"/>
            <a:ext cx="2089029" cy="3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1400" b="1" dirty="0">
                <a:solidFill>
                  <a:prstClr val="black"/>
                </a:solidFill>
                <a:latin typeface="微软雅黑" pitchFamily="34" charset="-122"/>
                <a:ea typeface="微软雅黑" pitchFamily="34" charset="-122"/>
              </a:rPr>
              <a:t>StackView100</a:t>
            </a:r>
          </a:p>
        </p:txBody>
      </p:sp>
      <p:sp>
        <p:nvSpPr>
          <p:cNvPr id="11325" name="TextBox 11"/>
          <p:cNvSpPr txBox="1">
            <a:spLocks noChangeArrowheads="1"/>
          </p:cNvSpPr>
          <p:nvPr/>
        </p:nvSpPr>
        <p:spPr bwMode="auto">
          <a:xfrm>
            <a:off x="1404439" y="2247043"/>
            <a:ext cx="1877241" cy="3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1400" b="1" dirty="0" err="1">
                <a:solidFill>
                  <a:prstClr val="black"/>
                </a:solidFill>
                <a:latin typeface="微软雅黑" pitchFamily="34" charset="-122"/>
                <a:ea typeface="微软雅黑" pitchFamily="34" charset="-122"/>
              </a:rPr>
              <a:t>CloudDesktop</a:t>
            </a:r>
            <a:endParaRPr lang="zh-CN" altLang="en-US" sz="1400" b="1" dirty="0">
              <a:solidFill>
                <a:prstClr val="black"/>
              </a:solidFill>
              <a:latin typeface="微软雅黑" pitchFamily="34" charset="-122"/>
              <a:ea typeface="微软雅黑" pitchFamily="34" charset="-122"/>
            </a:endParaRPr>
          </a:p>
        </p:txBody>
      </p:sp>
      <p:sp>
        <p:nvSpPr>
          <p:cNvPr id="23" name="TextBox 11"/>
          <p:cNvSpPr txBox="1">
            <a:spLocks noChangeArrowheads="1"/>
          </p:cNvSpPr>
          <p:nvPr/>
        </p:nvSpPr>
        <p:spPr bwMode="auto">
          <a:xfrm>
            <a:off x="6333199" y="1602575"/>
            <a:ext cx="2089029" cy="3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1400" b="1" dirty="0">
                <a:solidFill>
                  <a:prstClr val="black"/>
                </a:solidFill>
                <a:latin typeface="微软雅黑" pitchFamily="34" charset="-122"/>
                <a:ea typeface="微软雅黑" pitchFamily="34" charset="-122"/>
              </a:rPr>
              <a:t>StackView200</a:t>
            </a:r>
            <a:endParaRPr lang="zh-CN" altLang="en-US" sz="1400" b="1" dirty="0">
              <a:solidFill>
                <a:prstClr val="black"/>
              </a:solidFill>
              <a:latin typeface="微软雅黑" pitchFamily="34" charset="-122"/>
              <a:ea typeface="微软雅黑" pitchFamily="34" charset="-122"/>
            </a:endParaRPr>
          </a:p>
        </p:txBody>
      </p:sp>
      <p:sp>
        <p:nvSpPr>
          <p:cNvPr id="25" name="TextBox 11"/>
          <p:cNvSpPr txBox="1">
            <a:spLocks noChangeArrowheads="1"/>
          </p:cNvSpPr>
          <p:nvPr/>
        </p:nvSpPr>
        <p:spPr bwMode="auto">
          <a:xfrm>
            <a:off x="9177341" y="1602574"/>
            <a:ext cx="2089029" cy="3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1400" b="1" dirty="0">
                <a:solidFill>
                  <a:prstClr val="black"/>
                </a:solidFill>
                <a:latin typeface="微软雅黑" pitchFamily="34" charset="-122"/>
                <a:ea typeface="微软雅黑" pitchFamily="34" charset="-122"/>
              </a:rPr>
              <a:t>StackView300</a:t>
            </a:r>
            <a:endParaRPr lang="zh-CN" altLang="en-US" sz="1400" b="1" dirty="0">
              <a:solidFill>
                <a:prstClr val="black"/>
              </a:solidFill>
              <a:latin typeface="微软雅黑" pitchFamily="34" charset="-122"/>
              <a:ea typeface="微软雅黑"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7083" y="2056202"/>
            <a:ext cx="2069283" cy="723004"/>
          </a:xfrm>
          <a:prstGeom prst="rect">
            <a:avLst/>
          </a:prstGeom>
        </p:spPr>
      </p:pic>
      <p:pic>
        <p:nvPicPr>
          <p:cNvPr id="14" name="Picture 8"/>
          <p:cNvPicPr/>
          <p:nvPr/>
        </p:nvPicPr>
        <p:blipFill>
          <a:blip r:embed="rId4"/>
          <a:stretch>
            <a:fillRect/>
          </a:stretch>
        </p:blipFill>
        <p:spPr>
          <a:xfrm>
            <a:off x="1302142" y="2523955"/>
            <a:ext cx="2271347" cy="1163739"/>
          </a:xfrm>
          <a:prstGeom prst="rect">
            <a:avLst/>
          </a:prstGeom>
        </p:spPr>
      </p:pic>
      <p:pic>
        <p:nvPicPr>
          <p:cNvPr id="15" name="Picture 2" descr="615937204135512521596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6984" y="2452587"/>
            <a:ext cx="2304256" cy="653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0588" y="2056205"/>
            <a:ext cx="1314240" cy="128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37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 y="6442174"/>
            <a:ext cx="12227976" cy="44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9"/>
          <p:cNvSpPr>
            <a:spLocks noChangeArrowheads="1"/>
          </p:cNvSpPr>
          <p:nvPr/>
        </p:nvSpPr>
        <p:spPr bwMode="auto">
          <a:xfrm>
            <a:off x="-21160" y="6499308"/>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64517" name="TextBox 2"/>
          <p:cNvSpPr>
            <a:spLocks noChangeArrowheads="1"/>
          </p:cNvSpPr>
          <p:nvPr/>
        </p:nvSpPr>
        <p:spPr bwMode="auto">
          <a:xfrm>
            <a:off x="11182528" y="406306"/>
            <a:ext cx="6729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784225" fontAlgn="base">
              <a:spcBef>
                <a:spcPct val="0"/>
              </a:spcBef>
              <a:spcAft>
                <a:spcPct val="0"/>
              </a:spcAft>
              <a:buFont typeface="Arial" charset="0"/>
              <a:buNone/>
            </a:pPr>
            <a:fld id="{9E9C58CC-5663-354D-A6EB-055381CFD662}"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50</a:t>
            </a:fld>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64518"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64519" name="矩形 9"/>
          <p:cNvSpPr>
            <a:spLocks noChangeArrowheads="1"/>
          </p:cNvSpPr>
          <p:nvPr/>
        </p:nvSpPr>
        <p:spPr bwMode="auto">
          <a:xfrm>
            <a:off x="336495" y="333300"/>
            <a:ext cx="8918085" cy="58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defTabSz="784225" fontAlgn="base">
              <a:spcBef>
                <a:spcPct val="20000"/>
              </a:spcBef>
              <a:spcAft>
                <a:spcPct val="0"/>
              </a:spcAft>
              <a:buFont typeface="Arial" charset="0"/>
              <a:buNone/>
            </a:pPr>
            <a:r>
              <a:rPr lang="zh-CN" altLang="en-US" sz="3200" b="1" smtClean="0">
                <a:solidFill>
                  <a:srgbClr val="000000"/>
                </a:solidFill>
                <a:latin typeface="微软雅黑" charset="0"/>
                <a:ea typeface="微软雅黑" charset="0"/>
                <a:cs typeface="微软雅黑" charset="0"/>
                <a:sym typeface="微软雅黑" charset="0"/>
              </a:rPr>
              <a:t>目录</a:t>
            </a:r>
            <a:endParaRPr lang="en-US" sz="3200" b="1" smtClean="0">
              <a:solidFill>
                <a:srgbClr val="000000"/>
              </a:solidFill>
              <a:latin typeface="微软雅黑" charset="0"/>
              <a:ea typeface="微软雅黑" charset="0"/>
              <a:cs typeface="微软雅黑" charset="0"/>
              <a:sym typeface="微软雅黑" charset="0"/>
            </a:endParaRPr>
          </a:p>
        </p:txBody>
      </p:sp>
      <p:grpSp>
        <p:nvGrpSpPr>
          <p:cNvPr id="64520" name="组合 2"/>
          <p:cNvGrpSpPr>
            <a:grpSpLocks/>
          </p:cNvGrpSpPr>
          <p:nvPr/>
        </p:nvGrpSpPr>
        <p:grpSpPr bwMode="auto">
          <a:xfrm>
            <a:off x="2641142" y="4726483"/>
            <a:ext cx="408446" cy="301555"/>
            <a:chOff x="0" y="0"/>
            <a:chExt cx="305706" cy="303584"/>
          </a:xfrm>
        </p:grpSpPr>
        <p:sp>
          <p:nvSpPr>
            <p:cNvPr id="64521" name="Freeform 6"/>
            <p:cNvSpPr>
              <a:spLocks/>
            </p:cNvSpPr>
            <p:nvPr/>
          </p:nvSpPr>
          <p:spPr bwMode="auto">
            <a:xfrm>
              <a:off x="0"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sp>
          <p:nvSpPr>
            <p:cNvPr id="64522" name="Freeform 6"/>
            <p:cNvSpPr>
              <a:spLocks/>
            </p:cNvSpPr>
            <p:nvPr/>
          </p:nvSpPr>
          <p:spPr bwMode="auto">
            <a:xfrm>
              <a:off x="153244" y="0"/>
              <a:ext cx="152462" cy="303584"/>
            </a:xfrm>
            <a:custGeom>
              <a:avLst/>
              <a:gdLst>
                <a:gd name="T0" fmla="*/ 0 w 228"/>
                <a:gd name="T1" fmla="*/ 0 h 455"/>
                <a:gd name="T2" fmla="*/ 0 w 228"/>
                <a:gd name="T3" fmla="*/ 143 h 455"/>
                <a:gd name="T4" fmla="*/ 85 w 228"/>
                <a:gd name="T5" fmla="*/ 228 h 455"/>
                <a:gd name="T6" fmla="*/ 0 w 228"/>
                <a:gd name="T7" fmla="*/ 313 h 455"/>
                <a:gd name="T8" fmla="*/ 0 w 228"/>
                <a:gd name="T9" fmla="*/ 455 h 455"/>
                <a:gd name="T10" fmla="*/ 228 w 228"/>
                <a:gd name="T11" fmla="*/ 228 h 455"/>
                <a:gd name="T12" fmla="*/ 0 w 228"/>
                <a:gd name="T13" fmla="*/ 0 h 455"/>
                <a:gd name="T14" fmla="*/ 0 w 228"/>
                <a:gd name="T15" fmla="*/ 0 h 455"/>
                <a:gd name="T16" fmla="*/ 228 w 228"/>
                <a:gd name="T17" fmla="*/ 455 h 455"/>
              </a:gdLst>
              <a:ahLst/>
              <a:cxnLst>
                <a:cxn ang="0">
                  <a:pos x="T0" y="T1"/>
                </a:cxn>
                <a:cxn ang="0">
                  <a:pos x="T2" y="T3"/>
                </a:cxn>
                <a:cxn ang="0">
                  <a:pos x="T4" y="T5"/>
                </a:cxn>
                <a:cxn ang="0">
                  <a:pos x="T6" y="T7"/>
                </a:cxn>
                <a:cxn ang="0">
                  <a:pos x="T8" y="T9"/>
                </a:cxn>
                <a:cxn ang="0">
                  <a:pos x="T10" y="T11"/>
                </a:cxn>
                <a:cxn ang="0">
                  <a:pos x="T12" y="T13"/>
                </a:cxn>
              </a:cxnLst>
              <a:rect l="T14" t="T15" r="T16" b="T17"/>
              <a:pathLst>
                <a:path w="228" h="455">
                  <a:moveTo>
                    <a:pt x="0" y="0"/>
                  </a:moveTo>
                  <a:lnTo>
                    <a:pt x="0" y="143"/>
                  </a:lnTo>
                  <a:lnTo>
                    <a:pt x="85" y="228"/>
                  </a:lnTo>
                  <a:lnTo>
                    <a:pt x="0" y="313"/>
                  </a:lnTo>
                  <a:lnTo>
                    <a:pt x="0" y="455"/>
                  </a:lnTo>
                  <a:lnTo>
                    <a:pt x="228" y="228"/>
                  </a:lnTo>
                  <a:lnTo>
                    <a:pt x="0" y="0"/>
                  </a:lnTo>
                  <a:close/>
                </a:path>
              </a:pathLst>
            </a:custGeom>
            <a:gradFill rotWithShape="1">
              <a:gsLst>
                <a:gs pos="0">
                  <a:srgbClr val="992F2B"/>
                </a:gs>
                <a:gs pos="79999">
                  <a:srgbClr val="C93D39"/>
                </a:gs>
                <a:gs pos="100000">
                  <a:srgbClr val="CD3A36"/>
                </a:gs>
              </a:gsLst>
              <a:lin ang="5400000" scaled="1"/>
            </a:gradFill>
            <a:ln w="9525" cap="flat" cmpd="sng">
              <a:solidFill>
                <a:schemeClr val="accent2"/>
              </a:solidFill>
              <a:round/>
              <a:headEnd/>
              <a:tailEnd/>
            </a:ln>
          </p:spPr>
          <p:txBody>
            <a:bodyPr/>
            <a:lstStyle/>
            <a:p>
              <a:pPr defTabSz="784225" fontAlgn="base">
                <a:spcBef>
                  <a:spcPct val="0"/>
                </a:spcBef>
                <a:spcAft>
                  <a:spcPct val="0"/>
                </a:spcAft>
                <a:buFont typeface="Arial" charset="0"/>
                <a:buNone/>
              </a:pPr>
              <a:endParaRPr lang="zh-CN" altLang="en-US" sz="1500" smtClean="0">
                <a:solidFill>
                  <a:srgbClr val="000000"/>
                </a:solidFill>
                <a:latin typeface="Arial" charset="0"/>
                <a:ea typeface="宋体" charset="0"/>
                <a:cs typeface="宋体" charset="0"/>
              </a:endParaRPr>
            </a:p>
          </p:txBody>
        </p:sp>
      </p:grpSp>
      <p:sp>
        <p:nvSpPr>
          <p:cNvPr id="64523" name="矩形 64"/>
          <p:cNvSpPr>
            <a:spLocks noChangeArrowheads="1"/>
          </p:cNvSpPr>
          <p:nvPr/>
        </p:nvSpPr>
        <p:spPr bwMode="auto">
          <a:xfrm>
            <a:off x="3216778" y="1274470"/>
            <a:ext cx="3745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云计算趋势与挑战</a:t>
            </a:r>
          </a:p>
        </p:txBody>
      </p:sp>
      <p:sp>
        <p:nvSpPr>
          <p:cNvPr id="64524" name="矩形 66"/>
          <p:cNvSpPr>
            <a:spLocks noChangeArrowheads="1"/>
          </p:cNvSpPr>
          <p:nvPr/>
        </p:nvSpPr>
        <p:spPr bwMode="auto">
          <a:xfrm>
            <a:off x="3216778" y="1875993"/>
            <a:ext cx="4660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Cloudview总体介绍</a:t>
            </a:r>
          </a:p>
        </p:txBody>
      </p:sp>
      <p:sp>
        <p:nvSpPr>
          <p:cNvPr id="64525" name="矩形 14"/>
          <p:cNvSpPr>
            <a:spLocks noChangeArrowheads="1"/>
          </p:cNvSpPr>
          <p:nvPr/>
        </p:nvSpPr>
        <p:spPr bwMode="auto">
          <a:xfrm>
            <a:off x="3216775" y="3047294"/>
            <a:ext cx="2446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StackStor</a:t>
            </a:r>
          </a:p>
        </p:txBody>
      </p:sp>
      <p:sp>
        <p:nvSpPr>
          <p:cNvPr id="64526" name="矩形 15"/>
          <p:cNvSpPr>
            <a:spLocks noChangeArrowheads="1"/>
          </p:cNvSpPr>
          <p:nvPr/>
        </p:nvSpPr>
        <p:spPr bwMode="auto">
          <a:xfrm>
            <a:off x="3216778" y="2460055"/>
            <a:ext cx="24252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StackOne</a:t>
            </a:r>
          </a:p>
        </p:txBody>
      </p:sp>
      <p:sp>
        <p:nvSpPr>
          <p:cNvPr id="64527" name="矩形 14"/>
          <p:cNvSpPr>
            <a:spLocks noChangeArrowheads="1"/>
          </p:cNvSpPr>
          <p:nvPr/>
        </p:nvSpPr>
        <p:spPr bwMode="auto">
          <a:xfrm>
            <a:off x="3216776" y="3577399"/>
            <a:ext cx="53521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StackCube &amp; StackRack</a:t>
            </a:r>
            <a:endParaRPr lang="zh-CN" altLang="en-US" sz="1500" smtClean="0">
              <a:solidFill>
                <a:srgbClr val="000000"/>
              </a:solidFill>
              <a:latin typeface="Arial" charset="0"/>
              <a:ea typeface="宋体" charset="0"/>
              <a:cs typeface="宋体" charset="0"/>
            </a:endParaRPr>
          </a:p>
        </p:txBody>
      </p:sp>
      <p:sp>
        <p:nvSpPr>
          <p:cNvPr id="64528" name="矩形 14"/>
          <p:cNvSpPr>
            <a:spLocks noChangeArrowheads="1"/>
          </p:cNvSpPr>
          <p:nvPr/>
        </p:nvSpPr>
        <p:spPr bwMode="auto">
          <a:xfrm>
            <a:off x="3216776" y="4104327"/>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Cloudview功能解析</a:t>
            </a:r>
            <a:endParaRPr lang="zh-CN" altLang="en-US" sz="1500" smtClean="0">
              <a:solidFill>
                <a:srgbClr val="000000"/>
              </a:solidFill>
              <a:latin typeface="Arial" charset="0"/>
              <a:ea typeface="宋体" charset="0"/>
              <a:cs typeface="宋体" charset="0"/>
            </a:endParaRPr>
          </a:p>
        </p:txBody>
      </p:sp>
      <p:sp>
        <p:nvSpPr>
          <p:cNvPr id="64529" name="矩形 14"/>
          <p:cNvSpPr>
            <a:spLocks noChangeArrowheads="1"/>
          </p:cNvSpPr>
          <p:nvPr/>
        </p:nvSpPr>
        <p:spPr bwMode="auto">
          <a:xfrm>
            <a:off x="3216776" y="4669346"/>
            <a:ext cx="53351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784225" fontAlgn="base">
              <a:spcBef>
                <a:spcPct val="50000"/>
              </a:spcBef>
              <a:spcAft>
                <a:spcPct val="0"/>
              </a:spcAft>
              <a:buFont typeface="Wingdings" charset="0"/>
              <a:buChar char="§"/>
            </a:pPr>
            <a:r>
              <a:rPr lang="zh-CN" altLang="en-US" sz="2400" b="1" smtClean="0">
                <a:solidFill>
                  <a:srgbClr val="C00000"/>
                </a:solidFill>
                <a:latin typeface="微软雅黑" charset="0"/>
                <a:ea typeface="微软雅黑" charset="0"/>
                <a:cs typeface="微软雅黑" charset="0"/>
                <a:sym typeface="微软雅黑" charset="0"/>
              </a:rPr>
              <a:t>Cloudview竞争力分析</a:t>
            </a:r>
          </a:p>
        </p:txBody>
      </p:sp>
    </p:spTree>
    <p:extLst>
      <p:ext uri="{BB962C8B-B14F-4D97-AF65-F5344CB8AC3E}">
        <p14:creationId xmlns:p14="http://schemas.microsoft.com/office/powerpoint/2010/main" val="1918272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4523"/>
                                        </p:tgtEl>
                                        <p:attrNameLst>
                                          <p:attrName>style.visibility</p:attrName>
                                        </p:attrNameLst>
                                      </p:cBhvr>
                                      <p:to>
                                        <p:strVal val="visible"/>
                                      </p:to>
                                    </p:set>
                                    <p:anim calcmode="lin" valueType="num">
                                      <p:cBhvr>
                                        <p:cTn id="7" dur="500"/>
                                        <p:tgtEl>
                                          <p:spTgt spid="64523"/>
                                        </p:tgtEl>
                                        <p:attrNameLst>
                                          <p:attrName>ppt_x</p:attrName>
                                        </p:attrNameLst>
                                      </p:cBhvr>
                                      <p:tavLst>
                                        <p:tav tm="0">
                                          <p:val>
                                            <p:strVal val="#ppt_x-#ppt_w*1.125000"/>
                                          </p:val>
                                        </p:tav>
                                        <p:tav tm="100000">
                                          <p:val>
                                            <p:strVal val="#ppt_x"/>
                                          </p:val>
                                        </p:tav>
                                      </p:tavLst>
                                    </p:anim>
                                    <p:animEffect>
                                      <p:cBhvr>
                                        <p:cTn id="8" dur="500"/>
                                        <p:tgtEl>
                                          <p:spTgt spid="64523"/>
                                        </p:tgtEl>
                                      </p:cBhvr>
                                    </p:animEffect>
                                  </p:childTnLst>
                                </p:cTn>
                              </p:par>
                            </p:childTnLst>
                          </p:cTn>
                        </p:par>
                        <p:par>
                          <p:cTn id="9" fill="hold" nodeType="afterGroup">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64524"/>
                                        </p:tgtEl>
                                        <p:attrNameLst>
                                          <p:attrName>style.visibility</p:attrName>
                                        </p:attrNameLst>
                                      </p:cBhvr>
                                      <p:to>
                                        <p:strVal val="visible"/>
                                      </p:to>
                                    </p:set>
                                    <p:anim calcmode="lin" valueType="num">
                                      <p:cBhvr>
                                        <p:cTn id="12" dur="500"/>
                                        <p:tgtEl>
                                          <p:spTgt spid="64524"/>
                                        </p:tgtEl>
                                        <p:attrNameLst>
                                          <p:attrName>ppt_x</p:attrName>
                                        </p:attrNameLst>
                                      </p:cBhvr>
                                      <p:tavLst>
                                        <p:tav tm="0">
                                          <p:val>
                                            <p:strVal val="#ppt_x-#ppt_w*1.125000"/>
                                          </p:val>
                                        </p:tav>
                                        <p:tav tm="100000">
                                          <p:val>
                                            <p:strVal val="#ppt_x"/>
                                          </p:val>
                                        </p:tav>
                                      </p:tavLst>
                                    </p:anim>
                                    <p:animEffect>
                                      <p:cBhvr>
                                        <p:cTn id="13" dur="500"/>
                                        <p:tgtEl>
                                          <p:spTgt spid="64524"/>
                                        </p:tgtEl>
                                      </p:cBhvr>
                                    </p:animEffect>
                                  </p:childTnLst>
                                </p:cTn>
                              </p:par>
                            </p:childTnLst>
                          </p:cTn>
                        </p:par>
                        <p:par>
                          <p:cTn id="14" fill="hold" nodeType="afterGroup">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64526"/>
                                        </p:tgtEl>
                                        <p:attrNameLst>
                                          <p:attrName>style.visibility</p:attrName>
                                        </p:attrNameLst>
                                      </p:cBhvr>
                                      <p:to>
                                        <p:strVal val="visible"/>
                                      </p:to>
                                    </p:set>
                                    <p:anim calcmode="lin" valueType="num">
                                      <p:cBhvr>
                                        <p:cTn id="17" dur="500"/>
                                        <p:tgtEl>
                                          <p:spTgt spid="64526"/>
                                        </p:tgtEl>
                                        <p:attrNameLst>
                                          <p:attrName>ppt_x</p:attrName>
                                        </p:attrNameLst>
                                      </p:cBhvr>
                                      <p:tavLst>
                                        <p:tav tm="0">
                                          <p:val>
                                            <p:strVal val="#ppt_x-#ppt_w*1.125000"/>
                                          </p:val>
                                        </p:tav>
                                        <p:tav tm="100000">
                                          <p:val>
                                            <p:strVal val="#ppt_x"/>
                                          </p:val>
                                        </p:tav>
                                      </p:tavLst>
                                    </p:anim>
                                    <p:animEffect>
                                      <p:cBhvr>
                                        <p:cTn id="18" dur="500"/>
                                        <p:tgtEl>
                                          <p:spTgt spid="64526"/>
                                        </p:tgtEl>
                                      </p:cBhvr>
                                    </p:animEffect>
                                  </p:childTnLst>
                                </p:cTn>
                              </p:par>
                            </p:childTnLst>
                          </p:cTn>
                        </p:par>
                        <p:par>
                          <p:cTn id="19" fill="hold" nodeType="afterGroup">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64525"/>
                                        </p:tgtEl>
                                        <p:attrNameLst>
                                          <p:attrName>style.visibility</p:attrName>
                                        </p:attrNameLst>
                                      </p:cBhvr>
                                      <p:to>
                                        <p:strVal val="visible"/>
                                      </p:to>
                                    </p:set>
                                    <p:anim calcmode="lin" valueType="num">
                                      <p:cBhvr>
                                        <p:cTn id="22" dur="500"/>
                                        <p:tgtEl>
                                          <p:spTgt spid="64525"/>
                                        </p:tgtEl>
                                        <p:attrNameLst>
                                          <p:attrName>ppt_x</p:attrName>
                                        </p:attrNameLst>
                                      </p:cBhvr>
                                      <p:tavLst>
                                        <p:tav tm="0">
                                          <p:val>
                                            <p:strVal val="#ppt_x-#ppt_w*1.125000"/>
                                          </p:val>
                                        </p:tav>
                                        <p:tav tm="100000">
                                          <p:val>
                                            <p:strVal val="#ppt_x"/>
                                          </p:val>
                                        </p:tav>
                                      </p:tavLst>
                                    </p:anim>
                                    <p:animEffect>
                                      <p:cBhvr>
                                        <p:cTn id="23" dur="500"/>
                                        <p:tgtEl>
                                          <p:spTgt spid="64525"/>
                                        </p:tgtEl>
                                      </p:cBhvr>
                                    </p:animEffect>
                                  </p:childTnLst>
                                </p:cTn>
                              </p:par>
                            </p:childTnLst>
                          </p:cTn>
                        </p:par>
                        <p:par>
                          <p:cTn id="24" fill="hold" nodeType="afterGroup">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64527"/>
                                        </p:tgtEl>
                                        <p:attrNameLst>
                                          <p:attrName>style.visibility</p:attrName>
                                        </p:attrNameLst>
                                      </p:cBhvr>
                                      <p:to>
                                        <p:strVal val="visible"/>
                                      </p:to>
                                    </p:set>
                                    <p:anim calcmode="lin" valueType="num">
                                      <p:cBhvr>
                                        <p:cTn id="27" dur="500"/>
                                        <p:tgtEl>
                                          <p:spTgt spid="64527"/>
                                        </p:tgtEl>
                                        <p:attrNameLst>
                                          <p:attrName>ppt_x</p:attrName>
                                        </p:attrNameLst>
                                      </p:cBhvr>
                                      <p:tavLst>
                                        <p:tav tm="0">
                                          <p:val>
                                            <p:strVal val="#ppt_x-#ppt_w*1.125000"/>
                                          </p:val>
                                        </p:tav>
                                        <p:tav tm="100000">
                                          <p:val>
                                            <p:strVal val="#ppt_x"/>
                                          </p:val>
                                        </p:tav>
                                      </p:tavLst>
                                    </p:anim>
                                    <p:animEffect>
                                      <p:cBhvr>
                                        <p:cTn id="28" dur="500"/>
                                        <p:tgtEl>
                                          <p:spTgt spid="64527"/>
                                        </p:tgtEl>
                                      </p:cBhvr>
                                    </p:animEffect>
                                  </p:childTnLst>
                                </p:cTn>
                              </p:par>
                            </p:childTnLst>
                          </p:cTn>
                        </p:par>
                        <p:par>
                          <p:cTn id="29" fill="hold" nodeType="afterGroup">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64528"/>
                                        </p:tgtEl>
                                        <p:attrNameLst>
                                          <p:attrName>style.visibility</p:attrName>
                                        </p:attrNameLst>
                                      </p:cBhvr>
                                      <p:to>
                                        <p:strVal val="visible"/>
                                      </p:to>
                                    </p:set>
                                    <p:anim calcmode="lin" valueType="num">
                                      <p:cBhvr>
                                        <p:cTn id="32" dur="500"/>
                                        <p:tgtEl>
                                          <p:spTgt spid="64528"/>
                                        </p:tgtEl>
                                        <p:attrNameLst>
                                          <p:attrName>ppt_x</p:attrName>
                                        </p:attrNameLst>
                                      </p:cBhvr>
                                      <p:tavLst>
                                        <p:tav tm="0">
                                          <p:val>
                                            <p:strVal val="#ppt_x-#ppt_w*1.125000"/>
                                          </p:val>
                                        </p:tav>
                                        <p:tav tm="100000">
                                          <p:val>
                                            <p:strVal val="#ppt_x"/>
                                          </p:val>
                                        </p:tav>
                                      </p:tavLst>
                                    </p:anim>
                                    <p:animEffect>
                                      <p:cBhvr>
                                        <p:cTn id="33" dur="500"/>
                                        <p:tgtEl>
                                          <p:spTgt spid="64528"/>
                                        </p:tgtEl>
                                      </p:cBhvr>
                                    </p:animEffect>
                                  </p:childTnLst>
                                </p:cTn>
                              </p:par>
                            </p:childTnLst>
                          </p:cTn>
                        </p:par>
                        <p:par>
                          <p:cTn id="34" fill="hold" nodeType="afterGroup">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64529"/>
                                        </p:tgtEl>
                                        <p:attrNameLst>
                                          <p:attrName>style.visibility</p:attrName>
                                        </p:attrNameLst>
                                      </p:cBhvr>
                                      <p:to>
                                        <p:strVal val="visible"/>
                                      </p:to>
                                    </p:set>
                                    <p:anim calcmode="lin" valueType="num">
                                      <p:cBhvr>
                                        <p:cTn id="37" dur="500"/>
                                        <p:tgtEl>
                                          <p:spTgt spid="64529"/>
                                        </p:tgtEl>
                                        <p:attrNameLst>
                                          <p:attrName>ppt_x</p:attrName>
                                        </p:attrNameLst>
                                      </p:cBhvr>
                                      <p:tavLst>
                                        <p:tav tm="0">
                                          <p:val>
                                            <p:strVal val="#ppt_x-#ppt_w*1.125000"/>
                                          </p:val>
                                        </p:tav>
                                        <p:tav tm="100000">
                                          <p:val>
                                            <p:strVal val="#ppt_x"/>
                                          </p:val>
                                        </p:tav>
                                      </p:tavLst>
                                    </p:anim>
                                    <p:animEffect>
                                      <p:cBhvr>
                                        <p:cTn id="38" dur="500"/>
                                        <p:tgtEl>
                                          <p:spTgt spid="64529"/>
                                        </p:tgtEl>
                                      </p:cBhvr>
                                    </p:animEffect>
                                  </p:childTnLst>
                                </p:cTn>
                              </p:par>
                            </p:childTnLst>
                          </p:cTn>
                        </p:par>
                        <p:par>
                          <p:cTn id="39" fill="hold" nodeType="afterGroup">
                            <p:stCondLst>
                              <p:cond delay="3500"/>
                            </p:stCondLst>
                            <p:childTnLst>
                              <p:par>
                                <p:cTn id="40" presetID="12" presetClass="entr" presetSubtype="8" fill="hold" nodeType="afterEffect">
                                  <p:stCondLst>
                                    <p:cond delay="0"/>
                                  </p:stCondLst>
                                  <p:childTnLst>
                                    <p:set>
                                      <p:cBhvr>
                                        <p:cTn id="41" dur="1" fill="hold">
                                          <p:stCondLst>
                                            <p:cond delay="0"/>
                                          </p:stCondLst>
                                        </p:cTn>
                                        <p:tgtEl>
                                          <p:spTgt spid="64520"/>
                                        </p:tgtEl>
                                        <p:attrNameLst>
                                          <p:attrName>style.visibility</p:attrName>
                                        </p:attrNameLst>
                                      </p:cBhvr>
                                      <p:to>
                                        <p:strVal val="visible"/>
                                      </p:to>
                                    </p:set>
                                    <p:anim calcmode="lin" valueType="num">
                                      <p:cBhvr>
                                        <p:cTn id="42" dur="250"/>
                                        <p:tgtEl>
                                          <p:spTgt spid="64520"/>
                                        </p:tgtEl>
                                        <p:attrNameLst>
                                          <p:attrName>ppt_x</p:attrName>
                                        </p:attrNameLst>
                                      </p:cBhvr>
                                      <p:tavLst>
                                        <p:tav tm="0">
                                          <p:val>
                                            <p:strVal val="#ppt_x-#ppt_w*1.125000"/>
                                          </p:val>
                                        </p:tav>
                                        <p:tav tm="100000">
                                          <p:val>
                                            <p:strVal val="#ppt_x"/>
                                          </p:val>
                                        </p:tav>
                                      </p:tavLst>
                                    </p:anim>
                                    <p:animEffect>
                                      <p:cBhvr>
                                        <p:cTn id="43" dur="250"/>
                                        <p:tgtEl>
                                          <p:spTgt spid="64520"/>
                                        </p:tgtEl>
                                      </p:cBhvr>
                                    </p:animEffect>
                                  </p:childTnLst>
                                </p:cTn>
                              </p:par>
                              <p:par>
                                <p:cTn id="44" presetID="12" presetClass="exit" presetSubtype="2" fill="hold" nodeType="withEffect">
                                  <p:stCondLst>
                                    <p:cond delay="250"/>
                                  </p:stCondLst>
                                  <p:childTnLst>
                                    <p:anim calcmode="lin" valueType="num">
                                      <p:cBhvr>
                                        <p:cTn id="45" dur="250"/>
                                        <p:tgtEl>
                                          <p:spTgt spid="64520"/>
                                        </p:tgtEl>
                                        <p:attrNameLst>
                                          <p:attrName>ppt_x</p:attrName>
                                        </p:attrNameLst>
                                      </p:cBhvr>
                                      <p:tavLst>
                                        <p:tav tm="0">
                                          <p:val>
                                            <p:strVal val="#ppt_x"/>
                                          </p:val>
                                        </p:tav>
                                        <p:tav tm="100000">
                                          <p:val>
                                            <p:strVal val="#ppt_x+#ppt_w*1.125000"/>
                                          </p:val>
                                        </p:tav>
                                      </p:tavLst>
                                    </p:anim>
                                    <p:animEffect>
                                      <p:cBhvr>
                                        <p:cTn id="46" dur="250"/>
                                        <p:tgtEl>
                                          <p:spTgt spid="64520"/>
                                        </p:tgtEl>
                                      </p:cBhvr>
                                    </p:animEffect>
                                    <p:set>
                                      <p:cBhvr>
                                        <p:cTn id="47" dur="1" fill="hold">
                                          <p:stCondLst>
                                            <p:cond delay="249"/>
                                          </p:stCondLst>
                                        </p:cTn>
                                        <p:tgtEl>
                                          <p:spTgt spid="64520"/>
                                        </p:tgtEl>
                                        <p:attrNameLst>
                                          <p:attrName>style.visibility</p:attrName>
                                        </p:attrNameLst>
                                      </p:cBhvr>
                                      <p:to>
                                        <p:strVal val="hidden"/>
                                      </p:to>
                                    </p:set>
                                  </p:childTnLst>
                                </p:cTn>
                              </p:par>
                              <p:par>
                                <p:cTn id="48" presetID="12" presetClass="entr" presetSubtype="8" fill="hold" nodeType="withEffect">
                                  <p:stCondLst>
                                    <p:cond delay="500"/>
                                  </p:stCondLst>
                                  <p:childTnLst>
                                    <p:set>
                                      <p:cBhvr>
                                        <p:cTn id="49" dur="1" fill="hold">
                                          <p:stCondLst>
                                            <p:cond delay="0"/>
                                          </p:stCondLst>
                                        </p:cTn>
                                        <p:tgtEl>
                                          <p:spTgt spid="64520"/>
                                        </p:tgtEl>
                                        <p:attrNameLst>
                                          <p:attrName>style.visibility</p:attrName>
                                        </p:attrNameLst>
                                      </p:cBhvr>
                                      <p:to>
                                        <p:strVal val="visible"/>
                                      </p:to>
                                    </p:set>
                                    <p:anim calcmode="lin" valueType="num">
                                      <p:cBhvr>
                                        <p:cTn id="50" dur="250"/>
                                        <p:tgtEl>
                                          <p:spTgt spid="64520"/>
                                        </p:tgtEl>
                                        <p:attrNameLst>
                                          <p:attrName>ppt_x</p:attrName>
                                        </p:attrNameLst>
                                      </p:cBhvr>
                                      <p:tavLst>
                                        <p:tav tm="0">
                                          <p:val>
                                            <p:strVal val="#ppt_x-#ppt_w*1.125000"/>
                                          </p:val>
                                        </p:tav>
                                        <p:tav tm="100000">
                                          <p:val>
                                            <p:strVal val="#ppt_x"/>
                                          </p:val>
                                        </p:tav>
                                      </p:tavLst>
                                    </p:anim>
                                    <p:animEffect>
                                      <p:cBhvr>
                                        <p:cTn id="51" dur="250"/>
                                        <p:tgtEl>
                                          <p:spTgt spid="64520"/>
                                        </p:tgtEl>
                                      </p:cBhvr>
                                    </p:animEffect>
                                  </p:childTnLst>
                                </p:cTn>
                              </p:par>
                              <p:par>
                                <p:cTn id="52" presetID="35" presetClass="emph" presetSubtype="0" repeatCount="2000" fill="hold" grpId="1" nodeType="withEffect">
                                  <p:stCondLst>
                                    <p:cond delay="800"/>
                                  </p:stCondLst>
                                  <p:childTnLst>
                                    <p:anim calcmode="discrete" valueType="str">
                                      <p:cBhvr>
                                        <p:cTn id="53" dur="300" fill="hold"/>
                                        <p:tgtEl>
                                          <p:spTgt spid="64529"/>
                                        </p:tgtEl>
                                        <p:attrNameLst>
                                          <p:attrName>style.visibility</p:attrName>
                                        </p:attrNameLst>
                                      </p:cBhvr>
                                      <p:tavLst>
                                        <p:tav tm="0">
                                          <p:val>
                                            <p:strVal val="hidden"/>
                                          </p:val>
                                        </p:tav>
                                        <p:tav tm="50000">
                                          <p:val>
                                            <p:strVal val="visible"/>
                                          </p:val>
                                        </p:tav>
                                      </p:tavLst>
                                    </p:anim>
                                  </p:childTnLst>
                                </p:cTn>
                              </p:par>
                              <p:par>
                                <p:cTn id="54" presetID="35" presetClass="emph" presetSubtype="0" repeatCount="2000" fill="hold" nodeType="withEffect">
                                  <p:stCondLst>
                                    <p:cond delay="750"/>
                                  </p:stCondLst>
                                  <p:childTnLst>
                                    <p:anim calcmode="fmla" valueType="str">
                                      <p:cBhvr>
                                        <p:cTn id="55" dur="300" fill="hold"/>
                                        <p:tgtEl>
                                          <p:spTgt spid="645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3" grpId="0" bldLvl="0" autoUpdateAnimBg="0"/>
      <p:bldP spid="64524" grpId="0" bldLvl="0" autoUpdateAnimBg="0"/>
      <p:bldP spid="64525" grpId="0" bldLvl="0" autoUpdateAnimBg="0"/>
      <p:bldP spid="64526" grpId="0" bldLvl="0" autoUpdateAnimBg="0"/>
      <p:bldP spid="64527" grpId="0" bldLvl="0" autoUpdateAnimBg="0"/>
      <p:bldP spid="64528" grpId="0" bldLvl="0" autoUpdateAnimBg="0"/>
      <p:bldP spid="64529" grpId="0" bldLvl="0" autoUpdateAnimBg="0"/>
      <p:bldP spid="64529" grpId="1" bldLvl="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65541"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65542" name="文本占位符 2"/>
          <p:cNvSpPr>
            <a:spLocks noGrp="1" noChangeArrowheads="1"/>
          </p:cNvSpPr>
          <p:nvPr>
            <p:ph sz="quarter" idx="4294967295"/>
          </p:nvPr>
        </p:nvSpPr>
        <p:spPr bwMode="auto">
          <a:xfrm>
            <a:off x="529078" y="333298"/>
            <a:ext cx="7487466"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zh-CN" altLang="en-US" sz="3200" b="1">
                <a:latin typeface="微软雅黑" charset="0"/>
                <a:ea typeface="微软雅黑" charset="0"/>
                <a:cs typeface="微软雅黑" charset="0"/>
                <a:sym typeface="宋体" charset="0"/>
              </a:rPr>
              <a:t>国产化厂商云计算产品对比</a:t>
            </a:r>
          </a:p>
        </p:txBody>
      </p:sp>
      <p:pic>
        <p:nvPicPr>
          <p:cNvPr id="65543" name="图片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542" y="1087189"/>
            <a:ext cx="1650713" cy="63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图片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213" y="1355411"/>
            <a:ext cx="1726900" cy="23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燕尾形 6"/>
          <p:cNvSpPr>
            <a:spLocks noChangeArrowheads="1"/>
          </p:cNvSpPr>
          <p:nvPr/>
        </p:nvSpPr>
        <p:spPr bwMode="auto">
          <a:xfrm rot="16200000">
            <a:off x="1514219" y="1522566"/>
            <a:ext cx="234896" cy="884613"/>
          </a:xfrm>
          <a:prstGeom prst="chevron">
            <a:avLst>
              <a:gd name="adj" fmla="val 45162"/>
            </a:avLst>
          </a:prstGeom>
          <a:noFill/>
          <a:ln w="25400" cmpd="sng">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000000"/>
              </a:solidFill>
              <a:latin typeface="微软雅黑" charset="0"/>
              <a:ea typeface="微软雅黑" charset="0"/>
              <a:cs typeface="微软雅黑" charset="0"/>
              <a:sym typeface="微软雅黑" charset="0"/>
            </a:endParaRPr>
          </a:p>
        </p:txBody>
      </p:sp>
      <p:sp>
        <p:nvSpPr>
          <p:cNvPr id="65546" name="椭圆 7"/>
          <p:cNvSpPr>
            <a:spLocks noChangeArrowheads="1"/>
          </p:cNvSpPr>
          <p:nvPr/>
        </p:nvSpPr>
        <p:spPr bwMode="auto">
          <a:xfrm>
            <a:off x="719542" y="2148980"/>
            <a:ext cx="1824250" cy="422177"/>
          </a:xfrm>
          <a:prstGeom prst="ellipse">
            <a:avLst/>
          </a:prstGeom>
          <a:solidFill>
            <a:srgbClr val="0070C0"/>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en-US" sz="900" b="1" smtClean="0">
                <a:solidFill>
                  <a:srgbClr val="FFFFFF"/>
                </a:solidFill>
                <a:latin typeface="微软雅黑" charset="0"/>
                <a:ea typeface="微软雅黑" charset="0"/>
                <a:cs typeface="微软雅黑" charset="0"/>
                <a:sym typeface="微软雅黑" charset="0"/>
              </a:rPr>
              <a:t>FusionSphere</a:t>
            </a:r>
            <a:endParaRPr lang="zh-CN" altLang="en-US" sz="900" b="1" smtClean="0">
              <a:solidFill>
                <a:srgbClr val="FFFFFF"/>
              </a:solidFill>
              <a:latin typeface="微软雅黑" charset="0"/>
              <a:ea typeface="微软雅黑" charset="0"/>
              <a:cs typeface="微软雅黑" charset="0"/>
              <a:sym typeface="微软雅黑" charset="0"/>
            </a:endParaRPr>
          </a:p>
        </p:txBody>
      </p:sp>
      <p:sp>
        <p:nvSpPr>
          <p:cNvPr id="65547" name="燕尾形 8"/>
          <p:cNvSpPr>
            <a:spLocks noChangeArrowheads="1"/>
          </p:cNvSpPr>
          <p:nvPr/>
        </p:nvSpPr>
        <p:spPr bwMode="auto">
          <a:xfrm rot="16200000">
            <a:off x="3529995" y="1523622"/>
            <a:ext cx="234896" cy="882496"/>
          </a:xfrm>
          <a:prstGeom prst="chevron">
            <a:avLst>
              <a:gd name="adj" fmla="val 45162"/>
            </a:avLst>
          </a:prstGeom>
          <a:noFill/>
          <a:ln w="25400" cmpd="sng">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000000"/>
              </a:solidFill>
              <a:latin typeface="微软雅黑" charset="0"/>
              <a:ea typeface="微软雅黑" charset="0"/>
              <a:cs typeface="微软雅黑" charset="0"/>
              <a:sym typeface="微软雅黑" charset="0"/>
            </a:endParaRPr>
          </a:p>
        </p:txBody>
      </p:sp>
      <p:sp>
        <p:nvSpPr>
          <p:cNvPr id="65548" name="椭圆 9"/>
          <p:cNvSpPr>
            <a:spLocks noChangeArrowheads="1"/>
          </p:cNvSpPr>
          <p:nvPr/>
        </p:nvSpPr>
        <p:spPr bwMode="auto">
          <a:xfrm>
            <a:off x="2831608" y="2148980"/>
            <a:ext cx="1633783" cy="422177"/>
          </a:xfrm>
          <a:prstGeom prst="ellipse">
            <a:avLst/>
          </a:prstGeom>
          <a:solidFill>
            <a:srgbClr val="0070C0"/>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zh-CN" altLang="en-US" sz="900" b="1" smtClean="0">
                <a:solidFill>
                  <a:srgbClr val="FFFFFF"/>
                </a:solidFill>
                <a:latin typeface="微软雅黑" charset="0"/>
                <a:ea typeface="微软雅黑" charset="0"/>
                <a:cs typeface="微软雅黑" charset="0"/>
                <a:sym typeface="微软雅黑" charset="0"/>
              </a:rPr>
              <a:t>云海</a:t>
            </a:r>
            <a:r>
              <a:rPr lang="en-US" sz="900" b="1" smtClean="0">
                <a:solidFill>
                  <a:srgbClr val="FFFFFF"/>
                </a:solidFill>
                <a:latin typeface="微软雅黑" charset="0"/>
                <a:ea typeface="微软雅黑" charset="0"/>
                <a:cs typeface="微软雅黑" charset="0"/>
                <a:sym typeface="微软雅黑" charset="0"/>
              </a:rPr>
              <a:t>OS</a:t>
            </a:r>
            <a:endParaRPr lang="zh-CN" altLang="en-US" sz="900" b="1" smtClean="0">
              <a:solidFill>
                <a:srgbClr val="FFFFFF"/>
              </a:solidFill>
              <a:latin typeface="微软雅黑" charset="0"/>
              <a:ea typeface="微软雅黑" charset="0"/>
              <a:cs typeface="微软雅黑" charset="0"/>
              <a:sym typeface="微软雅黑" charset="0"/>
            </a:endParaRPr>
          </a:p>
        </p:txBody>
      </p:sp>
      <p:sp>
        <p:nvSpPr>
          <p:cNvPr id="65549" name="燕尾形 10"/>
          <p:cNvSpPr>
            <a:spLocks noChangeArrowheads="1"/>
          </p:cNvSpPr>
          <p:nvPr/>
        </p:nvSpPr>
        <p:spPr bwMode="auto">
          <a:xfrm rot="16200000">
            <a:off x="5547885" y="1503520"/>
            <a:ext cx="234896" cy="884613"/>
          </a:xfrm>
          <a:prstGeom prst="chevron">
            <a:avLst>
              <a:gd name="adj" fmla="val 45162"/>
            </a:avLst>
          </a:prstGeom>
          <a:noFill/>
          <a:ln w="25400" cmpd="sng">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000000"/>
              </a:solidFill>
              <a:latin typeface="微软雅黑" charset="0"/>
              <a:ea typeface="微软雅黑" charset="0"/>
              <a:cs typeface="微软雅黑" charset="0"/>
              <a:sym typeface="微软雅黑" charset="0"/>
            </a:endParaRPr>
          </a:p>
        </p:txBody>
      </p:sp>
      <p:sp>
        <p:nvSpPr>
          <p:cNvPr id="65550" name="椭圆 11"/>
          <p:cNvSpPr>
            <a:spLocks noChangeArrowheads="1"/>
          </p:cNvSpPr>
          <p:nvPr/>
        </p:nvSpPr>
        <p:spPr bwMode="auto">
          <a:xfrm>
            <a:off x="4850561" y="2128345"/>
            <a:ext cx="1631667" cy="423764"/>
          </a:xfrm>
          <a:prstGeom prst="ellipse">
            <a:avLst/>
          </a:prstGeom>
          <a:solidFill>
            <a:srgbClr val="0070C0"/>
          </a:solidFill>
          <a:ln w="25400" cmpd="sng">
            <a:solidFill>
              <a:srgbClr val="395E8A"/>
            </a:solidFill>
            <a:round/>
            <a:headEnd/>
            <a:tailEnd/>
          </a:ln>
        </p:spPr>
        <p:txBody>
          <a:bodyPr anchor="ctr"/>
          <a:lstStyle/>
          <a:p>
            <a:pPr algn="ctr" defTabSz="784225" fontAlgn="base">
              <a:spcBef>
                <a:spcPct val="0"/>
              </a:spcBef>
              <a:spcAft>
                <a:spcPct val="0"/>
              </a:spcAft>
              <a:buFont typeface="Arial" charset="0"/>
              <a:buNone/>
            </a:pPr>
            <a:r>
              <a:rPr lang="en-US" sz="900" b="1" smtClean="0">
                <a:solidFill>
                  <a:srgbClr val="FFFFFF"/>
                </a:solidFill>
                <a:latin typeface="微软雅黑" charset="0"/>
                <a:ea typeface="微软雅黑" charset="0"/>
                <a:cs typeface="微软雅黑" charset="0"/>
                <a:sym typeface="微软雅黑" charset="0"/>
              </a:rPr>
              <a:t>Aliyun</a:t>
            </a:r>
            <a:endParaRPr lang="zh-CN" altLang="en-US" sz="900" b="1" smtClean="0">
              <a:solidFill>
                <a:srgbClr val="FFFFFF"/>
              </a:solidFill>
              <a:latin typeface="微软雅黑" charset="0"/>
              <a:ea typeface="微软雅黑" charset="0"/>
              <a:cs typeface="微软雅黑" charset="0"/>
              <a:sym typeface="微软雅黑" charset="0"/>
            </a:endParaRPr>
          </a:p>
        </p:txBody>
      </p:sp>
      <p:sp>
        <p:nvSpPr>
          <p:cNvPr id="65551" name="矩形 12"/>
          <p:cNvSpPr>
            <a:spLocks noChangeArrowheads="1"/>
          </p:cNvSpPr>
          <p:nvPr/>
        </p:nvSpPr>
        <p:spPr bwMode="auto">
          <a:xfrm>
            <a:off x="816895" y="3167919"/>
            <a:ext cx="1631667" cy="1439530"/>
          </a:xfrm>
          <a:prstGeom prst="rect">
            <a:avLst/>
          </a:prstGeom>
          <a:noFill/>
          <a:ln w="25400" cmpd="sng">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65552" name="矩形 13"/>
          <p:cNvSpPr>
            <a:spLocks noChangeArrowheads="1"/>
          </p:cNvSpPr>
          <p:nvPr/>
        </p:nvSpPr>
        <p:spPr bwMode="auto">
          <a:xfrm>
            <a:off x="816895" y="4896304"/>
            <a:ext cx="1631667" cy="1439529"/>
          </a:xfrm>
          <a:prstGeom prst="rect">
            <a:avLst/>
          </a:prstGeom>
          <a:noFill/>
          <a:ln w="25400" cmpd="sng">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65553" name="文本框 18"/>
          <p:cNvSpPr>
            <a:spLocks noChangeArrowheads="1"/>
          </p:cNvSpPr>
          <p:nvPr/>
        </p:nvSpPr>
        <p:spPr bwMode="auto">
          <a:xfrm>
            <a:off x="165072" y="3672625"/>
            <a:ext cx="554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000000"/>
                </a:solidFill>
                <a:latin typeface="微软雅黑" charset="0"/>
                <a:ea typeface="微软雅黑" charset="0"/>
                <a:cs typeface="微软雅黑" charset="0"/>
                <a:sym typeface="微软雅黑" charset="0"/>
              </a:rPr>
              <a:t>优势</a:t>
            </a:r>
          </a:p>
        </p:txBody>
      </p:sp>
      <p:sp>
        <p:nvSpPr>
          <p:cNvPr id="65554" name="文本框 22"/>
          <p:cNvSpPr>
            <a:spLocks noChangeArrowheads="1"/>
          </p:cNvSpPr>
          <p:nvPr/>
        </p:nvSpPr>
        <p:spPr bwMode="auto">
          <a:xfrm>
            <a:off x="162957" y="5399425"/>
            <a:ext cx="54812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84225" fontAlgn="base">
              <a:spcBef>
                <a:spcPct val="0"/>
              </a:spcBef>
              <a:spcAft>
                <a:spcPct val="0"/>
              </a:spcAft>
              <a:buFont typeface="Arial" charset="0"/>
              <a:buNone/>
            </a:pPr>
            <a:r>
              <a:rPr lang="zh-CN" altLang="en-US" sz="1500" b="1" smtClean="0">
                <a:solidFill>
                  <a:srgbClr val="000000"/>
                </a:solidFill>
                <a:latin typeface="微软雅黑" charset="0"/>
                <a:ea typeface="微软雅黑" charset="0"/>
                <a:cs typeface="微软雅黑" charset="0"/>
                <a:sym typeface="微软雅黑" charset="0"/>
              </a:rPr>
              <a:t>劣势</a:t>
            </a:r>
          </a:p>
        </p:txBody>
      </p:sp>
      <p:sp>
        <p:nvSpPr>
          <p:cNvPr id="65555" name="文本框 20"/>
          <p:cNvSpPr>
            <a:spLocks noChangeArrowheads="1"/>
          </p:cNvSpPr>
          <p:nvPr/>
        </p:nvSpPr>
        <p:spPr bwMode="auto">
          <a:xfrm>
            <a:off x="816895" y="3167918"/>
            <a:ext cx="163166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高性能虚拟化</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跨域调度</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自动化故障检测与预警</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“黑匣子”功能</a:t>
            </a:r>
          </a:p>
        </p:txBody>
      </p:sp>
      <p:sp>
        <p:nvSpPr>
          <p:cNvPr id="65556" name="文本框 24"/>
          <p:cNvSpPr>
            <a:spLocks noChangeArrowheads="1"/>
          </p:cNvSpPr>
          <p:nvPr/>
        </p:nvSpPr>
        <p:spPr bwMode="auto">
          <a:xfrm>
            <a:off x="829589" y="4896304"/>
            <a:ext cx="163378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缺乏</a:t>
            </a:r>
            <a:r>
              <a:rPr lang="en-US" sz="1100" b="1" smtClean="0">
                <a:solidFill>
                  <a:srgbClr val="000000"/>
                </a:solidFill>
                <a:latin typeface="微软雅黑" charset="0"/>
                <a:ea typeface="微软雅黑" charset="0"/>
                <a:cs typeface="微软雅黑" charset="0"/>
                <a:sym typeface="微软雅黑" charset="0"/>
              </a:rPr>
              <a:t>VCP</a:t>
            </a:r>
            <a:r>
              <a:rPr lang="zh-CN" altLang="en-US" sz="1100" b="1" smtClean="0">
                <a:solidFill>
                  <a:srgbClr val="000000"/>
                </a:solidFill>
                <a:latin typeface="微软雅黑" charset="0"/>
                <a:ea typeface="微软雅黑" charset="0"/>
                <a:cs typeface="微软雅黑" charset="0"/>
                <a:sym typeface="微软雅黑" charset="0"/>
              </a:rPr>
              <a:t>至此后、网络地址分配、网络服务等资源管理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缺乏存储池化与虚拟磁盘管理</a:t>
            </a:r>
          </a:p>
        </p:txBody>
      </p:sp>
      <p:sp>
        <p:nvSpPr>
          <p:cNvPr id="65557" name="矩形 18"/>
          <p:cNvSpPr>
            <a:spLocks noChangeArrowheads="1"/>
          </p:cNvSpPr>
          <p:nvPr/>
        </p:nvSpPr>
        <p:spPr bwMode="auto">
          <a:xfrm>
            <a:off x="2831608" y="3167919"/>
            <a:ext cx="1633783" cy="1439530"/>
          </a:xfrm>
          <a:prstGeom prst="rect">
            <a:avLst/>
          </a:prstGeom>
          <a:noFill/>
          <a:ln w="25400" cmpd="sng">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65558" name="矩形 19"/>
          <p:cNvSpPr>
            <a:spLocks noChangeArrowheads="1"/>
          </p:cNvSpPr>
          <p:nvPr/>
        </p:nvSpPr>
        <p:spPr bwMode="auto">
          <a:xfrm>
            <a:off x="2831608" y="4896304"/>
            <a:ext cx="1633783" cy="1439529"/>
          </a:xfrm>
          <a:prstGeom prst="rect">
            <a:avLst/>
          </a:prstGeom>
          <a:noFill/>
          <a:ln w="25400" cmpd="sng">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65559" name="文本框 27"/>
          <p:cNvSpPr>
            <a:spLocks noChangeArrowheads="1"/>
          </p:cNvSpPr>
          <p:nvPr/>
        </p:nvSpPr>
        <p:spPr bwMode="auto">
          <a:xfrm>
            <a:off x="2831608" y="3167919"/>
            <a:ext cx="163378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应用管理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可自定义流程</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支持移动终端</a:t>
            </a:r>
          </a:p>
        </p:txBody>
      </p:sp>
      <p:sp>
        <p:nvSpPr>
          <p:cNvPr id="65560" name="文本框 28"/>
          <p:cNvSpPr>
            <a:spLocks noChangeArrowheads="1"/>
          </p:cNvSpPr>
          <p:nvPr/>
        </p:nvSpPr>
        <p:spPr bwMode="auto">
          <a:xfrm>
            <a:off x="2846423" y="4896304"/>
            <a:ext cx="163166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784225" fontAlgn="base">
              <a:spcBef>
                <a:spcPct val="0"/>
              </a:spcBef>
              <a:spcAft>
                <a:spcPct val="0"/>
              </a:spcAft>
              <a:buFont typeface="Wingdings" charset="0"/>
              <a:buChar char="u"/>
            </a:pPr>
            <a:r>
              <a:rPr lang="en-US" sz="1100" b="1" smtClean="0">
                <a:solidFill>
                  <a:srgbClr val="000000"/>
                </a:solidFill>
                <a:latin typeface="微软雅黑" charset="0"/>
                <a:ea typeface="微软雅黑" charset="0"/>
                <a:cs typeface="微软雅黑" charset="0"/>
                <a:sym typeface="微软雅黑" charset="0"/>
              </a:rPr>
              <a:t> OEM</a:t>
            </a:r>
            <a:r>
              <a:rPr lang="zh-CN" altLang="en-US" sz="1100" b="1" smtClean="0">
                <a:solidFill>
                  <a:srgbClr val="000000"/>
                </a:solidFill>
                <a:latin typeface="微软雅黑" charset="0"/>
                <a:ea typeface="微软雅黑" charset="0"/>
                <a:cs typeface="微软雅黑" charset="0"/>
                <a:sym typeface="微软雅黑" charset="0"/>
              </a:rPr>
              <a:t>产品</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缺乏网络虚拟化与网络管理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缺乏存储系统、存储池与虚拟磁盘统一管理</a:t>
            </a:r>
          </a:p>
        </p:txBody>
      </p:sp>
      <p:sp>
        <p:nvSpPr>
          <p:cNvPr id="65561" name="矩形 22"/>
          <p:cNvSpPr>
            <a:spLocks noChangeArrowheads="1"/>
          </p:cNvSpPr>
          <p:nvPr/>
        </p:nvSpPr>
        <p:spPr bwMode="auto">
          <a:xfrm>
            <a:off x="4835744" y="3167919"/>
            <a:ext cx="1631666" cy="1439530"/>
          </a:xfrm>
          <a:prstGeom prst="rect">
            <a:avLst/>
          </a:prstGeom>
          <a:noFill/>
          <a:ln w="25400" cmpd="sng">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65562" name="矩形 23"/>
          <p:cNvSpPr>
            <a:spLocks noChangeArrowheads="1"/>
          </p:cNvSpPr>
          <p:nvPr/>
        </p:nvSpPr>
        <p:spPr bwMode="auto">
          <a:xfrm>
            <a:off x="4835744" y="4896304"/>
            <a:ext cx="1631666" cy="1439529"/>
          </a:xfrm>
          <a:prstGeom prst="rect">
            <a:avLst/>
          </a:prstGeom>
          <a:noFill/>
          <a:ln w="25400" cmpd="sng">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65563" name="文本框 31"/>
          <p:cNvSpPr>
            <a:spLocks noChangeArrowheads="1"/>
          </p:cNvSpPr>
          <p:nvPr/>
        </p:nvSpPr>
        <p:spPr bwMode="auto">
          <a:xfrm>
            <a:off x="4835744" y="3167918"/>
            <a:ext cx="163166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互联网运营经验</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功能划分很细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收费项划分细化</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endParaRPr lang="zh-CN" altLang="en-US" sz="1100" b="1" smtClean="0">
              <a:solidFill>
                <a:srgbClr val="000000"/>
              </a:solidFill>
              <a:latin typeface="微软雅黑" charset="0"/>
              <a:ea typeface="微软雅黑" charset="0"/>
              <a:cs typeface="微软雅黑" charset="0"/>
              <a:sym typeface="微软雅黑" charset="0"/>
            </a:endParaRPr>
          </a:p>
        </p:txBody>
      </p:sp>
      <p:sp>
        <p:nvSpPr>
          <p:cNvPr id="65564" name="文本框 32"/>
          <p:cNvSpPr>
            <a:spLocks noChangeArrowheads="1"/>
          </p:cNvSpPr>
          <p:nvPr/>
        </p:nvSpPr>
        <p:spPr bwMode="auto">
          <a:xfrm>
            <a:off x="4850561" y="4896305"/>
            <a:ext cx="16316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784225" fontAlgn="base">
              <a:spcBef>
                <a:spcPct val="0"/>
              </a:spcBef>
              <a:spcAft>
                <a:spcPct val="0"/>
              </a:spcAft>
              <a:buFont typeface="Wingdings" charset="0"/>
              <a:buChar char="u"/>
            </a:pPr>
            <a:r>
              <a:rPr lang="en-US" sz="1100" b="1" smtClean="0">
                <a:solidFill>
                  <a:srgbClr val="000000"/>
                </a:solidFill>
                <a:latin typeface="微软雅黑" charset="0"/>
                <a:ea typeface="微软雅黑" charset="0"/>
                <a:cs typeface="微软雅黑" charset="0"/>
                <a:sym typeface="微软雅黑" charset="0"/>
              </a:rPr>
              <a:t> </a:t>
            </a:r>
            <a:r>
              <a:rPr lang="zh-CN" altLang="en-US" sz="1100" b="1" smtClean="0">
                <a:solidFill>
                  <a:srgbClr val="000000"/>
                </a:solidFill>
                <a:latin typeface="微软雅黑" charset="0"/>
                <a:ea typeface="微软雅黑" charset="0"/>
                <a:cs typeface="微软雅黑" charset="0"/>
                <a:sym typeface="微软雅黑" charset="0"/>
              </a:rPr>
              <a:t>非企业级市场产品</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缺少企业内部流程管理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缺少行业属性</a:t>
            </a:r>
            <a:endParaRPr lang="en-US" sz="1100" b="1" smtClean="0">
              <a:solidFill>
                <a:srgbClr val="000000"/>
              </a:solidFill>
              <a:latin typeface="微软雅黑" charset="0"/>
              <a:ea typeface="微软雅黑" charset="0"/>
              <a:cs typeface="微软雅黑" charset="0"/>
              <a:sym typeface="微软雅黑" charset="0"/>
            </a:endParaRPr>
          </a:p>
        </p:txBody>
      </p:sp>
      <p:sp>
        <p:nvSpPr>
          <p:cNvPr id="65565" name="燕尾形 26"/>
          <p:cNvSpPr>
            <a:spLocks noChangeArrowheads="1"/>
          </p:cNvSpPr>
          <p:nvPr/>
        </p:nvSpPr>
        <p:spPr bwMode="auto">
          <a:xfrm rot="5400000">
            <a:off x="1471893" y="2317719"/>
            <a:ext cx="234896" cy="884613"/>
          </a:xfrm>
          <a:prstGeom prst="chevron">
            <a:avLst>
              <a:gd name="adj" fmla="val 45162"/>
            </a:avLst>
          </a:prstGeom>
          <a:noFill/>
          <a:ln w="25400" cmpd="sng">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000000"/>
              </a:solidFill>
              <a:latin typeface="微软雅黑" charset="0"/>
              <a:ea typeface="微软雅黑" charset="0"/>
              <a:cs typeface="微软雅黑" charset="0"/>
              <a:sym typeface="微软雅黑" charset="0"/>
            </a:endParaRPr>
          </a:p>
        </p:txBody>
      </p:sp>
      <p:sp>
        <p:nvSpPr>
          <p:cNvPr id="65566" name="燕尾形 27"/>
          <p:cNvSpPr>
            <a:spLocks noChangeArrowheads="1"/>
          </p:cNvSpPr>
          <p:nvPr/>
        </p:nvSpPr>
        <p:spPr bwMode="auto">
          <a:xfrm rot="5400000">
            <a:off x="3529995" y="2318778"/>
            <a:ext cx="234896" cy="882496"/>
          </a:xfrm>
          <a:prstGeom prst="chevron">
            <a:avLst>
              <a:gd name="adj" fmla="val 45162"/>
            </a:avLst>
          </a:prstGeom>
          <a:noFill/>
          <a:ln w="25400" cmpd="sng">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000000"/>
              </a:solidFill>
              <a:latin typeface="微软雅黑" charset="0"/>
              <a:ea typeface="微软雅黑" charset="0"/>
              <a:cs typeface="微软雅黑" charset="0"/>
              <a:sym typeface="微软雅黑" charset="0"/>
            </a:endParaRPr>
          </a:p>
        </p:txBody>
      </p:sp>
      <p:sp>
        <p:nvSpPr>
          <p:cNvPr id="65567" name="燕尾形 28"/>
          <p:cNvSpPr>
            <a:spLocks noChangeArrowheads="1"/>
          </p:cNvSpPr>
          <p:nvPr/>
        </p:nvSpPr>
        <p:spPr bwMode="auto">
          <a:xfrm rot="5400000">
            <a:off x="5538362" y="2274338"/>
            <a:ext cx="234896" cy="882497"/>
          </a:xfrm>
          <a:prstGeom prst="chevron">
            <a:avLst>
              <a:gd name="adj" fmla="val 45162"/>
            </a:avLst>
          </a:prstGeom>
          <a:noFill/>
          <a:ln w="25400" cmpd="sng">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000000"/>
              </a:solidFill>
              <a:latin typeface="微软雅黑" charset="0"/>
              <a:ea typeface="微软雅黑" charset="0"/>
              <a:cs typeface="微软雅黑" charset="0"/>
              <a:sym typeface="微软雅黑" charset="0"/>
            </a:endParaRPr>
          </a:p>
        </p:txBody>
      </p:sp>
      <p:pic>
        <p:nvPicPr>
          <p:cNvPr id="65568" name="图片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4762" y="1110995"/>
            <a:ext cx="2304649" cy="78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9" name="椭圆 30"/>
          <p:cNvSpPr>
            <a:spLocks noChangeArrowheads="1"/>
          </p:cNvSpPr>
          <p:nvPr/>
        </p:nvSpPr>
        <p:spPr bwMode="auto">
          <a:xfrm>
            <a:off x="8016543" y="1966460"/>
            <a:ext cx="3646384" cy="677705"/>
          </a:xfrm>
          <a:prstGeom prst="ellipse">
            <a:avLst/>
          </a:prstGeom>
          <a:solidFill>
            <a:schemeClr val="accent2"/>
          </a:solidFill>
          <a:ln w="25400" cmpd="sng">
            <a:solidFill>
              <a:srgbClr val="8C3A38"/>
            </a:solidFill>
            <a:round/>
            <a:headEnd/>
            <a:tailEnd/>
          </a:ln>
        </p:spPr>
        <p:txBody>
          <a:bodyPr anchor="ctr"/>
          <a:lstStyle/>
          <a:p>
            <a:pPr algn="ctr" defTabSz="784225" fontAlgn="base">
              <a:spcBef>
                <a:spcPct val="0"/>
              </a:spcBef>
              <a:spcAft>
                <a:spcPct val="0"/>
              </a:spcAft>
              <a:buFont typeface="Arial" charset="0"/>
              <a:buNone/>
            </a:pPr>
            <a:r>
              <a:rPr lang="en-US" sz="1500" b="1" smtClean="0">
                <a:solidFill>
                  <a:srgbClr val="FFFFFF"/>
                </a:solidFill>
                <a:latin typeface="微软雅黑" charset="0"/>
                <a:ea typeface="微软雅黑" charset="0"/>
                <a:cs typeface="微软雅黑" charset="0"/>
                <a:sym typeface="微软雅黑" charset="0"/>
              </a:rPr>
              <a:t>Cloudview1.8</a:t>
            </a:r>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65570" name="矩形 31"/>
          <p:cNvSpPr>
            <a:spLocks noChangeArrowheads="1"/>
          </p:cNvSpPr>
          <p:nvPr/>
        </p:nvSpPr>
        <p:spPr bwMode="auto">
          <a:xfrm>
            <a:off x="6781925" y="4145591"/>
            <a:ext cx="10428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784225" fontAlgn="base">
              <a:spcBef>
                <a:spcPct val="0"/>
              </a:spcBef>
              <a:spcAft>
                <a:spcPct val="0"/>
              </a:spcAft>
              <a:buFont typeface="Arial" charset="0"/>
              <a:buNone/>
            </a:pPr>
            <a:r>
              <a:rPr lang="en-US" sz="5400" b="1" smtClean="0">
                <a:solidFill>
                  <a:srgbClr val="C00000"/>
                </a:solidFill>
                <a:latin typeface="微软雅黑" charset="0"/>
                <a:ea typeface="微软雅黑" charset="0"/>
                <a:cs typeface="微软雅黑" charset="0"/>
                <a:sym typeface="微软雅黑" charset="0"/>
              </a:rPr>
              <a:t>VS</a:t>
            </a:r>
            <a:endParaRPr lang="zh-CN" altLang="en-US" sz="5400" b="1" smtClean="0">
              <a:solidFill>
                <a:srgbClr val="C00000"/>
              </a:solidFill>
              <a:latin typeface="微软雅黑" charset="0"/>
              <a:ea typeface="微软雅黑" charset="0"/>
              <a:cs typeface="微软雅黑" charset="0"/>
              <a:sym typeface="微软雅黑" charset="0"/>
            </a:endParaRPr>
          </a:p>
        </p:txBody>
      </p:sp>
      <p:sp>
        <p:nvSpPr>
          <p:cNvPr id="65571" name="矩形 32"/>
          <p:cNvSpPr>
            <a:spLocks noChangeArrowheads="1"/>
          </p:cNvSpPr>
          <p:nvPr/>
        </p:nvSpPr>
        <p:spPr bwMode="auto">
          <a:xfrm>
            <a:off x="8124473" y="2877474"/>
            <a:ext cx="3984991" cy="3458361"/>
          </a:xfrm>
          <a:prstGeom prst="rect">
            <a:avLst/>
          </a:prstGeom>
          <a:noFill/>
          <a:ln w="25400" cmpd="sng">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784225" fontAlgn="base">
              <a:spcBef>
                <a:spcPct val="0"/>
              </a:spcBef>
              <a:spcAft>
                <a:spcPct val="0"/>
              </a:spcAft>
              <a:buFont typeface="Arial" charset="0"/>
              <a:buNone/>
            </a:pPr>
            <a:endParaRPr lang="zh-CN" altLang="en-US" sz="1500" b="1" smtClean="0">
              <a:solidFill>
                <a:srgbClr val="FFFFFF"/>
              </a:solidFill>
              <a:latin typeface="微软雅黑" charset="0"/>
              <a:ea typeface="微软雅黑" charset="0"/>
              <a:cs typeface="微软雅黑" charset="0"/>
              <a:sym typeface="微软雅黑" charset="0"/>
            </a:endParaRPr>
          </a:p>
        </p:txBody>
      </p:sp>
      <p:sp>
        <p:nvSpPr>
          <p:cNvPr id="65572" name="文本框 43"/>
          <p:cNvSpPr>
            <a:spLocks noChangeArrowheads="1"/>
          </p:cNvSpPr>
          <p:nvPr/>
        </p:nvSpPr>
        <p:spPr bwMode="auto">
          <a:xfrm>
            <a:off x="8111775" y="2869536"/>
            <a:ext cx="3984991"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784225" fontAlgn="base">
              <a:spcBef>
                <a:spcPct val="0"/>
              </a:spcBef>
              <a:spcAft>
                <a:spcPct val="0"/>
              </a:spcAft>
              <a:buFont typeface="Arial" charset="0"/>
              <a:buNone/>
            </a:pP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Arial" charset="0"/>
              <a:buNone/>
            </a:pP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Arial" charset="0"/>
              <a:buNone/>
            </a:pP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物理服务器（集群）管理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网络规划</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en-US" sz="1100" b="1" smtClean="0">
                <a:solidFill>
                  <a:srgbClr val="000000"/>
                </a:solidFill>
                <a:latin typeface="微软雅黑" charset="0"/>
                <a:ea typeface="微软雅黑" charset="0"/>
                <a:cs typeface="微软雅黑" charset="0"/>
                <a:sym typeface="微软雅黑" charset="0"/>
              </a:rPr>
              <a:t>V</a:t>
            </a:r>
            <a:r>
              <a:rPr lang="zh-CN" altLang="en-US" sz="1100" b="1" smtClean="0">
                <a:solidFill>
                  <a:srgbClr val="000000"/>
                </a:solidFill>
                <a:latin typeface="微软雅黑" charset="0"/>
                <a:ea typeface="微软雅黑" charset="0"/>
                <a:cs typeface="微软雅黑" charset="0"/>
                <a:sym typeface="微软雅黑" charset="0"/>
              </a:rPr>
              <a:t>PC支持</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存储系统管理与存储池化</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分布式块设备共享存储</a:t>
            </a:r>
            <a:r>
              <a:rPr lang="en-US" sz="1100" b="1" smtClean="0">
                <a:solidFill>
                  <a:srgbClr val="000000"/>
                </a:solidFill>
                <a:latin typeface="微软雅黑" charset="0"/>
                <a:ea typeface="微软雅黑" charset="0"/>
                <a:cs typeface="微软雅黑" charset="0"/>
                <a:sym typeface="微软雅黑" charset="0"/>
              </a:rPr>
              <a:t>vDBS</a:t>
            </a: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项目管理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云安全增强</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组织管理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权限管理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审批流程</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自动故障预警与处理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事件与告警</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计划任务管理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计费管理</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性能监控与预警</a:t>
            </a:r>
            <a:endParaRPr lang="en-US" sz="1100" b="1" smtClean="0">
              <a:solidFill>
                <a:srgbClr val="000000"/>
              </a:solidFill>
              <a:latin typeface="微软雅黑" charset="0"/>
              <a:ea typeface="微软雅黑" charset="0"/>
              <a:cs typeface="微软雅黑" charset="0"/>
              <a:sym typeface="微软雅黑" charset="0"/>
            </a:endParaRPr>
          </a:p>
          <a:p>
            <a:pPr marL="285750" indent="-285750" defTabSz="784225" fontAlgn="base">
              <a:spcBef>
                <a:spcPct val="0"/>
              </a:spcBef>
              <a:spcAft>
                <a:spcPct val="0"/>
              </a:spcAft>
              <a:buFont typeface="Wingdings" charset="0"/>
              <a:buChar char="u"/>
            </a:pPr>
            <a:r>
              <a:rPr lang="zh-CN" altLang="en-US" sz="1100" b="1" smtClean="0">
                <a:solidFill>
                  <a:srgbClr val="000000"/>
                </a:solidFill>
                <a:latin typeface="微软雅黑" charset="0"/>
                <a:ea typeface="微软雅黑" charset="0"/>
                <a:cs typeface="微软雅黑" charset="0"/>
                <a:sym typeface="微软雅黑" charset="0"/>
              </a:rPr>
              <a:t>智能调度</a:t>
            </a:r>
          </a:p>
        </p:txBody>
      </p:sp>
      <p:pic>
        <p:nvPicPr>
          <p:cNvPr id="65573"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9070" y="1212569"/>
            <a:ext cx="1599922" cy="49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74"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0A2C50DF-8ADF-6149-9E41-7109DF246C9D}"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51</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2513044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67589"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67590" name="文本占位符 2"/>
          <p:cNvSpPr>
            <a:spLocks noGrp="1" noChangeArrowheads="1"/>
          </p:cNvSpPr>
          <p:nvPr>
            <p:ph sz="quarter" idx="4294967295"/>
          </p:nvPr>
        </p:nvSpPr>
        <p:spPr bwMode="auto">
          <a:xfrm>
            <a:off x="529076" y="333298"/>
            <a:ext cx="8831317"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Cloudview</a:t>
            </a:r>
            <a:r>
              <a:rPr lang="zh-CN" altLang="en-US" sz="3200" b="1">
                <a:latin typeface="微软雅黑" charset="0"/>
                <a:ea typeface="微软雅黑" charset="0"/>
                <a:cs typeface="微软雅黑" charset="0"/>
                <a:sym typeface="宋体" charset="0"/>
              </a:rPr>
              <a:t>产品功能竞争力(一)</a:t>
            </a:r>
          </a:p>
        </p:txBody>
      </p:sp>
      <p:graphicFrame>
        <p:nvGraphicFramePr>
          <p:cNvPr id="67591" name="Group 7"/>
          <p:cNvGraphicFramePr>
            <a:graphicFrameLocks noGrp="1"/>
          </p:cNvGraphicFramePr>
          <p:nvPr/>
        </p:nvGraphicFramePr>
        <p:xfrm>
          <a:off x="338608" y="1218918"/>
          <a:ext cx="11444945" cy="4864563"/>
        </p:xfrm>
        <a:graphic>
          <a:graphicData uri="http://schemas.openxmlformats.org/drawingml/2006/table">
            <a:tbl>
              <a:tblPr/>
              <a:tblGrid>
                <a:gridCol w="1904669"/>
                <a:gridCol w="2950121"/>
                <a:gridCol w="1997786"/>
                <a:gridCol w="1521620"/>
                <a:gridCol w="1333268"/>
                <a:gridCol w="1737481"/>
              </a:tblGrid>
              <a:tr h="315840">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功能类</a:t>
                      </a:r>
                    </a:p>
                  </a:txBody>
                  <a:tcPr marL="121893" marR="121893" marT="45698" marB="4569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功能项</a:t>
                      </a:r>
                    </a:p>
                  </a:txBody>
                  <a:tcPr marL="121893" marR="121893" marT="45698" marB="4569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Cloudview</a:t>
                      </a:r>
                    </a:p>
                  </a:txBody>
                  <a:tcPr marL="121893" marR="121893" marT="45698" marB="4569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VMWare</a:t>
                      </a:r>
                    </a:p>
                  </a:txBody>
                  <a:tcPr marL="121893" marR="121893" marT="45698" marB="4569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Citrix</a:t>
                      </a:r>
                    </a:p>
                  </a:txBody>
                  <a:tcPr marL="121893" marR="121893" marT="45698" marB="4569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Openstack</a:t>
                      </a:r>
                    </a:p>
                  </a:txBody>
                  <a:tcPr marL="121893" marR="121893" marT="45698" marB="4569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287271">
                <a:tc rowSpan="5">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000000"/>
                          </a:solidFill>
                          <a:effectLst/>
                          <a:latin typeface="微软雅黑" charset="0"/>
                          <a:ea typeface="微软雅黑" charset="0"/>
                          <a:cs typeface="微软雅黑" charset="0"/>
                          <a:sym typeface="微软雅黑" charset="0"/>
                        </a:rPr>
                        <a:t>架构</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多子产品形态</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287271">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分布式部署</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287271">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F43308"/>
                          </a:solidFill>
                          <a:effectLst/>
                          <a:latin typeface="微软雅黑" charset="0"/>
                          <a:ea typeface="微软雅黑" charset="0"/>
                          <a:cs typeface="微软雅黑" charset="0"/>
                          <a:sym typeface="微软雅黑" charset="0"/>
                        </a:rPr>
                        <a:t>异构虚拟化支持</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1" i="0" u="none" strike="noStrike" cap="none" normalizeH="0" baseline="0">
                        <a:ln>
                          <a:noFill/>
                        </a:ln>
                        <a:solidFill>
                          <a:srgbClr val="F43308"/>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285684">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API</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287271">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定制开发服务</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531690">
                <a:tc rowSpan="5">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000000"/>
                          </a:solidFill>
                          <a:effectLst/>
                          <a:latin typeface="微软雅黑" charset="0"/>
                          <a:ea typeface="微软雅黑" charset="0"/>
                          <a:cs typeface="微软雅黑" charset="0"/>
                          <a:sym typeface="微软雅黑" charset="0"/>
                        </a:rPr>
                        <a:t>计算资源管理</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虚拟机创建、动态迁移、修改配置、监控、访问</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6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6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6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285684">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自主虚拟化平台</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287271">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物理机管理</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287271">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P2V</a:t>
                      </a: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功能</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287271">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FT</a:t>
                      </a: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容错功能</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宋体"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287271">
                <a:tc rowSpan="5">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000000"/>
                          </a:solidFill>
                          <a:effectLst/>
                          <a:latin typeface="微软雅黑" charset="0"/>
                          <a:ea typeface="微软雅黑" charset="0"/>
                          <a:cs typeface="微软雅黑" charset="0"/>
                          <a:sym typeface="微软雅黑" charset="0"/>
                        </a:rPr>
                        <a:t>存储资源管理</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系统共享存储管理</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285684">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服务器本地存储管理</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287271">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F43308"/>
                          </a:solidFill>
                          <a:effectLst/>
                          <a:latin typeface="微软雅黑" charset="0"/>
                          <a:ea typeface="微软雅黑" charset="0"/>
                          <a:cs typeface="微软雅黑" charset="0"/>
                          <a:sym typeface="微软雅黑" charset="0"/>
                        </a:rPr>
                        <a:t>用户共享存储服务</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287271">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虚拟机存储动态迁移</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287271">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分布式块设备存储</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893" marR="121893" marT="45698" marB="4569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bl>
          </a:graphicData>
        </a:graphic>
      </p:graphicFrame>
      <p:sp>
        <p:nvSpPr>
          <p:cNvPr id="67700"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D559C0F8-75C0-5A42-98C8-DCC4DEFB6DCC}"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52</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3540624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69637"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69638" name="文本占位符 2"/>
          <p:cNvSpPr>
            <a:spLocks noGrp="1" noChangeArrowheads="1"/>
          </p:cNvSpPr>
          <p:nvPr>
            <p:ph sz="quarter" idx="4294967295"/>
          </p:nvPr>
        </p:nvSpPr>
        <p:spPr bwMode="auto">
          <a:xfrm>
            <a:off x="529076" y="333298"/>
            <a:ext cx="8736083"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Cloudview</a:t>
            </a:r>
            <a:r>
              <a:rPr lang="zh-CN" altLang="en-US" sz="3200" b="1">
                <a:latin typeface="微软雅黑" charset="0"/>
                <a:ea typeface="微软雅黑" charset="0"/>
                <a:cs typeface="微软雅黑" charset="0"/>
                <a:sym typeface="宋体" charset="0"/>
              </a:rPr>
              <a:t>产品功能竞争力(二)</a:t>
            </a:r>
          </a:p>
        </p:txBody>
      </p:sp>
      <p:graphicFrame>
        <p:nvGraphicFramePr>
          <p:cNvPr id="69639" name="Group 7"/>
          <p:cNvGraphicFramePr>
            <a:graphicFrameLocks noGrp="1"/>
          </p:cNvGraphicFramePr>
          <p:nvPr/>
        </p:nvGraphicFramePr>
        <p:xfrm>
          <a:off x="336494" y="1198286"/>
          <a:ext cx="11421667" cy="4218597"/>
        </p:xfrm>
        <a:graphic>
          <a:graphicData uri="http://schemas.openxmlformats.org/drawingml/2006/table">
            <a:tbl>
              <a:tblPr/>
              <a:tblGrid>
                <a:gridCol w="1919483"/>
                <a:gridCol w="2977634"/>
                <a:gridCol w="2012600"/>
                <a:gridCol w="1536433"/>
                <a:gridCol w="1151267"/>
                <a:gridCol w="1824250"/>
              </a:tblGrid>
              <a:tr h="292032">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功能类</a:t>
                      </a:r>
                    </a:p>
                  </a:txBody>
                  <a:tcPr marL="121909" marR="121909" marT="45703" marB="45703"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功能项</a:t>
                      </a:r>
                    </a:p>
                  </a:txBody>
                  <a:tcPr marL="121909" marR="121909" marT="45703" marB="45703"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Cloudview</a:t>
                      </a:r>
                    </a:p>
                  </a:txBody>
                  <a:tcPr marL="121909" marR="121909" marT="45703" marB="45703"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VMWare</a:t>
                      </a:r>
                    </a:p>
                  </a:txBody>
                  <a:tcPr marL="121909" marR="121909" marT="45703" marB="45703"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Citrix</a:t>
                      </a:r>
                    </a:p>
                  </a:txBody>
                  <a:tcPr marL="121909" marR="121909" marT="45703" marB="45703"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Openstack</a:t>
                      </a:r>
                    </a:p>
                  </a:txBody>
                  <a:tcPr marL="121909" marR="121909" marT="45703" marB="45703"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304729">
                <a:tc rowSpan="5">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000000"/>
                          </a:solidFill>
                          <a:effectLst/>
                          <a:latin typeface="微软雅黑" charset="0"/>
                          <a:ea typeface="微软雅黑" charset="0"/>
                          <a:cs typeface="微软雅黑" charset="0"/>
                          <a:sym typeface="微软雅黑" charset="0"/>
                        </a:rPr>
                        <a:t>网络资源管理</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虚拟机</a:t>
                      </a:r>
                      <a:r>
                        <a:rPr kumimoji="0" 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vlan</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04729">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虚拟机带宽管理</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301555">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虚拟端口管理</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04729">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虚拟网络拓扑视图</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303143">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a:ln>
                            <a:noFill/>
                          </a:ln>
                          <a:solidFill>
                            <a:srgbClr val="F43308"/>
                          </a:solidFill>
                          <a:effectLst/>
                          <a:latin typeface="微软雅黑" charset="0"/>
                          <a:ea typeface="微软雅黑" charset="0"/>
                          <a:cs typeface="微软雅黑" charset="0"/>
                          <a:sym typeface="微软雅黑" charset="0"/>
                        </a:rPr>
                        <a:t>V</a:t>
                      </a:r>
                      <a:r>
                        <a:rPr kumimoji="0" lang="zh-CN" altLang="en-US" sz="1200" b="0" i="0" u="none" strike="noStrike" cap="none" normalizeH="0" baseline="0">
                          <a:ln>
                            <a:noFill/>
                          </a:ln>
                          <a:solidFill>
                            <a:srgbClr val="F43308"/>
                          </a:solidFill>
                          <a:effectLst/>
                          <a:latin typeface="微软雅黑" charset="0"/>
                          <a:ea typeface="微软雅黑" charset="0"/>
                          <a:cs typeface="微软雅黑" charset="0"/>
                          <a:sym typeface="微软雅黑" charset="0"/>
                        </a:rPr>
                        <a:t>PC网络</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04729">
                <a:tc rowSpan="3">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000000"/>
                          </a:solidFill>
                          <a:effectLst/>
                          <a:latin typeface="微软雅黑" charset="0"/>
                          <a:ea typeface="微软雅黑" charset="0"/>
                          <a:cs typeface="微软雅黑" charset="0"/>
                          <a:sym typeface="微软雅黑" charset="0"/>
                        </a:rPr>
                        <a:t>系统</a:t>
                      </a:r>
                      <a:r>
                        <a:rPr kumimoji="0" lang="en-US" sz="1200" b="1" i="0" u="none" strike="noStrike" cap="none" normalizeH="0" baseline="0">
                          <a:ln>
                            <a:noFill/>
                          </a:ln>
                          <a:solidFill>
                            <a:srgbClr val="000000"/>
                          </a:solidFill>
                          <a:effectLst/>
                          <a:latin typeface="微软雅黑" charset="0"/>
                          <a:ea typeface="微软雅黑" charset="0"/>
                          <a:cs typeface="微软雅黑" charset="0"/>
                          <a:sym typeface="微软雅黑" charset="0"/>
                        </a:rPr>
                        <a:t>HA</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管理系统</a:t>
                      </a:r>
                      <a:r>
                        <a:rPr kumimoji="0" 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HA</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292032">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Hypervisor</a:t>
                      </a: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、虚拟机</a:t>
                      </a:r>
                      <a:r>
                        <a:rPr kumimoji="0" 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HA</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06317">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F43308"/>
                          </a:solidFill>
                          <a:effectLst/>
                          <a:latin typeface="微软雅黑" charset="0"/>
                          <a:ea typeface="微软雅黑" charset="0"/>
                          <a:cs typeface="微软雅黑" charset="0"/>
                          <a:sym typeface="微软雅黑" charset="0"/>
                        </a:rPr>
                        <a:t>业务系统</a:t>
                      </a:r>
                      <a:r>
                        <a:rPr kumimoji="0" lang="en-US" sz="1200" b="0" i="0" u="none" strike="noStrike" cap="none" normalizeH="0" baseline="0">
                          <a:ln>
                            <a:noFill/>
                          </a:ln>
                          <a:solidFill>
                            <a:srgbClr val="F43308"/>
                          </a:solidFill>
                          <a:effectLst/>
                          <a:latin typeface="微软雅黑" charset="0"/>
                          <a:ea typeface="微软雅黑" charset="0"/>
                          <a:cs typeface="微软雅黑" charset="0"/>
                          <a:sym typeface="微软雅黑" charset="0"/>
                        </a:rPr>
                        <a:t>HA</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301555">
                <a:tc rowSpan="2">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000000"/>
                          </a:solidFill>
                          <a:effectLst/>
                          <a:latin typeface="微软雅黑" charset="0"/>
                          <a:ea typeface="微软雅黑" charset="0"/>
                          <a:cs typeface="微软雅黑" charset="0"/>
                          <a:sym typeface="微软雅黑" charset="0"/>
                        </a:rPr>
                        <a:t>系统备份</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虚拟机快照、备份</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04729">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软件平台备份</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303143">
                <a:tc rowSpan="3">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000000"/>
                          </a:solidFill>
                          <a:effectLst/>
                          <a:latin typeface="微软雅黑" charset="0"/>
                          <a:ea typeface="微软雅黑" charset="0"/>
                          <a:cs typeface="微软雅黑" charset="0"/>
                          <a:sym typeface="微软雅黑" charset="0"/>
                        </a:rPr>
                        <a:t>运维管理</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监控、告警、报表</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03143">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裸机批量部署虚拟化</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292032">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记账、计费管理</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03" marB="457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bl>
          </a:graphicData>
        </a:graphic>
      </p:graphicFrame>
      <p:sp>
        <p:nvSpPr>
          <p:cNvPr id="69737"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6D5B9939-48EC-0046-9F5C-48203888CEE4}"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53</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2363841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93" y="282510"/>
            <a:ext cx="3138472" cy="62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3" y="6445348"/>
            <a:ext cx="12232209" cy="4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9"/>
          <p:cNvSpPr>
            <a:spLocks noChangeArrowheads="1"/>
          </p:cNvSpPr>
          <p:nvPr/>
        </p:nvSpPr>
        <p:spPr bwMode="auto">
          <a:xfrm>
            <a:off x="-21160" y="6502485"/>
            <a:ext cx="2247510" cy="32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555" tIns="39278" rIns="78555" bIns="39278">
            <a:spAutoFit/>
          </a:bodyPr>
          <a:lstStyle/>
          <a:p>
            <a:pPr algn="r" defTabSz="784225" fontAlgn="base">
              <a:spcBef>
                <a:spcPct val="0"/>
              </a:spcBef>
              <a:spcAft>
                <a:spcPct val="0"/>
              </a:spcAft>
              <a:buFont typeface="Arial" charset="0"/>
              <a:buNone/>
            </a:pPr>
            <a:r>
              <a:rPr lang="zh-CN" altLang="en-US" sz="1600" b="1" smtClean="0">
                <a:solidFill>
                  <a:srgbClr val="FFFFFF"/>
                </a:solidFill>
                <a:latin typeface="华文行楷" charset="0"/>
                <a:ea typeface="华文行楷" charset="0"/>
                <a:cs typeface="华文行楷" charset="0"/>
                <a:sym typeface="华文行楷" charset="0"/>
              </a:rPr>
              <a:t>计算  决定未来</a:t>
            </a:r>
          </a:p>
        </p:txBody>
      </p:sp>
      <p:sp>
        <p:nvSpPr>
          <p:cNvPr id="71685" name="矩形 8"/>
          <p:cNvSpPr>
            <a:spLocks noChangeArrowheads="1"/>
          </p:cNvSpPr>
          <p:nvPr/>
        </p:nvSpPr>
        <p:spPr bwMode="auto">
          <a:xfrm flipV="1">
            <a:off x="3" y="934822"/>
            <a:ext cx="5904475" cy="460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784225" fontAlgn="base">
              <a:spcBef>
                <a:spcPct val="0"/>
              </a:spcBef>
              <a:spcAft>
                <a:spcPct val="0"/>
              </a:spcAft>
              <a:buFont typeface="Arial" charset="0"/>
              <a:buNone/>
            </a:pPr>
            <a:endParaRPr lang="zh-CN" altLang="en-US" sz="1500" smtClean="0">
              <a:solidFill>
                <a:srgbClr val="FFFFFF"/>
              </a:solidFill>
              <a:latin typeface="宋体" charset="0"/>
              <a:ea typeface="宋体" charset="0"/>
              <a:cs typeface="宋体" charset="0"/>
              <a:sym typeface="宋体" charset="0"/>
            </a:endParaRPr>
          </a:p>
        </p:txBody>
      </p:sp>
      <p:sp>
        <p:nvSpPr>
          <p:cNvPr id="71686" name="文本占位符 2"/>
          <p:cNvSpPr>
            <a:spLocks noGrp="1" noChangeArrowheads="1"/>
          </p:cNvSpPr>
          <p:nvPr>
            <p:ph sz="quarter" idx="4294967295"/>
          </p:nvPr>
        </p:nvSpPr>
        <p:spPr bwMode="auto">
          <a:xfrm>
            <a:off x="529078" y="333298"/>
            <a:ext cx="8638733" cy="5713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439" tIns="39218" rIns="78439" bIns="39218"/>
          <a:lstStyle/>
          <a:p>
            <a:pPr marL="342900" indent="-342900" eaLnBrk="1" hangingPunct="1">
              <a:buFont typeface="Arial" charset="0"/>
              <a:buNone/>
            </a:pPr>
            <a:r>
              <a:rPr lang="en-US" sz="3200" b="1">
                <a:latin typeface="微软雅黑" charset="0"/>
                <a:ea typeface="微软雅黑" charset="0"/>
                <a:cs typeface="微软雅黑" charset="0"/>
                <a:sym typeface="宋体" charset="0"/>
              </a:rPr>
              <a:t>Cloudview</a:t>
            </a:r>
            <a:r>
              <a:rPr lang="zh-CN" altLang="en-US" sz="3200" b="1">
                <a:latin typeface="微软雅黑" charset="0"/>
                <a:ea typeface="微软雅黑" charset="0"/>
                <a:cs typeface="微软雅黑" charset="0"/>
                <a:sym typeface="宋体" charset="0"/>
              </a:rPr>
              <a:t>产品功能竞争力(三)</a:t>
            </a:r>
          </a:p>
        </p:txBody>
      </p:sp>
      <p:graphicFrame>
        <p:nvGraphicFramePr>
          <p:cNvPr id="71687" name="Group 7"/>
          <p:cNvGraphicFramePr>
            <a:graphicFrameLocks noGrp="1"/>
          </p:cNvGraphicFramePr>
          <p:nvPr/>
        </p:nvGraphicFramePr>
        <p:xfrm>
          <a:off x="372469" y="1198286"/>
          <a:ext cx="11387807" cy="4309065"/>
        </p:xfrm>
        <a:graphic>
          <a:graphicData uri="http://schemas.openxmlformats.org/drawingml/2006/table">
            <a:tbl>
              <a:tblPr/>
              <a:tblGrid>
                <a:gridCol w="1585109"/>
                <a:gridCol w="3108843"/>
                <a:gridCol w="2069741"/>
                <a:gridCol w="1578759"/>
                <a:gridCol w="1235919"/>
                <a:gridCol w="1809436"/>
              </a:tblGrid>
              <a:tr h="287271">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功能类</a:t>
                      </a:r>
                    </a:p>
                  </a:txBody>
                  <a:tcPr marL="121909" marR="121909"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功能项</a:t>
                      </a:r>
                    </a:p>
                  </a:txBody>
                  <a:tcPr marL="121909" marR="121909"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Cloudview</a:t>
                      </a:r>
                    </a:p>
                  </a:txBody>
                  <a:tcPr marL="121909" marR="121909"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VMWare</a:t>
                      </a:r>
                    </a:p>
                  </a:txBody>
                  <a:tcPr marL="121909" marR="121909"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Citrix</a:t>
                      </a:r>
                    </a:p>
                  </a:txBody>
                  <a:tcPr marL="121909" marR="121909"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a:ln>
                            <a:noFill/>
                          </a:ln>
                          <a:solidFill>
                            <a:srgbClr val="FFFFFF"/>
                          </a:solidFill>
                          <a:effectLst/>
                          <a:latin typeface="微软雅黑" charset="0"/>
                          <a:ea typeface="微软雅黑" charset="0"/>
                          <a:cs typeface="微软雅黑" charset="0"/>
                          <a:sym typeface="微软雅黑" charset="0"/>
                        </a:rPr>
                        <a:t>Openstack</a:t>
                      </a:r>
                    </a:p>
                  </a:txBody>
                  <a:tcPr marL="121909" marR="121909"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334885">
                <a:tc rowSpan="8">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000000"/>
                          </a:solidFill>
                          <a:effectLst/>
                          <a:latin typeface="微软雅黑" charset="0"/>
                          <a:ea typeface="微软雅黑" charset="0"/>
                          <a:cs typeface="微软雅黑" charset="0"/>
                          <a:sym typeface="微软雅黑" charset="0"/>
                        </a:rPr>
                        <a:t>云服务</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虚拟数据中心管理</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34885">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服务质量管理</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334885">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申请、审批流程管理</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36472">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用户资产自维护</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334885">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软件自动批量安装</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34885">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第三方应用发布</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334885">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系统广告信息管理</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34885">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容量预警与规划</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336472">
                <a:tc rowSpan="4">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1" i="0" u="none" strike="noStrike" cap="none" normalizeH="0" baseline="0">
                          <a:ln>
                            <a:noFill/>
                          </a:ln>
                          <a:solidFill>
                            <a:srgbClr val="000000"/>
                          </a:solidFill>
                          <a:effectLst/>
                          <a:latin typeface="微软雅黑" charset="0"/>
                          <a:ea typeface="微软雅黑" charset="0"/>
                          <a:cs typeface="微软雅黑" charset="0"/>
                          <a:sym typeface="微软雅黑" charset="0"/>
                        </a:rPr>
                        <a:t>云安全</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虚拟网络安全管理</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34885">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虚拟机操作系统加固</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r h="334885">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动态口令加强身份认证</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34885">
                <a:tc vMerge="1">
                  <a:txBody>
                    <a:bodyPr/>
                    <a:lstStyle/>
                    <a:p>
                      <a:endParaRPr lang="zh-CN" altLang="en-US"/>
                    </a:p>
                  </a:txBody>
                  <a:tcPr/>
                </a:tc>
                <a:tc>
                  <a:txBody>
                    <a:bodyPr/>
                    <a:lstStyle/>
                    <a:p>
                      <a:pPr marL="0" marR="0" lvl="0" indent="0" algn="l"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chemeClr val="tx1"/>
                          </a:solidFill>
                          <a:effectLst/>
                          <a:latin typeface="微软雅黑" charset="0"/>
                          <a:ea typeface="微软雅黑" charset="0"/>
                          <a:cs typeface="微软雅黑" charset="0"/>
                          <a:sym typeface="微软雅黑" charset="0"/>
                        </a:rPr>
                        <a:t>安全运维管理</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r>
                        <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rPr>
                        <a:t>√</a:t>
                      </a: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charset="0"/>
                        <a:buNone/>
                        <a:tabLst/>
                      </a:pPr>
                      <a:endParaRPr kumimoji="0" lang="zh-CN" altLang="en-US" sz="1200" b="0" i="0" u="none" strike="noStrike" cap="none" normalizeH="0" baseline="0">
                        <a:ln>
                          <a:noFill/>
                        </a:ln>
                        <a:solidFill>
                          <a:srgbClr val="000000"/>
                        </a:solidFill>
                        <a:effectLst/>
                        <a:latin typeface="微软雅黑" charset="0"/>
                        <a:ea typeface="微软雅黑" charset="0"/>
                        <a:cs typeface="微软雅黑" charset="0"/>
                        <a:sym typeface="微软雅黑" charset="0"/>
                      </a:endParaRPr>
                    </a:p>
                  </a:txBody>
                  <a:tcPr marL="121909" marR="121909" marT="45716" marB="45716"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bl>
          </a:graphicData>
        </a:graphic>
      </p:graphicFrame>
      <p:sp>
        <p:nvSpPr>
          <p:cNvPr id="71777" name="TextBox 2"/>
          <p:cNvSpPr>
            <a:spLocks noChangeArrowheads="1"/>
          </p:cNvSpPr>
          <p:nvPr/>
        </p:nvSpPr>
        <p:spPr bwMode="auto">
          <a:xfrm>
            <a:off x="11182528" y="406306"/>
            <a:ext cx="672983"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defTabSz="784225" fontAlgn="base">
              <a:spcBef>
                <a:spcPct val="0"/>
              </a:spcBef>
              <a:spcAft>
                <a:spcPct val="0"/>
              </a:spcAft>
              <a:buFont typeface="Arial" charset="0"/>
              <a:buNone/>
            </a:pPr>
            <a:fld id="{C91FC93A-BBE5-6643-8FBC-5B1E07531049}" type="slidenum">
              <a:rPr lang="zh-CN" altLang="en-US" sz="1500" b="1" smtClean="0">
                <a:solidFill>
                  <a:srgbClr val="FFFFFF"/>
                </a:solidFill>
                <a:latin typeface="微软雅黑" charset="0"/>
                <a:ea typeface="微软雅黑" charset="0"/>
                <a:cs typeface="微软雅黑" charset="0"/>
                <a:sym typeface="微软雅黑" charset="0"/>
              </a:rPr>
              <a:pPr algn="ctr" defTabSz="784225" fontAlgn="base">
                <a:spcBef>
                  <a:spcPct val="0"/>
                </a:spcBef>
                <a:spcAft>
                  <a:spcPct val="0"/>
                </a:spcAft>
                <a:buFont typeface="Arial" charset="0"/>
                <a:buNone/>
              </a:pPr>
              <a:t>54</a:t>
            </a:fld>
            <a:endParaRPr lang="zh-CN" altLang="en-US" sz="1500" b="1" smtClean="0">
              <a:solidFill>
                <a:srgbClr val="FFFFFF"/>
              </a:solidFill>
              <a:latin typeface="微软雅黑" charset="0"/>
              <a:ea typeface="微软雅黑" charset="0"/>
              <a:cs typeface="微软雅黑" charset="0"/>
              <a:sym typeface="微软雅黑" charset="0"/>
            </a:endParaRPr>
          </a:p>
        </p:txBody>
      </p:sp>
    </p:spTree>
    <p:extLst>
      <p:ext uri="{BB962C8B-B14F-4D97-AF65-F5344CB8AC3E}">
        <p14:creationId xmlns:p14="http://schemas.microsoft.com/office/powerpoint/2010/main" val="807817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9186" y="39692"/>
            <a:ext cx="10919884" cy="868361"/>
          </a:xfrm>
          <a:prstGeom prst="rect">
            <a:avLst/>
          </a:prstGeom>
          <a:noFill/>
          <a:ln w="9525" algn="ctr">
            <a:noFill/>
            <a:miter lim="800000"/>
            <a:headEnd/>
            <a:tailEnd/>
          </a:ln>
        </p:spPr>
        <p:txBody>
          <a:bodyPr lIns="95228" tIns="47613" rIns="95228" bIns="47613" anchor="ctr"/>
          <a:lstStyle/>
          <a:p>
            <a:pPr defTabSz="950198"/>
            <a:r>
              <a:rPr lang="zh-CN" altLang="en-US" sz="3200" b="1" dirty="0" smtClean="0">
                <a:solidFill>
                  <a:srgbClr val="990000"/>
                </a:solidFill>
                <a:latin typeface="微软雅黑" pitchFamily="34" charset="-122"/>
                <a:ea typeface="微软雅黑" pitchFamily="34" charset="-122"/>
              </a:rPr>
              <a:t>A</a:t>
            </a:r>
            <a:r>
              <a:rPr lang="en-US" altLang="zh-CN" sz="3200" b="1" dirty="0" err="1" smtClean="0">
                <a:solidFill>
                  <a:srgbClr val="990000"/>
                </a:solidFill>
                <a:latin typeface="微软雅黑" pitchFamily="34" charset="-122"/>
                <a:ea typeface="微软雅黑" pitchFamily="34" charset="-122"/>
              </a:rPr>
              <a:t>genda</a:t>
            </a:r>
            <a:endParaRPr lang="zh-CN" altLang="en-US" sz="3200" b="1" dirty="0">
              <a:solidFill>
                <a:srgbClr val="990000"/>
              </a:solidFill>
              <a:latin typeface="微软雅黑" pitchFamily="34" charset="-122"/>
              <a:ea typeface="微软雅黑" pitchFamily="34" charset="-122"/>
            </a:endParaRPr>
          </a:p>
        </p:txBody>
      </p:sp>
      <p:grpSp>
        <p:nvGrpSpPr>
          <p:cNvPr id="82" name="Group 11"/>
          <p:cNvGrpSpPr>
            <a:grpSpLocks/>
          </p:cNvGrpSpPr>
          <p:nvPr/>
        </p:nvGrpSpPr>
        <p:grpSpPr bwMode="auto">
          <a:xfrm>
            <a:off x="1631955" y="1309831"/>
            <a:ext cx="9121673" cy="914400"/>
            <a:chOff x="0" y="0"/>
            <a:chExt cx="7287686" cy="685502"/>
          </a:xfrm>
        </p:grpSpPr>
        <p:sp>
          <p:nvSpPr>
            <p:cNvPr id="83" name="AutoShape 2"/>
            <p:cNvSpPr>
              <a:spLocks noChangeArrowheads="1"/>
            </p:cNvSpPr>
            <p:nvPr/>
          </p:nvSpPr>
          <p:spPr bwMode="auto">
            <a:xfrm>
              <a:off x="403359" y="64466"/>
              <a:ext cx="6884327" cy="621036"/>
            </a:xfrm>
            <a:prstGeom prst="roundRect">
              <a:avLst>
                <a:gd name="adj" fmla="val 10889"/>
              </a:avLst>
            </a:prstGeom>
            <a:solidFill>
              <a:srgbClr val="C00000"/>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4" name="AutoShape 6"/>
            <p:cNvSpPr>
              <a:spLocks noChangeArrowheads="1"/>
            </p:cNvSpPr>
            <p:nvPr/>
          </p:nvSpPr>
          <p:spPr bwMode="auto">
            <a:xfrm>
              <a:off x="0" y="0"/>
              <a:ext cx="619383" cy="561470"/>
            </a:xfrm>
            <a:prstGeom prst="roundRect">
              <a:avLst>
                <a:gd name="adj" fmla="val 11917"/>
              </a:avLst>
            </a:prstGeom>
            <a:solidFill>
              <a:srgbClr val="FF0000"/>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1</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5" name="TextBox 3"/>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Product Line Overview</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6" name="Group 15"/>
          <p:cNvGrpSpPr>
            <a:grpSpLocks/>
          </p:cNvGrpSpPr>
          <p:nvPr/>
        </p:nvGrpSpPr>
        <p:grpSpPr bwMode="auto">
          <a:xfrm>
            <a:off x="1631955" y="2366047"/>
            <a:ext cx="9121673" cy="914400"/>
            <a:chOff x="0" y="0"/>
            <a:chExt cx="7287686" cy="685502"/>
          </a:xfrm>
        </p:grpSpPr>
        <p:sp>
          <p:nvSpPr>
            <p:cNvPr id="87"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8"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2</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9" name="TextBox 127"/>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a:t>
              </a:r>
              <a:r>
                <a:rPr lang="en-US" altLang="zh-CN" sz="24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isk</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Array</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Products</a:t>
              </a:r>
              <a:endParaRPr lang="zh-CN" altLang="en-US" sz="2400" dirty="0"/>
            </a:p>
          </p:txBody>
        </p:sp>
      </p:grpSp>
      <p:grpSp>
        <p:nvGrpSpPr>
          <p:cNvPr id="90" name="Group 19"/>
          <p:cNvGrpSpPr>
            <a:grpSpLocks/>
          </p:cNvGrpSpPr>
          <p:nvPr/>
        </p:nvGrpSpPr>
        <p:grpSpPr bwMode="auto">
          <a:xfrm>
            <a:off x="1631955" y="3422264"/>
            <a:ext cx="9121673" cy="914400"/>
            <a:chOff x="0" y="0"/>
            <a:chExt cx="7287686" cy="685502"/>
          </a:xfrm>
        </p:grpSpPr>
        <p:sp>
          <p:nvSpPr>
            <p:cNvPr id="91"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92"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3</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93" name="TextBox 131"/>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a:t>
              </a:r>
              <a:r>
                <a:rPr lang="en-US" altLang="zh-CN" sz="24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torage</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Servers</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4" name="Group 23"/>
          <p:cNvGrpSpPr>
            <a:grpSpLocks/>
          </p:cNvGrpSpPr>
          <p:nvPr/>
        </p:nvGrpSpPr>
        <p:grpSpPr bwMode="auto">
          <a:xfrm>
            <a:off x="1631955" y="4478480"/>
            <a:ext cx="9121673" cy="914400"/>
            <a:chOff x="0" y="0"/>
            <a:chExt cx="7287686" cy="685502"/>
          </a:xfrm>
        </p:grpSpPr>
        <p:sp>
          <p:nvSpPr>
            <p:cNvPr id="95"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96"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a:solidFill>
                    <a:schemeClr val="bg1"/>
                  </a:solidFill>
                  <a:latin typeface="Arial Black" panose="020B0A04020102020204" pitchFamily="34" charset="0"/>
                  <a:sym typeface="Arial Black" panose="020B0A04020102020204" pitchFamily="34" charset="0"/>
                </a:rPr>
                <a:t>4</a:t>
              </a:r>
              <a:endParaRPr lang="zh-CN" altLang="en-US" sz="3733">
                <a:solidFill>
                  <a:schemeClr val="bg1"/>
                </a:solidFill>
                <a:latin typeface="Arial Black" panose="020B0A04020102020204" pitchFamily="34" charset="0"/>
                <a:sym typeface="Arial Black" panose="020B0A04020102020204" pitchFamily="34" charset="0"/>
              </a:endParaRPr>
            </a:p>
          </p:txBody>
        </p:sp>
        <p:sp>
          <p:nvSpPr>
            <p:cNvPr id="97" name="TextBox 135"/>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a:t>
              </a:r>
              <a:r>
                <a:rPr lang="en-US" altLang="zh-CN" sz="24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ata</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Protection</a:t>
              </a:r>
              <a:endParaRPr lang="zh-CN" altLang="en-US" sz="2400" dirty="0"/>
            </a:p>
          </p:txBody>
        </p:sp>
      </p:grpSp>
    </p:spTree>
    <p:extLst>
      <p:ext uri="{BB962C8B-B14F-4D97-AF65-F5344CB8AC3E}">
        <p14:creationId xmlns:p14="http://schemas.microsoft.com/office/powerpoint/2010/main" val="70813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solidFill>
                  <a:srgbClr val="A80000"/>
                </a:solidFill>
              </a:rPr>
              <a:t>StackView100</a:t>
            </a:r>
            <a:endParaRPr lang="zh-CN" altLang="en-US" dirty="0">
              <a:solidFill>
                <a:srgbClr val="A80000"/>
              </a:solidFill>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306" y="5241320"/>
            <a:ext cx="1615449" cy="1211516"/>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8751" y="5241320"/>
            <a:ext cx="3873251" cy="1211516"/>
          </a:xfrm>
          <a:prstGeom prst="rect">
            <a:avLst/>
          </a:prstGeom>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1766" y="2793155"/>
            <a:ext cx="1967217" cy="79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AutoShape 3"/>
          <p:cNvSpPr>
            <a:spLocks noChangeArrowheads="1"/>
          </p:cNvSpPr>
          <p:nvPr/>
        </p:nvSpPr>
        <p:spPr bwMode="auto">
          <a:xfrm>
            <a:off x="542604" y="1389013"/>
            <a:ext cx="4847789" cy="3639791"/>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08" y="10800"/>
                </a:moveTo>
                <a:cubicBezTo>
                  <a:pt x="608" y="16429"/>
                  <a:pt x="5171" y="20992"/>
                  <a:pt x="10800" y="20992"/>
                </a:cubicBezTo>
                <a:cubicBezTo>
                  <a:pt x="16429" y="20992"/>
                  <a:pt x="20992" y="16429"/>
                  <a:pt x="20992" y="10800"/>
                </a:cubicBezTo>
                <a:cubicBezTo>
                  <a:pt x="20992" y="5171"/>
                  <a:pt x="16429" y="608"/>
                  <a:pt x="10800" y="608"/>
                </a:cubicBezTo>
                <a:cubicBezTo>
                  <a:pt x="5171" y="608"/>
                  <a:pt x="608" y="5171"/>
                  <a:pt x="608" y="10800"/>
                </a:cubicBezTo>
                <a:close/>
              </a:path>
            </a:pathLst>
          </a:custGeom>
          <a:solidFill>
            <a:srgbClr val="000066">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785164"/>
            <a:endParaRPr lang="zh-CN" altLang="en-US" sz="1500">
              <a:solidFill>
                <a:prstClr val="black"/>
              </a:solidFill>
              <a:latin typeface="Century Schoolbook"/>
              <a:ea typeface="宋体"/>
            </a:endParaRPr>
          </a:p>
        </p:txBody>
      </p:sp>
      <p:grpSp>
        <p:nvGrpSpPr>
          <p:cNvPr id="89" name="Group 4"/>
          <p:cNvGrpSpPr>
            <a:grpSpLocks/>
          </p:cNvGrpSpPr>
          <p:nvPr/>
        </p:nvGrpSpPr>
        <p:grpSpPr bwMode="auto">
          <a:xfrm>
            <a:off x="968516" y="1691465"/>
            <a:ext cx="4001988" cy="3018580"/>
            <a:chOff x="0" y="0"/>
            <a:chExt cx="2501" cy="2555"/>
          </a:xfrm>
        </p:grpSpPr>
        <p:sp>
          <p:nvSpPr>
            <p:cNvPr id="90" name="AutoShape 5"/>
            <p:cNvSpPr>
              <a:spLocks noChangeArrowheads="1"/>
            </p:cNvSpPr>
            <p:nvPr/>
          </p:nvSpPr>
          <p:spPr bwMode="auto">
            <a:xfrm flipV="1">
              <a:off x="0" y="59"/>
              <a:ext cx="2496" cy="24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785164"/>
              <a:endParaRPr lang="zh-CN" altLang="en-US" sz="1500">
                <a:solidFill>
                  <a:prstClr val="black"/>
                </a:solidFill>
                <a:latin typeface="Century Schoolbook"/>
                <a:ea typeface="宋体"/>
              </a:endParaRPr>
            </a:p>
          </p:txBody>
        </p:sp>
        <p:sp>
          <p:nvSpPr>
            <p:cNvPr id="91" name="AutoShape 6"/>
            <p:cNvSpPr>
              <a:spLocks noChangeArrowheads="1"/>
            </p:cNvSpPr>
            <p:nvPr/>
          </p:nvSpPr>
          <p:spPr bwMode="auto">
            <a:xfrm>
              <a:off x="5" y="0"/>
              <a:ext cx="2496" cy="24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785164"/>
              <a:endParaRPr lang="zh-CN" altLang="en-US" sz="1500">
                <a:solidFill>
                  <a:prstClr val="black"/>
                </a:solidFill>
                <a:latin typeface="Century Schoolbook"/>
                <a:ea typeface="宋体"/>
              </a:endParaRPr>
            </a:p>
          </p:txBody>
        </p:sp>
      </p:grpSp>
      <p:grpSp>
        <p:nvGrpSpPr>
          <p:cNvPr id="92" name="Group 7"/>
          <p:cNvGrpSpPr>
            <a:grpSpLocks/>
          </p:cNvGrpSpPr>
          <p:nvPr/>
        </p:nvGrpSpPr>
        <p:grpSpPr bwMode="auto">
          <a:xfrm>
            <a:off x="2298494" y="981295"/>
            <a:ext cx="1360113" cy="981484"/>
            <a:chOff x="0" y="0"/>
            <a:chExt cx="1042" cy="1019"/>
          </a:xfrm>
        </p:grpSpPr>
        <p:grpSp>
          <p:nvGrpSpPr>
            <p:cNvPr id="93" name="Group 8"/>
            <p:cNvGrpSpPr>
              <a:grpSpLocks/>
            </p:cNvGrpSpPr>
            <p:nvPr/>
          </p:nvGrpSpPr>
          <p:grpSpPr bwMode="auto">
            <a:xfrm>
              <a:off x="0" y="0"/>
              <a:ext cx="1042" cy="1019"/>
              <a:chOff x="0" y="0"/>
              <a:chExt cx="1042" cy="1019"/>
            </a:xfrm>
          </p:grpSpPr>
          <p:pic>
            <p:nvPicPr>
              <p:cNvPr id="95" name="Picture 9" descr="circuler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Oval 10"/>
              <p:cNvSpPr>
                <a:spLocks noChangeArrowheads="1"/>
              </p:cNvSpPr>
              <p:nvPr/>
            </p:nvSpPr>
            <p:spPr bwMode="auto">
              <a:xfrm>
                <a:off x="0" y="0"/>
                <a:ext cx="1035" cy="1021"/>
              </a:xfrm>
              <a:prstGeom prst="ellipse">
                <a:avLst/>
              </a:prstGeom>
              <a:solidFill>
                <a:schemeClr val="accent6">
                  <a:lumMod val="75000"/>
                </a:schemeClr>
              </a:soli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94" name="Picture 11" descr="Picture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7" name="Text Box 12"/>
          <p:cNvSpPr txBox="1">
            <a:spLocks noChangeArrowheads="1"/>
          </p:cNvSpPr>
          <p:nvPr/>
        </p:nvSpPr>
        <p:spPr bwMode="auto">
          <a:xfrm>
            <a:off x="2310938" y="1324688"/>
            <a:ext cx="1419409" cy="3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lnSpc>
                <a:spcPts val="1800"/>
              </a:lnSpc>
            </a:pPr>
            <a:r>
              <a:rPr lang="zh-CN" altLang="en-US" sz="1600" dirty="0" smtClean="0">
                <a:solidFill>
                  <a:prstClr val="white"/>
                </a:solidFill>
                <a:latin typeface="华文琥珀" panose="02010800040101010101" pitchFamily="2" charset="-122"/>
                <a:ea typeface="华文琥珀" panose="02010800040101010101" pitchFamily="2" charset="-122"/>
              </a:rPr>
              <a:t>深度融合</a:t>
            </a:r>
            <a:endParaRPr lang="zh-CN" altLang="zh-CN" sz="1600" dirty="0">
              <a:solidFill>
                <a:prstClr val="white"/>
              </a:solidFill>
              <a:latin typeface="华文琥珀" panose="02010800040101010101" pitchFamily="2" charset="-122"/>
              <a:ea typeface="华文琥珀" panose="02010800040101010101" pitchFamily="2" charset="-122"/>
            </a:endParaRPr>
          </a:p>
        </p:txBody>
      </p:sp>
      <p:grpSp>
        <p:nvGrpSpPr>
          <p:cNvPr id="98" name="Group 13"/>
          <p:cNvGrpSpPr>
            <a:grpSpLocks/>
          </p:cNvGrpSpPr>
          <p:nvPr/>
        </p:nvGrpSpPr>
        <p:grpSpPr bwMode="auto">
          <a:xfrm>
            <a:off x="48381" y="2698152"/>
            <a:ext cx="1360113" cy="981484"/>
            <a:chOff x="0" y="0"/>
            <a:chExt cx="1042" cy="1019"/>
          </a:xfrm>
        </p:grpSpPr>
        <p:grpSp>
          <p:nvGrpSpPr>
            <p:cNvPr id="99" name="Group 14"/>
            <p:cNvGrpSpPr>
              <a:grpSpLocks/>
            </p:cNvGrpSpPr>
            <p:nvPr/>
          </p:nvGrpSpPr>
          <p:grpSpPr bwMode="auto">
            <a:xfrm>
              <a:off x="0" y="0"/>
              <a:ext cx="1042" cy="1019"/>
              <a:chOff x="0" y="0"/>
              <a:chExt cx="1042" cy="1019"/>
            </a:xfrm>
          </p:grpSpPr>
          <p:pic>
            <p:nvPicPr>
              <p:cNvPr id="101" name="Picture 15" descr="circuler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Oval 16"/>
              <p:cNvSpPr>
                <a:spLocks noChangeArrowheads="1"/>
              </p:cNvSpPr>
              <p:nvPr/>
            </p:nvSpPr>
            <p:spPr bwMode="auto">
              <a:xfrm>
                <a:off x="0" y="0"/>
                <a:ext cx="1035" cy="1021"/>
              </a:xfrm>
              <a:prstGeom prst="ellipse">
                <a:avLst/>
              </a:prstGeom>
              <a:solidFill>
                <a:schemeClr val="accent3">
                  <a:lumMod val="75000"/>
                </a:schemeClr>
              </a:soli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100" name="Picture 17" descr="Picture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 name="Text Box 18"/>
          <p:cNvSpPr txBox="1">
            <a:spLocks noChangeArrowheads="1"/>
          </p:cNvSpPr>
          <p:nvPr/>
        </p:nvSpPr>
        <p:spPr bwMode="auto">
          <a:xfrm>
            <a:off x="196547" y="3008840"/>
            <a:ext cx="1202811" cy="58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spcBef>
                <a:spcPct val="50000"/>
              </a:spcBef>
            </a:pPr>
            <a:r>
              <a:rPr lang="zh-CN" altLang="en-US" sz="1600" b="1" dirty="0" smtClean="0">
                <a:solidFill>
                  <a:srgbClr val="F8F8F8"/>
                </a:solidFill>
                <a:latin typeface="微软雅黑" pitchFamily="34" charset="-122"/>
                <a:ea typeface="微软雅黑" pitchFamily="34" charset="-122"/>
              </a:rPr>
              <a:t>有效控制</a:t>
            </a:r>
            <a:r>
              <a:rPr lang="en-US" altLang="zh-CN" sz="1600" b="1" dirty="0" smtClean="0">
                <a:solidFill>
                  <a:srgbClr val="F8F8F8"/>
                </a:solidFill>
                <a:latin typeface="微软雅黑" pitchFamily="34" charset="-122"/>
                <a:ea typeface="微软雅黑" pitchFamily="34" charset="-122"/>
              </a:rPr>
              <a:t>TCO</a:t>
            </a:r>
            <a:endParaRPr lang="zh-CN" altLang="en-US" sz="1600" b="1" dirty="0">
              <a:solidFill>
                <a:srgbClr val="F8F8F8"/>
              </a:solidFill>
              <a:latin typeface="微软雅黑" pitchFamily="34" charset="-122"/>
              <a:ea typeface="微软雅黑" pitchFamily="34" charset="-122"/>
            </a:endParaRPr>
          </a:p>
        </p:txBody>
      </p:sp>
      <p:grpSp>
        <p:nvGrpSpPr>
          <p:cNvPr id="104" name="Group 19"/>
          <p:cNvGrpSpPr>
            <a:grpSpLocks/>
          </p:cNvGrpSpPr>
          <p:nvPr/>
        </p:nvGrpSpPr>
        <p:grpSpPr bwMode="auto">
          <a:xfrm>
            <a:off x="4524498" y="2689257"/>
            <a:ext cx="1360113" cy="981484"/>
            <a:chOff x="0" y="0"/>
            <a:chExt cx="1042" cy="1019"/>
          </a:xfrm>
        </p:grpSpPr>
        <p:grpSp>
          <p:nvGrpSpPr>
            <p:cNvPr id="105" name="Group 20"/>
            <p:cNvGrpSpPr>
              <a:grpSpLocks/>
            </p:cNvGrpSpPr>
            <p:nvPr/>
          </p:nvGrpSpPr>
          <p:grpSpPr bwMode="auto">
            <a:xfrm>
              <a:off x="0" y="0"/>
              <a:ext cx="1042" cy="1019"/>
              <a:chOff x="0" y="0"/>
              <a:chExt cx="1042" cy="1019"/>
            </a:xfrm>
          </p:grpSpPr>
          <p:pic>
            <p:nvPicPr>
              <p:cNvPr id="107" name="Picture 21" descr="circuler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Oval 22"/>
              <p:cNvSpPr>
                <a:spLocks noChangeArrowheads="1"/>
              </p:cNvSpPr>
              <p:nvPr/>
            </p:nvSpPr>
            <p:spPr bwMode="auto">
              <a:xfrm>
                <a:off x="2" y="0"/>
                <a:ext cx="1035" cy="1021"/>
              </a:xfrm>
              <a:prstGeom prst="ellipse">
                <a:avLst/>
              </a:prstGeom>
              <a:solidFill>
                <a:schemeClr val="accent2">
                  <a:lumMod val="75000"/>
                </a:schemeClr>
              </a:soli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106" name="Picture 23" descr="Picture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9" name="Text Box 24"/>
          <p:cNvSpPr txBox="1">
            <a:spLocks noChangeArrowheads="1"/>
          </p:cNvSpPr>
          <p:nvPr/>
        </p:nvSpPr>
        <p:spPr bwMode="auto">
          <a:xfrm>
            <a:off x="4828265" y="3021515"/>
            <a:ext cx="12034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spcBef>
                <a:spcPct val="50000"/>
              </a:spcBef>
            </a:pPr>
            <a:r>
              <a:rPr lang="zh-CN" altLang="en-US" sz="1600" b="1" dirty="0" smtClean="0">
                <a:solidFill>
                  <a:srgbClr val="F8F8F8"/>
                </a:solidFill>
                <a:latin typeface="微软雅黑" pitchFamily="34" charset="-122"/>
                <a:ea typeface="微软雅黑" pitchFamily="34" charset="-122"/>
              </a:rPr>
              <a:t>高利用率</a:t>
            </a:r>
            <a:endParaRPr lang="zh-CN" altLang="en-US" sz="1600" b="1" dirty="0">
              <a:solidFill>
                <a:srgbClr val="F8F8F8"/>
              </a:solidFill>
              <a:latin typeface="微软雅黑" pitchFamily="34" charset="-122"/>
              <a:ea typeface="微软雅黑" pitchFamily="34" charset="-122"/>
            </a:endParaRPr>
          </a:p>
        </p:txBody>
      </p:sp>
      <p:grpSp>
        <p:nvGrpSpPr>
          <p:cNvPr id="110" name="Group 25"/>
          <p:cNvGrpSpPr>
            <a:grpSpLocks/>
          </p:cNvGrpSpPr>
          <p:nvPr/>
        </p:nvGrpSpPr>
        <p:grpSpPr bwMode="auto">
          <a:xfrm>
            <a:off x="2256242" y="4391285"/>
            <a:ext cx="1360113" cy="981484"/>
            <a:chOff x="0" y="0"/>
            <a:chExt cx="1042" cy="1019"/>
          </a:xfrm>
        </p:grpSpPr>
        <p:grpSp>
          <p:nvGrpSpPr>
            <p:cNvPr id="111" name="Group 26"/>
            <p:cNvGrpSpPr>
              <a:grpSpLocks/>
            </p:cNvGrpSpPr>
            <p:nvPr/>
          </p:nvGrpSpPr>
          <p:grpSpPr bwMode="auto">
            <a:xfrm>
              <a:off x="0" y="0"/>
              <a:ext cx="1042" cy="1019"/>
              <a:chOff x="0" y="0"/>
              <a:chExt cx="1042" cy="1019"/>
            </a:xfrm>
          </p:grpSpPr>
          <p:pic>
            <p:nvPicPr>
              <p:cNvPr id="113" name="Picture 27" descr="circuler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Oval 28"/>
              <p:cNvSpPr>
                <a:spLocks noChangeArrowheads="1"/>
              </p:cNvSpPr>
              <p:nvPr/>
            </p:nvSpPr>
            <p:spPr bwMode="auto">
              <a:xfrm>
                <a:off x="0" y="-2"/>
                <a:ext cx="1035" cy="1021"/>
              </a:xfrm>
              <a:prstGeom prst="ellipse">
                <a:avLst/>
              </a:prstGeom>
              <a:gradFill rotWithShape="1">
                <a:gsLst>
                  <a:gs pos="0">
                    <a:schemeClr val="accent1">
                      <a:alpha val="54999"/>
                    </a:schemeClr>
                  </a:gs>
                  <a:gs pos="50000">
                    <a:schemeClr val="accent1">
                      <a:gamma/>
                      <a:shade val="46275"/>
                      <a:invGamma/>
                      <a:alpha val="89999"/>
                    </a:schemeClr>
                  </a:gs>
                  <a:gs pos="100000">
                    <a:schemeClr val="accent1">
                      <a:alpha val="54999"/>
                    </a:schemeClr>
                  </a:gs>
                </a:gsLst>
                <a:lin ang="5400000" scaled="1"/>
              </a:gra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112" name="Picture 29" descr="Picture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 name="Text Box 30"/>
          <p:cNvSpPr txBox="1">
            <a:spLocks noChangeArrowheads="1"/>
          </p:cNvSpPr>
          <p:nvPr/>
        </p:nvSpPr>
        <p:spPr bwMode="auto">
          <a:xfrm>
            <a:off x="2413922" y="4690327"/>
            <a:ext cx="1205417" cy="33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spcBef>
                <a:spcPct val="50000"/>
              </a:spcBef>
            </a:pPr>
            <a:r>
              <a:rPr lang="zh-CN" altLang="en-US" sz="1600" b="1" dirty="0" smtClean="0">
                <a:solidFill>
                  <a:srgbClr val="F8F8F8"/>
                </a:solidFill>
                <a:latin typeface="微软雅黑" pitchFamily="34" charset="-122"/>
                <a:ea typeface="微软雅黑" pitchFamily="34" charset="-122"/>
              </a:rPr>
              <a:t>灵活性</a:t>
            </a:r>
            <a:endParaRPr lang="zh-CN" altLang="en-US" sz="1600" b="1" dirty="0">
              <a:solidFill>
                <a:srgbClr val="F8F8F8"/>
              </a:solidFill>
              <a:latin typeface="微软雅黑" pitchFamily="34" charset="-122"/>
              <a:ea typeface="微软雅黑" pitchFamily="34" charset="-122"/>
            </a:endParaRPr>
          </a:p>
        </p:txBody>
      </p:sp>
      <p:sp>
        <p:nvSpPr>
          <p:cNvPr id="117" name="WordArt 32"/>
          <p:cNvSpPr>
            <a:spLocks noChangeArrowheads="1" noChangeShapeType="1"/>
          </p:cNvSpPr>
          <p:nvPr/>
        </p:nvSpPr>
        <p:spPr bwMode="auto">
          <a:xfrm>
            <a:off x="1571227" y="2176275"/>
            <a:ext cx="2780497" cy="1894767"/>
          </a:xfrm>
          <a:prstGeom prst="rect">
            <a:avLst/>
          </a:prstGeom>
        </p:spPr>
        <p:txBody>
          <a:bodyPr spcFirstLastPara="1" wrap="none" fromWordArt="1">
            <a:prstTxWarp prst="textArchUp">
              <a:avLst>
                <a:gd name="adj" fmla="val 11570944"/>
              </a:avLst>
            </a:prstTxWarp>
          </a:bodyPr>
          <a:lstStyle/>
          <a:p>
            <a:pPr defTabSz="785164">
              <a:defRPr/>
            </a:pPr>
            <a:r>
              <a:rPr lang="zh-CN" altLang="en-US" sz="1400" b="1" kern="10" dirty="0" smtClean="0">
                <a:ln w="9525">
                  <a:noFill/>
                  <a:round/>
                  <a:headEnd/>
                  <a:tailEnd/>
                </a:ln>
                <a:solidFill>
                  <a:srgbClr val="333333"/>
                </a:solidFill>
                <a:latin typeface="微软雅黑" pitchFamily="34" charset="-122"/>
                <a:ea typeface="微软雅黑" pitchFamily="34" charset="-122"/>
                <a:cs typeface="Arial"/>
              </a:rPr>
              <a:t>企业级虚拟化平台</a:t>
            </a:r>
            <a:endParaRPr lang="zh-CN" altLang="en-US" sz="1400" b="1" kern="10" dirty="0">
              <a:ln w="9525">
                <a:noFill/>
                <a:round/>
                <a:headEnd/>
                <a:tailEnd/>
              </a:ln>
              <a:solidFill>
                <a:srgbClr val="333333"/>
              </a:solidFill>
              <a:latin typeface="微软雅黑" pitchFamily="34" charset="-122"/>
              <a:ea typeface="微软雅黑" pitchFamily="34" charset="-122"/>
              <a:cs typeface="Arial"/>
            </a:endParaRPr>
          </a:p>
        </p:txBody>
      </p:sp>
      <p:sp>
        <p:nvSpPr>
          <p:cNvPr id="118" name="WordArt 33"/>
          <p:cNvSpPr>
            <a:spLocks noChangeArrowheads="1" noChangeShapeType="1"/>
          </p:cNvSpPr>
          <p:nvPr/>
        </p:nvSpPr>
        <p:spPr bwMode="auto">
          <a:xfrm>
            <a:off x="1588304" y="2288223"/>
            <a:ext cx="2780497" cy="1894767"/>
          </a:xfrm>
          <a:prstGeom prst="rect">
            <a:avLst/>
          </a:prstGeom>
        </p:spPr>
        <p:txBody>
          <a:bodyPr spcFirstLastPara="1" wrap="none" fromWordArt="1">
            <a:prstTxWarp prst="textArchDown">
              <a:avLst>
                <a:gd name="adj" fmla="val 835312"/>
              </a:avLst>
            </a:prstTxWarp>
          </a:bodyPr>
          <a:lstStyle/>
          <a:p>
            <a:pPr defTabSz="785164">
              <a:defRPr/>
            </a:pPr>
            <a:r>
              <a:rPr lang="zh-CN" altLang="en-US" sz="1400" b="1" kern="10" dirty="0" smtClean="0">
                <a:ln w="9525">
                  <a:noFill/>
                  <a:round/>
                  <a:headEnd/>
                  <a:tailEnd/>
                </a:ln>
                <a:solidFill>
                  <a:srgbClr val="333333"/>
                </a:solidFill>
                <a:latin typeface="微软雅黑" pitchFamily="34" charset="-122"/>
                <a:ea typeface="微软雅黑" pitchFamily="34" charset="-122"/>
                <a:cs typeface="Arial"/>
              </a:rPr>
              <a:t>专为中小型企业设计</a:t>
            </a:r>
            <a:endParaRPr lang="zh-CN" altLang="en-US" sz="1400" b="1" kern="10" dirty="0">
              <a:ln w="9525">
                <a:noFill/>
                <a:round/>
                <a:headEnd/>
                <a:tailEnd/>
              </a:ln>
              <a:solidFill>
                <a:srgbClr val="333333"/>
              </a:solidFill>
              <a:latin typeface="微软雅黑" pitchFamily="34" charset="-122"/>
              <a:ea typeface="微软雅黑" pitchFamily="34" charset="-122"/>
              <a:cs typeface="Arial"/>
            </a:endParaRPr>
          </a:p>
        </p:txBody>
      </p:sp>
      <p:sp>
        <p:nvSpPr>
          <p:cNvPr id="2" name="椭圆 1"/>
          <p:cNvSpPr/>
          <p:nvPr/>
        </p:nvSpPr>
        <p:spPr>
          <a:xfrm>
            <a:off x="48378" y="5372766"/>
            <a:ext cx="6263584" cy="1080070"/>
          </a:xfrm>
          <a:prstGeom prst="ellipse">
            <a:avLst/>
          </a:prstGeom>
          <a:solidFill>
            <a:srgbClr val="CCCCFF"/>
          </a:solidFill>
          <a:ln w="127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785164"/>
            <a:r>
              <a:rPr lang="zh-CN" altLang="en-US" sz="1500" b="1" dirty="0" smtClean="0">
                <a:solidFill>
                  <a:srgbClr val="C0504D"/>
                </a:solidFill>
                <a:latin typeface="华文楷体"/>
                <a:ea typeface="华文楷体"/>
              </a:rPr>
              <a:t>特点：价格低、易扩展，高密度，高可靠性，应用广泛</a:t>
            </a:r>
            <a:endParaRPr lang="zh-CN" altLang="en-US" sz="1500" b="1" dirty="0">
              <a:solidFill>
                <a:srgbClr val="C0504D"/>
              </a:solidFill>
              <a:latin typeface="华文楷体"/>
              <a:ea typeface="华文楷体"/>
            </a:endParaRPr>
          </a:p>
        </p:txBody>
      </p:sp>
      <p:graphicFrame>
        <p:nvGraphicFramePr>
          <p:cNvPr id="58" name="表格 57"/>
          <p:cNvGraphicFramePr>
            <a:graphicFrameLocks noGrp="1"/>
          </p:cNvGraphicFramePr>
          <p:nvPr>
            <p:extLst>
              <p:ext uri="{D42A27DB-BD31-4B8C-83A1-F6EECF244321}">
                <p14:modId xmlns:p14="http://schemas.microsoft.com/office/powerpoint/2010/main" val="801168274"/>
              </p:ext>
            </p:extLst>
          </p:nvPr>
        </p:nvGraphicFramePr>
        <p:xfrm>
          <a:off x="6134058" y="1420616"/>
          <a:ext cx="5817576" cy="3187891"/>
        </p:xfrm>
        <a:graphic>
          <a:graphicData uri="http://schemas.openxmlformats.org/drawingml/2006/table">
            <a:tbl>
              <a:tblPr firstRow="1" bandRow="1">
                <a:tableStyleId>{22838BEF-8BB2-4498-84A7-C5851F593DF1}</a:tableStyleId>
              </a:tblPr>
              <a:tblGrid>
                <a:gridCol w="5817576"/>
              </a:tblGrid>
              <a:tr h="399301">
                <a:tc>
                  <a:txBody>
                    <a:bodyPr/>
                    <a:lstStyle/>
                    <a:p>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单机支持</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50</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个虚拟桌面</a:t>
                      </a:r>
                      <a:endPar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endParaRPr>
                    </a:p>
                  </a:txBody>
                  <a:tcPr marL="121899" marR="121899" marT="45709" marB="45709"/>
                </a:tc>
              </a:tr>
              <a:tr h="777218">
                <a:tc>
                  <a:txBody>
                    <a:bodyPr/>
                    <a:lstStyle/>
                    <a:p>
                      <a:pPr marL="0" algn="l" defTabSz="784390" rtl="0" eaLnBrk="1" latinLnBrk="0" hangingPunct="1"/>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企业级虚拟化平台</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融合企业级的服务器和桌面虚拟化的功能和优势，通过统一的管理平台全面管理位于数据中心的物理和虚拟资源</a:t>
                      </a:r>
                      <a:endPar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endParaRPr>
                    </a:p>
                  </a:txBody>
                  <a:tcPr marL="121899" marR="121899" marT="45709" marB="45709"/>
                </a:tc>
              </a:tr>
              <a:tr h="777218">
                <a:tc>
                  <a:txBody>
                    <a:bodyPr/>
                    <a:lstStyle/>
                    <a:p>
                      <a:pPr marL="0" algn="l" defTabSz="784390" rtl="0" eaLnBrk="1" latinLnBrk="0" hangingPunct="1"/>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用户仅需要使用价格低廉的云终端或</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BYOD</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设备就可以连接到数据中心中的</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Windows</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或者</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Linux</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桌面，甚至是服务器桌面，并获得类本地</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PC</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的使用体验</a:t>
                      </a:r>
                      <a:endPar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endParaRPr>
                    </a:p>
                  </a:txBody>
                  <a:tcPr marL="121899" marR="121899" marT="45709" marB="45709"/>
                </a:tc>
              </a:tr>
              <a:tr h="1234154">
                <a:tc>
                  <a:txBody>
                    <a:bodyPr/>
                    <a:lstStyle/>
                    <a:p>
                      <a:pPr marL="0" algn="l" defTabSz="784390" rtl="0" eaLnBrk="1" latinLnBrk="0" hangingPunct="1"/>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为企业部署桌面云提供所需的全部功能，致力于帮助企业利用有限成本，最大化</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IT</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资源的效率和利用率，最大限度帮助企业构建最具灵活性的基础架构平台，帮助管理员有效管理复杂的企业桌面环境。</a:t>
                      </a:r>
                      <a:endParaRPr lang="zh-CN" altLang="en-US" sz="1500" b="1" kern="1200" dirty="0">
                        <a:solidFill>
                          <a:schemeClr val="accent2"/>
                        </a:solidFill>
                        <a:latin typeface="微软雅黑" panose="020B0503020204020204" pitchFamily="34" charset="-122"/>
                        <a:ea typeface="微软雅黑" panose="020B0503020204020204" pitchFamily="34" charset="-122"/>
                        <a:cs typeface="+mn-cs"/>
                      </a:endParaRPr>
                    </a:p>
                  </a:txBody>
                  <a:tcPr marL="121899" marR="121899" marT="45709" marB="45709"/>
                </a:tc>
              </a:tr>
            </a:tbl>
          </a:graphicData>
        </a:graphic>
      </p:graphicFrame>
    </p:spTree>
    <p:extLst>
      <p:ext uri="{BB962C8B-B14F-4D97-AF65-F5344CB8AC3E}">
        <p14:creationId xmlns:p14="http://schemas.microsoft.com/office/powerpoint/2010/main" val="181471621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solidFill>
                  <a:srgbClr val="A80000"/>
                </a:solidFill>
              </a:rPr>
              <a:t>StackView100-</a:t>
            </a:r>
            <a:r>
              <a:rPr lang="zh-CN" altLang="en-US" dirty="0" smtClean="0">
                <a:solidFill>
                  <a:srgbClr val="A80000"/>
                </a:solidFill>
              </a:rPr>
              <a:t>规格参数</a:t>
            </a:r>
            <a:endParaRPr lang="zh-CN" altLang="en-US" dirty="0">
              <a:solidFill>
                <a:srgbClr val="A80000"/>
              </a:solidFill>
            </a:endParaRPr>
          </a:p>
          <a:p>
            <a:endParaRPr lang="zh-CN" alt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8590" y="1485234"/>
            <a:ext cx="5355037" cy="2159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椭圆 8"/>
          <p:cNvSpPr/>
          <p:nvPr/>
        </p:nvSpPr>
        <p:spPr>
          <a:xfrm>
            <a:off x="7247928" y="4292696"/>
            <a:ext cx="4823676" cy="1080070"/>
          </a:xfrm>
          <a:prstGeom prst="ellipse">
            <a:avLst/>
          </a:prstGeom>
          <a:solidFill>
            <a:srgbClr val="CCCCFF"/>
          </a:solidFill>
          <a:ln w="127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785164"/>
            <a:r>
              <a:rPr lang="zh-CN" altLang="zh-CN" sz="1500" b="1" dirty="0" smtClean="0">
                <a:solidFill>
                  <a:srgbClr val="C0504D"/>
                </a:solidFill>
                <a:latin typeface="华文楷体"/>
                <a:ea typeface="华文楷体"/>
              </a:rPr>
              <a:t>适用</a:t>
            </a:r>
            <a:r>
              <a:rPr lang="zh-CN" altLang="zh-CN" sz="1500" b="1" dirty="0">
                <a:solidFill>
                  <a:srgbClr val="C0504D"/>
                </a:solidFill>
                <a:latin typeface="华文楷体"/>
                <a:ea typeface="华文楷体"/>
              </a:rPr>
              <a:t>场景：办公、研发等对安全需求较高的场景，工商、税务、银行等行业大厅终端查询机</a:t>
            </a:r>
            <a:endParaRPr lang="zh-CN" altLang="en-US" sz="1500" b="1" dirty="0">
              <a:solidFill>
                <a:srgbClr val="C0504D"/>
              </a:solidFill>
              <a:latin typeface="华文楷体"/>
              <a:ea typeface="华文楷体"/>
            </a:endParaRPr>
          </a:p>
        </p:txBody>
      </p:sp>
      <p:graphicFrame>
        <p:nvGraphicFramePr>
          <p:cNvPr id="11" name="表格 10"/>
          <p:cNvGraphicFramePr>
            <a:graphicFrameLocks noGrp="1"/>
          </p:cNvGraphicFramePr>
          <p:nvPr>
            <p:extLst>
              <p:ext uri="{D42A27DB-BD31-4B8C-83A1-F6EECF244321}">
                <p14:modId xmlns:p14="http://schemas.microsoft.com/office/powerpoint/2010/main" val="952334836"/>
              </p:ext>
            </p:extLst>
          </p:nvPr>
        </p:nvGraphicFramePr>
        <p:xfrm>
          <a:off x="144377" y="1269263"/>
          <a:ext cx="6644213" cy="4103630"/>
        </p:xfrm>
        <a:graphic>
          <a:graphicData uri="http://schemas.openxmlformats.org/drawingml/2006/table">
            <a:tbl>
              <a:tblPr firstRow="1" bandRow="1">
                <a:tableStyleId>{21E4AEA4-8DFA-4A89-87EB-49C32662AFE0}</a:tableStyleId>
              </a:tblPr>
              <a:tblGrid>
                <a:gridCol w="6644213"/>
              </a:tblGrid>
              <a:tr h="508955">
                <a:tc>
                  <a:txBody>
                    <a:bodyPr/>
                    <a:lstStyle/>
                    <a:p>
                      <a:pPr algn="ctr"/>
                      <a:r>
                        <a:rPr lang="en-US" altLang="zh-CN" sz="2000" dirty="0" smtClean="0"/>
                        <a:t>STACKVIEW100 </a:t>
                      </a:r>
                      <a:r>
                        <a:rPr lang="zh-CN" altLang="en-US" sz="2000" dirty="0" smtClean="0"/>
                        <a:t>参数规格</a:t>
                      </a:r>
                      <a:endParaRPr lang="zh-CN" altLang="en-US" sz="2000" dirty="0"/>
                    </a:p>
                  </a:txBody>
                  <a:tcPr marL="121899" marR="121899" marT="45709" marB="45709"/>
                </a:tc>
              </a:tr>
              <a:tr h="508955">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64</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位处理器</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508955">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128GB</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内存</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640058">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accent2">
                              <a:lumMod val="75000"/>
                            </a:schemeClr>
                          </a:solidFill>
                          <a:latin typeface="微软雅黑" pitchFamily="34" charset="-122"/>
                          <a:ea typeface="微软雅黑" pitchFamily="34" charset="-122"/>
                          <a:cs typeface="+mn-cs"/>
                          <a:sym typeface="Century Schoolbook" pitchFamily="18" charset="0"/>
                        </a:rPr>
                        <a:t>3TB</a:t>
                      </a:r>
                      <a:r>
                        <a:rPr lang="zh-CN" altLang="en-US" sz="1800" kern="1200" dirty="0" smtClean="0">
                          <a:solidFill>
                            <a:schemeClr val="accent2">
                              <a:lumMod val="75000"/>
                            </a:schemeClr>
                          </a:solidFill>
                          <a:latin typeface="微软雅黑" pitchFamily="34" charset="-122"/>
                          <a:ea typeface="微软雅黑" pitchFamily="34" charset="-122"/>
                          <a:cs typeface="+mn-cs"/>
                          <a:sym typeface="Century Schoolbook" pitchFamily="18" charset="0"/>
                        </a:rPr>
                        <a:t>本地存储空间</a:t>
                      </a:r>
                      <a:endParaRPr lang="en-US" altLang="zh-CN" sz="1800" kern="1200" dirty="0" smtClean="0">
                        <a:solidFill>
                          <a:schemeClr val="accent2">
                            <a:lumMod val="75000"/>
                          </a:schemeClr>
                        </a:solidFill>
                        <a:latin typeface="微软雅黑" pitchFamily="34" charset="-122"/>
                        <a:ea typeface="微软雅黑" pitchFamily="34" charset="-122"/>
                        <a:cs typeface="+mn-cs"/>
                        <a:sym typeface="Century Schoolbook" pitchFamily="18" charset="0"/>
                      </a:endParaRPr>
                    </a:p>
                    <a:p>
                      <a:pPr marL="0" marR="0" indent="0" algn="ctr" defTabSz="784390" rtl="0" eaLnBrk="1" fontAlgn="auto" latinLnBrk="0" hangingPunct="1">
                        <a:lnSpc>
                          <a:spcPct val="100000"/>
                        </a:lnSpc>
                        <a:spcBef>
                          <a:spcPts val="0"/>
                        </a:spcBef>
                        <a:spcAft>
                          <a:spcPts val="0"/>
                        </a:spcAft>
                        <a:buClrTx/>
                        <a:buSzTx/>
                        <a:buFontTx/>
                        <a:buNone/>
                        <a:tabLst/>
                        <a:defRPr/>
                      </a:pP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508955">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4</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套千兆网络</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508955">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内置</a:t>
                      </a: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SSD</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缓存加速</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486849">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内置企业级虚拟</a:t>
                      </a:r>
                      <a:r>
                        <a:rPr lang="zh-CN" altLang="en-US" sz="1800" dirty="0" smtClean="0">
                          <a:solidFill>
                            <a:schemeClr val="accent2">
                              <a:lumMod val="75000"/>
                            </a:schemeClr>
                          </a:solidFill>
                          <a:latin typeface="微软雅黑" pitchFamily="34" charset="-122"/>
                          <a:ea typeface="微软雅黑" pitchFamily="34" charset="-122"/>
                        </a:rPr>
                        <a:t>化平台</a:t>
                      </a:r>
                      <a:endParaRPr lang="en-US" altLang="zh-CN" sz="1800" dirty="0" smtClean="0">
                        <a:solidFill>
                          <a:schemeClr val="accent2">
                            <a:lumMod val="75000"/>
                          </a:schemeClr>
                        </a:solidFill>
                        <a:latin typeface="微软雅黑" pitchFamily="34" charset="-122"/>
                        <a:ea typeface="微软雅黑" pitchFamily="34" charset="-122"/>
                      </a:endParaRPr>
                    </a:p>
                  </a:txBody>
                  <a:tcPr marL="121899" marR="121899" marT="45709" marB="45709"/>
                </a:tc>
              </a:tr>
              <a:tr h="431948">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zh-CN" altLang="en-US" sz="1800" dirty="0" smtClean="0">
                          <a:solidFill>
                            <a:schemeClr val="accent2">
                              <a:lumMod val="75000"/>
                            </a:schemeClr>
                          </a:solidFill>
                          <a:latin typeface="微软雅黑" pitchFamily="34" charset="-122"/>
                          <a:ea typeface="微软雅黑" pitchFamily="34" charset="-122"/>
                        </a:rPr>
                        <a:t>含终端</a:t>
                      </a:r>
                      <a:endParaRPr lang="en-US" altLang="zh-CN" sz="1800" dirty="0" smtClean="0">
                        <a:solidFill>
                          <a:schemeClr val="accent2">
                            <a:lumMod val="75000"/>
                          </a:schemeClr>
                        </a:solidFill>
                        <a:latin typeface="微软雅黑" pitchFamily="34" charset="-122"/>
                        <a:ea typeface="微软雅黑" pitchFamily="34" charset="-122"/>
                      </a:endParaRPr>
                    </a:p>
                  </a:txBody>
                  <a:tcPr marL="121899" marR="121899" marT="45709" marB="45709"/>
                </a:tc>
              </a:tr>
            </a:tbl>
          </a:graphicData>
        </a:graphic>
      </p:graphicFrame>
    </p:spTree>
    <p:extLst>
      <p:ext uri="{BB962C8B-B14F-4D97-AF65-F5344CB8AC3E}">
        <p14:creationId xmlns:p14="http://schemas.microsoft.com/office/powerpoint/2010/main" val="204187493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739301022"/>
              </p:ext>
            </p:extLst>
          </p:nvPr>
        </p:nvGraphicFramePr>
        <p:xfrm>
          <a:off x="6134058" y="1420612"/>
          <a:ext cx="5817576" cy="3493042"/>
        </p:xfrm>
        <a:graphic>
          <a:graphicData uri="http://schemas.openxmlformats.org/drawingml/2006/table">
            <a:tbl>
              <a:tblPr firstRow="1" bandRow="1">
                <a:tableStyleId>{22838BEF-8BB2-4498-84A7-C5851F593DF1}</a:tableStyleId>
              </a:tblPr>
              <a:tblGrid>
                <a:gridCol w="5817576"/>
              </a:tblGrid>
              <a:tr h="399301">
                <a:tc>
                  <a:txBody>
                    <a:bodyPr/>
                    <a:lstStyle/>
                    <a:p>
                      <a:r>
                        <a:rPr lang="zh-CN" altLang="en-US" sz="1500" b="1" dirty="0" smtClean="0">
                          <a:solidFill>
                            <a:schemeClr val="accent2"/>
                          </a:solidFill>
                          <a:latin typeface="微软雅黑" panose="020B0503020204020204" pitchFamily="34" charset="-122"/>
                          <a:ea typeface="微软雅黑" panose="020B0503020204020204" pitchFamily="34" charset="-122"/>
                        </a:rPr>
                        <a:t>专为教育行业设计、单机可支持</a:t>
                      </a:r>
                      <a:r>
                        <a:rPr lang="en-US" altLang="zh-CN" sz="1500" b="1" dirty="0" smtClean="0">
                          <a:solidFill>
                            <a:schemeClr val="accent2"/>
                          </a:solidFill>
                          <a:latin typeface="微软雅黑" panose="020B0503020204020204" pitchFamily="34" charset="-122"/>
                          <a:ea typeface="微软雅黑" panose="020B0503020204020204" pitchFamily="34" charset="-122"/>
                        </a:rPr>
                        <a:t>60</a:t>
                      </a:r>
                      <a:r>
                        <a:rPr lang="zh-CN" altLang="en-US" sz="1500" b="1" dirty="0" smtClean="0">
                          <a:solidFill>
                            <a:schemeClr val="accent2"/>
                          </a:solidFill>
                          <a:latin typeface="微软雅黑" panose="020B0503020204020204" pitchFamily="34" charset="-122"/>
                          <a:ea typeface="微软雅黑" panose="020B0503020204020204" pitchFamily="34" charset="-122"/>
                        </a:rPr>
                        <a:t>虚拟桌面</a:t>
                      </a:r>
                      <a:endParaRPr lang="en-US" altLang="zh-CN" sz="1500" b="1" dirty="0" smtClean="0">
                        <a:solidFill>
                          <a:schemeClr val="accent2"/>
                        </a:solidFill>
                        <a:latin typeface="微软雅黑" panose="020B0503020204020204" pitchFamily="34" charset="-122"/>
                        <a:ea typeface="微软雅黑" panose="020B0503020204020204" pitchFamily="34" charset="-122"/>
                      </a:endParaRPr>
                    </a:p>
                  </a:txBody>
                  <a:tcPr marL="121899" marR="121899" marT="45709" marB="45709"/>
                </a:tc>
              </a:tr>
              <a:tr h="399301">
                <a:tc>
                  <a:txBody>
                    <a:bodyPr/>
                    <a:lstStyle/>
                    <a:p>
                      <a:pPr marL="0" marR="0" indent="0" algn="l" defTabSz="784390" rtl="0" eaLnBrk="1" fontAlgn="auto" latinLnBrk="0" hangingPunct="1">
                        <a:lnSpc>
                          <a:spcPct val="100000"/>
                        </a:lnSpc>
                        <a:spcBef>
                          <a:spcPts val="0"/>
                        </a:spcBef>
                        <a:spcAft>
                          <a:spcPts val="0"/>
                        </a:spcAft>
                        <a:buClrTx/>
                        <a:buSzTx/>
                        <a:buFontTx/>
                        <a:buNone/>
                        <a:tabLst/>
                        <a:defRPr/>
                      </a:pPr>
                      <a:r>
                        <a:rPr lang="zh-CN" altLang="en-US" sz="1500" b="1" dirty="0" smtClean="0">
                          <a:solidFill>
                            <a:schemeClr val="accent2"/>
                          </a:solidFill>
                          <a:latin typeface="微软雅黑" panose="020B0503020204020204" pitchFamily="34" charset="-122"/>
                          <a:ea typeface="微软雅黑" panose="020B0503020204020204" pitchFamily="34" charset="-122"/>
                        </a:rPr>
                        <a:t>支持</a:t>
                      </a:r>
                      <a:r>
                        <a:rPr lang="en-US" altLang="zh-CN" sz="1500" b="1" dirty="0" smtClean="0">
                          <a:solidFill>
                            <a:schemeClr val="accent2"/>
                          </a:solidFill>
                          <a:latin typeface="微软雅黑" panose="020B0503020204020204" pitchFamily="34" charset="-122"/>
                          <a:ea typeface="微软雅黑" panose="020B0503020204020204" pitchFamily="34" charset="-122"/>
                        </a:rPr>
                        <a:t>windows</a:t>
                      </a:r>
                      <a:r>
                        <a:rPr lang="zh-CN" altLang="en-US" sz="1500" b="1" dirty="0" smtClean="0">
                          <a:solidFill>
                            <a:schemeClr val="accent2"/>
                          </a:solidFill>
                          <a:latin typeface="微软雅黑" panose="020B0503020204020204" pitchFamily="34" charset="-122"/>
                          <a:ea typeface="微软雅黑" panose="020B0503020204020204" pitchFamily="34" charset="-122"/>
                        </a:rPr>
                        <a:t>和</a:t>
                      </a:r>
                      <a:r>
                        <a:rPr lang="en-US" altLang="zh-CN" sz="1500" b="1" dirty="0" err="1" smtClean="0">
                          <a:solidFill>
                            <a:schemeClr val="accent2"/>
                          </a:solidFill>
                          <a:latin typeface="微软雅黑" panose="020B0503020204020204" pitchFamily="34" charset="-122"/>
                          <a:ea typeface="微软雅黑" panose="020B0503020204020204" pitchFamily="34" charset="-122"/>
                        </a:rPr>
                        <a:t>linux</a:t>
                      </a:r>
                      <a:r>
                        <a:rPr lang="zh-CN" altLang="en-US" sz="1500" b="1" dirty="0" smtClean="0">
                          <a:solidFill>
                            <a:schemeClr val="accent2"/>
                          </a:solidFill>
                          <a:latin typeface="微软雅黑" panose="020B0503020204020204" pitchFamily="34" charset="-122"/>
                          <a:ea typeface="微软雅黑" panose="020B0503020204020204" pitchFamily="34" charset="-122"/>
                        </a:rPr>
                        <a:t>桌面</a:t>
                      </a:r>
                      <a:endParaRPr lang="en-US" altLang="zh-CN" sz="1500" b="1" dirty="0" smtClean="0">
                        <a:solidFill>
                          <a:schemeClr val="accent2"/>
                        </a:solidFill>
                        <a:latin typeface="微软雅黑" panose="020B0503020204020204" pitchFamily="34" charset="-122"/>
                        <a:ea typeface="微软雅黑" panose="020B0503020204020204" pitchFamily="34" charset="-122"/>
                      </a:endParaRPr>
                    </a:p>
                  </a:txBody>
                  <a:tcPr marL="121899" marR="121899" marT="45709" marB="45709"/>
                </a:tc>
              </a:tr>
              <a:tr h="399301">
                <a:tc>
                  <a:txBody>
                    <a:bodyPr/>
                    <a:lstStyle/>
                    <a:p>
                      <a:pPr marL="0" marR="0" indent="0" algn="l" defTabSz="784390" rtl="0" eaLnBrk="1" fontAlgn="auto" latinLnBrk="0" hangingPunct="1">
                        <a:lnSpc>
                          <a:spcPct val="100000"/>
                        </a:lnSpc>
                        <a:spcBef>
                          <a:spcPts val="0"/>
                        </a:spcBef>
                        <a:spcAft>
                          <a:spcPts val="0"/>
                        </a:spcAft>
                        <a:buClrTx/>
                        <a:buSzTx/>
                        <a:buFontTx/>
                        <a:buNone/>
                        <a:tabLst/>
                        <a:defRPr/>
                      </a:pPr>
                      <a:r>
                        <a:rPr lang="zh-CN" altLang="en-US" sz="1500" b="1" dirty="0" smtClean="0">
                          <a:solidFill>
                            <a:schemeClr val="accent2"/>
                          </a:solidFill>
                          <a:latin typeface="微软雅黑" panose="020B0503020204020204" pitchFamily="34" charset="-122"/>
                          <a:ea typeface="微软雅黑" panose="020B0503020204020204" pitchFamily="34" charset="-122"/>
                        </a:rPr>
                        <a:t>可访问本地设备、</a:t>
                      </a:r>
                      <a:r>
                        <a:rPr lang="en-US" altLang="zh-CN" sz="1500" b="1" dirty="0" smtClean="0">
                          <a:solidFill>
                            <a:schemeClr val="accent2"/>
                          </a:solidFill>
                          <a:latin typeface="微软雅黑" panose="020B0503020204020204" pitchFamily="34" charset="-122"/>
                          <a:ea typeface="微软雅黑" panose="020B0503020204020204" pitchFamily="34" charset="-122"/>
                        </a:rPr>
                        <a:t>USB </a:t>
                      </a:r>
                      <a:r>
                        <a:rPr lang="zh-CN" altLang="en-US" sz="1500" b="1" dirty="0" smtClean="0">
                          <a:solidFill>
                            <a:schemeClr val="accent2"/>
                          </a:solidFill>
                          <a:latin typeface="微软雅黑" panose="020B0503020204020204" pitchFamily="34" charset="-122"/>
                          <a:ea typeface="微软雅黑" panose="020B0503020204020204" pitchFamily="34" charset="-122"/>
                        </a:rPr>
                        <a:t>及外围设备</a:t>
                      </a:r>
                    </a:p>
                  </a:txBody>
                  <a:tcPr marL="121899" marR="121899" marT="45709" marB="45709"/>
                </a:tc>
              </a:tr>
              <a:tr h="548618">
                <a:tc>
                  <a:txBody>
                    <a:bodyPr/>
                    <a:lstStyle/>
                    <a:p>
                      <a:r>
                        <a:rPr lang="zh-CN" altLang="en-US" sz="1500" b="1" dirty="0" smtClean="0">
                          <a:solidFill>
                            <a:schemeClr val="accent2"/>
                          </a:solidFill>
                          <a:latin typeface="微软雅黑" panose="020B0503020204020204" pitchFamily="34" charset="-122"/>
                          <a:ea typeface="微软雅黑" panose="020B0503020204020204" pitchFamily="34" charset="-122"/>
                        </a:rPr>
                        <a:t>在各种设备上提供与具体环境相关的体验，</a:t>
                      </a:r>
                      <a:endParaRPr lang="en-US" altLang="zh-CN" sz="1500" b="1" dirty="0" smtClean="0">
                        <a:solidFill>
                          <a:schemeClr val="accent2"/>
                        </a:solidFill>
                        <a:latin typeface="微软雅黑" panose="020B0503020204020204" pitchFamily="34" charset="-122"/>
                        <a:ea typeface="微软雅黑" panose="020B0503020204020204" pitchFamily="34" charset="-122"/>
                      </a:endParaRPr>
                    </a:p>
                    <a:p>
                      <a:r>
                        <a:rPr lang="zh-CN" altLang="en-US" sz="1500" b="1" dirty="0" smtClean="0">
                          <a:solidFill>
                            <a:schemeClr val="accent2"/>
                          </a:solidFill>
                          <a:latin typeface="微软雅黑" panose="020B0503020204020204" pitchFamily="34" charset="-122"/>
                          <a:ea typeface="微软雅黑" panose="020B0503020204020204" pitchFamily="34" charset="-122"/>
                        </a:rPr>
                        <a:t>便于在移动设备上运行 </a:t>
                      </a:r>
                      <a:r>
                        <a:rPr lang="en-US" altLang="zh-CN" sz="1500" b="1" dirty="0" smtClean="0">
                          <a:solidFill>
                            <a:schemeClr val="accent2"/>
                          </a:solidFill>
                          <a:latin typeface="微软雅黑" panose="020B0503020204020204" pitchFamily="34" charset="-122"/>
                          <a:ea typeface="微软雅黑" panose="020B0503020204020204" pitchFamily="34" charset="-122"/>
                        </a:rPr>
                        <a:t>Windows</a:t>
                      </a:r>
                      <a:r>
                        <a:rPr lang="zh-CN" altLang="en-US" sz="1500" b="1" dirty="0" smtClean="0">
                          <a:solidFill>
                            <a:schemeClr val="accent2"/>
                          </a:solidFill>
                          <a:latin typeface="微软雅黑" panose="020B0503020204020204" pitchFamily="34" charset="-122"/>
                          <a:ea typeface="微软雅黑" panose="020B0503020204020204" pitchFamily="34" charset="-122"/>
                        </a:rPr>
                        <a:t>。</a:t>
                      </a:r>
                    </a:p>
                  </a:txBody>
                  <a:tcPr marL="121899" marR="121899" marT="45709" marB="45709"/>
                </a:tc>
              </a:tr>
              <a:tr h="548618">
                <a:tc>
                  <a:txBody>
                    <a:bodyPr/>
                    <a:lstStyle/>
                    <a:p>
                      <a:r>
                        <a:rPr lang="zh-CN" altLang="en-US" sz="1500" b="1" dirty="0" smtClean="0">
                          <a:solidFill>
                            <a:schemeClr val="accent2"/>
                          </a:solidFill>
                          <a:latin typeface="微软雅黑" panose="020B0503020204020204" pitchFamily="34" charset="-122"/>
                          <a:ea typeface="微软雅黑" panose="020B0503020204020204" pitchFamily="34" charset="-122"/>
                        </a:rPr>
                        <a:t>在任何位置使用任何设备、介质和连接</a:t>
                      </a:r>
                      <a:endParaRPr lang="en-US" altLang="zh-CN" sz="1500" b="1" dirty="0" smtClean="0">
                        <a:solidFill>
                          <a:schemeClr val="accent2"/>
                        </a:solidFill>
                        <a:latin typeface="微软雅黑" panose="020B0503020204020204" pitchFamily="34" charset="-122"/>
                        <a:ea typeface="微软雅黑" panose="020B0503020204020204" pitchFamily="34" charset="-122"/>
                      </a:endParaRPr>
                    </a:p>
                    <a:p>
                      <a:r>
                        <a:rPr lang="zh-CN" altLang="en-US" sz="1500" b="1" dirty="0" smtClean="0">
                          <a:solidFill>
                            <a:schemeClr val="accent2"/>
                          </a:solidFill>
                          <a:latin typeface="微软雅黑" panose="020B0503020204020204" pitchFamily="34" charset="-122"/>
                          <a:ea typeface="微软雅黑" panose="020B0503020204020204" pitchFamily="34" charset="-122"/>
                        </a:rPr>
                        <a:t>获得一致的卓越体验</a:t>
                      </a:r>
                    </a:p>
                  </a:txBody>
                  <a:tcPr marL="121899" marR="121899" marT="45709" marB="45709"/>
                </a:tc>
              </a:tr>
              <a:tr h="399301">
                <a:tc>
                  <a:txBody>
                    <a:bodyPr/>
                    <a:lstStyle/>
                    <a:p>
                      <a:pPr marL="0" marR="0" indent="0" algn="l" defTabSz="784390" rtl="0" eaLnBrk="1" fontAlgn="auto" latinLnBrk="0" hangingPunct="1">
                        <a:lnSpc>
                          <a:spcPct val="100000"/>
                        </a:lnSpc>
                        <a:spcBef>
                          <a:spcPts val="0"/>
                        </a:spcBef>
                        <a:spcAft>
                          <a:spcPts val="0"/>
                        </a:spcAft>
                        <a:buClrTx/>
                        <a:buSzTx/>
                        <a:buFontTx/>
                        <a:buNone/>
                        <a:tabLst/>
                        <a:defRPr/>
                      </a:pPr>
                      <a:r>
                        <a:rPr lang="zh-CN" altLang="en-US" sz="1500" b="1" dirty="0" smtClean="0">
                          <a:solidFill>
                            <a:schemeClr val="accent2"/>
                          </a:solidFill>
                          <a:latin typeface="微软雅黑" panose="020B0503020204020204" pitchFamily="34" charset="-122"/>
                          <a:ea typeface="微软雅黑" panose="020B0503020204020204" pitchFamily="34" charset="-122"/>
                        </a:rPr>
                        <a:t>集成多媒体网络课堂教学软件</a:t>
                      </a:r>
                    </a:p>
                  </a:txBody>
                  <a:tcPr marL="121899" marR="121899" marT="45709" marB="45709"/>
                </a:tc>
              </a:tr>
              <a:tr h="399301">
                <a:tc>
                  <a:txBody>
                    <a:bodyPr/>
                    <a:lstStyle/>
                    <a:p>
                      <a:pPr marL="0" marR="0" indent="0" algn="l" defTabSz="784390" rtl="0" eaLnBrk="1" fontAlgn="auto" latinLnBrk="0" hangingPunct="1">
                        <a:lnSpc>
                          <a:spcPct val="100000"/>
                        </a:lnSpc>
                        <a:spcBef>
                          <a:spcPts val="0"/>
                        </a:spcBef>
                        <a:spcAft>
                          <a:spcPts val="0"/>
                        </a:spcAft>
                        <a:buClrTx/>
                        <a:buSzTx/>
                        <a:buFontTx/>
                        <a:buNone/>
                        <a:tabLst/>
                        <a:defRPr/>
                      </a:pPr>
                      <a:r>
                        <a:rPr lang="zh-CN" altLang="en-US" sz="1500" b="1" dirty="0" smtClean="0">
                          <a:solidFill>
                            <a:schemeClr val="accent2"/>
                          </a:solidFill>
                          <a:latin typeface="微软雅黑" panose="020B0503020204020204" pitchFamily="34" charset="-122"/>
                          <a:ea typeface="微软雅黑" panose="020B0503020204020204" pitchFamily="34" charset="-122"/>
                        </a:rPr>
                        <a:t>强大的广播教学功能，广泛的媒体格式支持</a:t>
                      </a:r>
                    </a:p>
                  </a:txBody>
                  <a:tcPr marL="121899" marR="121899" marT="45709" marB="45709"/>
                </a:tc>
              </a:tr>
              <a:tr h="399301">
                <a:tc>
                  <a:txBody>
                    <a:bodyPr/>
                    <a:lstStyle/>
                    <a:p>
                      <a:pPr marL="0" marR="0" indent="0" algn="l" defTabSz="784390" rtl="0" eaLnBrk="1" fontAlgn="auto" latinLnBrk="0" hangingPunct="1">
                        <a:lnSpc>
                          <a:spcPct val="100000"/>
                        </a:lnSpc>
                        <a:spcBef>
                          <a:spcPts val="0"/>
                        </a:spcBef>
                        <a:spcAft>
                          <a:spcPts val="0"/>
                        </a:spcAft>
                        <a:buClrTx/>
                        <a:buSzTx/>
                        <a:buFontTx/>
                        <a:buNone/>
                        <a:tabLst/>
                        <a:defRPr/>
                      </a:pPr>
                      <a:r>
                        <a:rPr lang="zh-CN" altLang="en-US" sz="1500" b="1" dirty="0" smtClean="0">
                          <a:solidFill>
                            <a:schemeClr val="accent2"/>
                          </a:solidFill>
                          <a:latin typeface="微软雅黑" panose="020B0503020204020204" pitchFamily="34" charset="-122"/>
                          <a:ea typeface="微软雅黑" panose="020B0503020204020204" pitchFamily="34" charset="-122"/>
                        </a:rPr>
                        <a:t>全面的教学评测功能，完善的课堂管理策略</a:t>
                      </a:r>
                    </a:p>
                  </a:txBody>
                  <a:tcPr marL="121899" marR="121899" marT="45709" marB="45709"/>
                </a:tc>
              </a:tr>
            </a:tbl>
          </a:graphicData>
        </a:graphic>
      </p:graphicFrame>
      <p:sp>
        <p:nvSpPr>
          <p:cNvPr id="3" name="文本占位符 2"/>
          <p:cNvSpPr>
            <a:spLocks noGrp="1"/>
          </p:cNvSpPr>
          <p:nvPr>
            <p:ph type="body" sz="quarter" idx="13"/>
          </p:nvPr>
        </p:nvSpPr>
        <p:spPr/>
        <p:txBody>
          <a:bodyPr/>
          <a:lstStyle/>
          <a:p>
            <a:r>
              <a:rPr lang="en-US" altLang="zh-CN" dirty="0" smtClean="0">
                <a:solidFill>
                  <a:srgbClr val="A80000"/>
                </a:solidFill>
              </a:rPr>
              <a:t>StackView200</a:t>
            </a:r>
            <a:endParaRPr lang="zh-CN" altLang="en-US" dirty="0">
              <a:solidFill>
                <a:srgbClr val="A80000"/>
              </a:solidFill>
            </a:endParaRPr>
          </a:p>
          <a:p>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6118" y="5240683"/>
            <a:ext cx="1572567" cy="1193846"/>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245" y="5240683"/>
            <a:ext cx="3816756" cy="1193846"/>
          </a:xfrm>
          <a:prstGeom prst="rect">
            <a:avLst/>
          </a:prstGeom>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295" y="2957372"/>
            <a:ext cx="985509" cy="964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AutoShape 3"/>
          <p:cNvSpPr>
            <a:spLocks noChangeArrowheads="1"/>
          </p:cNvSpPr>
          <p:nvPr/>
        </p:nvSpPr>
        <p:spPr bwMode="auto">
          <a:xfrm>
            <a:off x="594655" y="1634151"/>
            <a:ext cx="4847789" cy="3639791"/>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08" y="10800"/>
                </a:moveTo>
                <a:cubicBezTo>
                  <a:pt x="608" y="16429"/>
                  <a:pt x="5171" y="20992"/>
                  <a:pt x="10800" y="20992"/>
                </a:cubicBezTo>
                <a:cubicBezTo>
                  <a:pt x="16429" y="20992"/>
                  <a:pt x="20992" y="16429"/>
                  <a:pt x="20992" y="10800"/>
                </a:cubicBezTo>
                <a:cubicBezTo>
                  <a:pt x="20992" y="5171"/>
                  <a:pt x="16429" y="608"/>
                  <a:pt x="10800" y="608"/>
                </a:cubicBezTo>
                <a:cubicBezTo>
                  <a:pt x="5171" y="608"/>
                  <a:pt x="608" y="5171"/>
                  <a:pt x="608" y="10800"/>
                </a:cubicBezTo>
                <a:close/>
              </a:path>
            </a:pathLst>
          </a:custGeom>
          <a:solidFill>
            <a:srgbClr val="000066">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785164"/>
            <a:endParaRPr lang="zh-CN" altLang="en-US" sz="1500">
              <a:solidFill>
                <a:prstClr val="black"/>
              </a:solidFill>
              <a:latin typeface="Century Schoolbook"/>
              <a:ea typeface="宋体"/>
            </a:endParaRPr>
          </a:p>
        </p:txBody>
      </p:sp>
      <p:grpSp>
        <p:nvGrpSpPr>
          <p:cNvPr id="19" name="Group 4"/>
          <p:cNvGrpSpPr>
            <a:grpSpLocks/>
          </p:cNvGrpSpPr>
          <p:nvPr/>
        </p:nvGrpSpPr>
        <p:grpSpPr bwMode="auto">
          <a:xfrm>
            <a:off x="1020565" y="1936600"/>
            <a:ext cx="4001988" cy="3018580"/>
            <a:chOff x="0" y="0"/>
            <a:chExt cx="2501" cy="2555"/>
          </a:xfrm>
        </p:grpSpPr>
        <p:sp>
          <p:nvSpPr>
            <p:cNvPr id="20" name="AutoShape 5"/>
            <p:cNvSpPr>
              <a:spLocks noChangeArrowheads="1"/>
            </p:cNvSpPr>
            <p:nvPr/>
          </p:nvSpPr>
          <p:spPr bwMode="auto">
            <a:xfrm flipV="1">
              <a:off x="0" y="59"/>
              <a:ext cx="2496" cy="24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785164"/>
              <a:endParaRPr lang="zh-CN" altLang="en-US" sz="1500">
                <a:solidFill>
                  <a:prstClr val="black"/>
                </a:solidFill>
                <a:latin typeface="Century Schoolbook"/>
                <a:ea typeface="宋体"/>
              </a:endParaRPr>
            </a:p>
          </p:txBody>
        </p:sp>
        <p:sp>
          <p:nvSpPr>
            <p:cNvPr id="21" name="AutoShape 6"/>
            <p:cNvSpPr>
              <a:spLocks noChangeArrowheads="1"/>
            </p:cNvSpPr>
            <p:nvPr/>
          </p:nvSpPr>
          <p:spPr bwMode="auto">
            <a:xfrm>
              <a:off x="5" y="0"/>
              <a:ext cx="2496" cy="24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785164"/>
              <a:endParaRPr lang="zh-CN" altLang="en-US" sz="1500">
                <a:solidFill>
                  <a:prstClr val="black"/>
                </a:solidFill>
                <a:latin typeface="Century Schoolbook"/>
                <a:ea typeface="宋体"/>
              </a:endParaRPr>
            </a:p>
          </p:txBody>
        </p:sp>
      </p:grpSp>
      <p:grpSp>
        <p:nvGrpSpPr>
          <p:cNvPr id="22" name="Group 7"/>
          <p:cNvGrpSpPr>
            <a:grpSpLocks/>
          </p:cNvGrpSpPr>
          <p:nvPr/>
        </p:nvGrpSpPr>
        <p:grpSpPr bwMode="auto">
          <a:xfrm>
            <a:off x="2350545" y="1226432"/>
            <a:ext cx="1360113" cy="981484"/>
            <a:chOff x="0" y="0"/>
            <a:chExt cx="1042" cy="1019"/>
          </a:xfrm>
        </p:grpSpPr>
        <p:grpSp>
          <p:nvGrpSpPr>
            <p:cNvPr id="23" name="Group 8"/>
            <p:cNvGrpSpPr>
              <a:grpSpLocks/>
            </p:cNvGrpSpPr>
            <p:nvPr/>
          </p:nvGrpSpPr>
          <p:grpSpPr bwMode="auto">
            <a:xfrm>
              <a:off x="0" y="0"/>
              <a:ext cx="1042" cy="1019"/>
              <a:chOff x="0" y="0"/>
              <a:chExt cx="1042" cy="1019"/>
            </a:xfrm>
          </p:grpSpPr>
          <p:pic>
            <p:nvPicPr>
              <p:cNvPr id="25" name="Picture 9" descr="circuler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10"/>
              <p:cNvSpPr>
                <a:spLocks noChangeArrowheads="1"/>
              </p:cNvSpPr>
              <p:nvPr/>
            </p:nvSpPr>
            <p:spPr bwMode="auto">
              <a:xfrm>
                <a:off x="0" y="0"/>
                <a:ext cx="1035" cy="1021"/>
              </a:xfrm>
              <a:prstGeom prst="ellipse">
                <a:avLst/>
              </a:prstGeom>
              <a:solidFill>
                <a:schemeClr val="accent6">
                  <a:lumMod val="75000"/>
                </a:schemeClr>
              </a:soli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24" name="Picture 11"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 Box 12"/>
          <p:cNvSpPr txBox="1">
            <a:spLocks noChangeArrowheads="1"/>
          </p:cNvSpPr>
          <p:nvPr/>
        </p:nvSpPr>
        <p:spPr bwMode="auto">
          <a:xfrm>
            <a:off x="2362990" y="1569823"/>
            <a:ext cx="1419409" cy="3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lnSpc>
                <a:spcPts val="1800"/>
              </a:lnSpc>
            </a:pPr>
            <a:r>
              <a:rPr lang="zh-CN" altLang="en-US" sz="1600" dirty="0" smtClean="0">
                <a:solidFill>
                  <a:prstClr val="white"/>
                </a:solidFill>
                <a:latin typeface="华文琥珀" panose="02010800040101010101" pitchFamily="2" charset="-122"/>
                <a:ea typeface="华文琥珀" panose="02010800040101010101" pitchFamily="2" charset="-122"/>
              </a:rPr>
              <a:t>低噪音</a:t>
            </a:r>
            <a:endParaRPr lang="zh-CN" altLang="zh-CN" sz="1600" dirty="0">
              <a:solidFill>
                <a:prstClr val="white"/>
              </a:solidFill>
              <a:latin typeface="华文琥珀" panose="02010800040101010101" pitchFamily="2" charset="-122"/>
              <a:ea typeface="华文琥珀" panose="02010800040101010101" pitchFamily="2" charset="-122"/>
            </a:endParaRPr>
          </a:p>
        </p:txBody>
      </p:sp>
      <p:grpSp>
        <p:nvGrpSpPr>
          <p:cNvPr id="28" name="Group 13"/>
          <p:cNvGrpSpPr>
            <a:grpSpLocks/>
          </p:cNvGrpSpPr>
          <p:nvPr/>
        </p:nvGrpSpPr>
        <p:grpSpPr bwMode="auto">
          <a:xfrm>
            <a:off x="100433" y="2943289"/>
            <a:ext cx="1360113" cy="981484"/>
            <a:chOff x="0" y="0"/>
            <a:chExt cx="1042" cy="1019"/>
          </a:xfrm>
        </p:grpSpPr>
        <p:grpSp>
          <p:nvGrpSpPr>
            <p:cNvPr id="29" name="Group 14"/>
            <p:cNvGrpSpPr>
              <a:grpSpLocks/>
            </p:cNvGrpSpPr>
            <p:nvPr/>
          </p:nvGrpSpPr>
          <p:grpSpPr bwMode="auto">
            <a:xfrm>
              <a:off x="0" y="0"/>
              <a:ext cx="1042" cy="1019"/>
              <a:chOff x="0" y="0"/>
              <a:chExt cx="1042" cy="1019"/>
            </a:xfrm>
          </p:grpSpPr>
          <p:pic>
            <p:nvPicPr>
              <p:cNvPr id="31" name="Picture 15" descr="circuler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6"/>
              <p:cNvSpPr>
                <a:spLocks noChangeArrowheads="1"/>
              </p:cNvSpPr>
              <p:nvPr/>
            </p:nvSpPr>
            <p:spPr bwMode="auto">
              <a:xfrm>
                <a:off x="0" y="0"/>
                <a:ext cx="1035" cy="1021"/>
              </a:xfrm>
              <a:prstGeom prst="ellipse">
                <a:avLst/>
              </a:prstGeom>
              <a:solidFill>
                <a:schemeClr val="accent3">
                  <a:lumMod val="75000"/>
                </a:schemeClr>
              </a:soli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30" name="Picture 17"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 Box 18"/>
          <p:cNvSpPr txBox="1">
            <a:spLocks noChangeArrowheads="1"/>
          </p:cNvSpPr>
          <p:nvPr/>
        </p:nvSpPr>
        <p:spPr bwMode="auto">
          <a:xfrm>
            <a:off x="181077" y="3253974"/>
            <a:ext cx="1374680" cy="33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spcBef>
                <a:spcPct val="50000"/>
              </a:spcBef>
            </a:pPr>
            <a:r>
              <a:rPr lang="zh-CN" altLang="en-US" sz="1600" b="1" dirty="0" smtClean="0">
                <a:solidFill>
                  <a:srgbClr val="F8F8F8"/>
                </a:solidFill>
                <a:latin typeface="微软雅黑" pitchFamily="34" charset="-122"/>
                <a:ea typeface="微软雅黑" pitchFamily="34" charset="-122"/>
              </a:rPr>
              <a:t>美观易用</a:t>
            </a:r>
            <a:endParaRPr lang="zh-CN" altLang="en-US" sz="1600" b="1" dirty="0">
              <a:solidFill>
                <a:srgbClr val="F8F8F8"/>
              </a:solidFill>
              <a:latin typeface="微软雅黑" pitchFamily="34" charset="-122"/>
              <a:ea typeface="微软雅黑" pitchFamily="34" charset="-122"/>
            </a:endParaRPr>
          </a:p>
        </p:txBody>
      </p:sp>
      <p:grpSp>
        <p:nvGrpSpPr>
          <p:cNvPr id="34" name="Group 19"/>
          <p:cNvGrpSpPr>
            <a:grpSpLocks/>
          </p:cNvGrpSpPr>
          <p:nvPr/>
        </p:nvGrpSpPr>
        <p:grpSpPr bwMode="auto">
          <a:xfrm>
            <a:off x="4612150" y="2934394"/>
            <a:ext cx="1360113" cy="981484"/>
            <a:chOff x="0" y="0"/>
            <a:chExt cx="1042" cy="1019"/>
          </a:xfrm>
        </p:grpSpPr>
        <p:grpSp>
          <p:nvGrpSpPr>
            <p:cNvPr id="35" name="Group 20"/>
            <p:cNvGrpSpPr>
              <a:grpSpLocks/>
            </p:cNvGrpSpPr>
            <p:nvPr/>
          </p:nvGrpSpPr>
          <p:grpSpPr bwMode="auto">
            <a:xfrm>
              <a:off x="0" y="0"/>
              <a:ext cx="1042" cy="1019"/>
              <a:chOff x="0" y="0"/>
              <a:chExt cx="1042" cy="1019"/>
            </a:xfrm>
          </p:grpSpPr>
          <p:pic>
            <p:nvPicPr>
              <p:cNvPr id="37" name="Picture 21" descr="circuler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Oval 22"/>
              <p:cNvSpPr>
                <a:spLocks noChangeArrowheads="1"/>
              </p:cNvSpPr>
              <p:nvPr/>
            </p:nvSpPr>
            <p:spPr bwMode="auto">
              <a:xfrm>
                <a:off x="2" y="0"/>
                <a:ext cx="1035" cy="1021"/>
              </a:xfrm>
              <a:prstGeom prst="ellipse">
                <a:avLst/>
              </a:prstGeom>
              <a:solidFill>
                <a:schemeClr val="accent2">
                  <a:lumMod val="75000"/>
                </a:schemeClr>
              </a:soli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36" name="Picture 23"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Text Box 24"/>
          <p:cNvSpPr txBox="1">
            <a:spLocks noChangeArrowheads="1"/>
          </p:cNvSpPr>
          <p:nvPr/>
        </p:nvSpPr>
        <p:spPr bwMode="auto">
          <a:xfrm>
            <a:off x="4683323" y="3265754"/>
            <a:ext cx="1412681" cy="33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spcBef>
                <a:spcPct val="50000"/>
              </a:spcBef>
            </a:pPr>
            <a:r>
              <a:rPr lang="zh-CN" altLang="en-US" sz="1600" b="1" dirty="0" smtClean="0">
                <a:solidFill>
                  <a:srgbClr val="F8F8F8"/>
                </a:solidFill>
                <a:latin typeface="微软雅黑" pitchFamily="34" charset="-122"/>
                <a:ea typeface="微软雅黑" pitchFamily="34" charset="-122"/>
              </a:rPr>
              <a:t>性能卓越</a:t>
            </a:r>
            <a:endParaRPr lang="zh-CN" altLang="en-US" sz="1600" b="1" dirty="0">
              <a:solidFill>
                <a:srgbClr val="F8F8F8"/>
              </a:solidFill>
              <a:latin typeface="微软雅黑" pitchFamily="34" charset="-122"/>
              <a:ea typeface="微软雅黑" pitchFamily="34" charset="-122"/>
            </a:endParaRPr>
          </a:p>
        </p:txBody>
      </p:sp>
      <p:grpSp>
        <p:nvGrpSpPr>
          <p:cNvPr id="40" name="Group 25"/>
          <p:cNvGrpSpPr>
            <a:grpSpLocks/>
          </p:cNvGrpSpPr>
          <p:nvPr/>
        </p:nvGrpSpPr>
        <p:grpSpPr bwMode="auto">
          <a:xfrm>
            <a:off x="2350545" y="4636422"/>
            <a:ext cx="1360113" cy="981484"/>
            <a:chOff x="0" y="0"/>
            <a:chExt cx="1042" cy="1019"/>
          </a:xfrm>
        </p:grpSpPr>
        <p:grpSp>
          <p:nvGrpSpPr>
            <p:cNvPr id="41" name="Group 26"/>
            <p:cNvGrpSpPr>
              <a:grpSpLocks/>
            </p:cNvGrpSpPr>
            <p:nvPr/>
          </p:nvGrpSpPr>
          <p:grpSpPr bwMode="auto">
            <a:xfrm>
              <a:off x="0" y="0"/>
              <a:ext cx="1042" cy="1019"/>
              <a:chOff x="0" y="0"/>
              <a:chExt cx="1042" cy="1019"/>
            </a:xfrm>
          </p:grpSpPr>
          <p:pic>
            <p:nvPicPr>
              <p:cNvPr id="43" name="Picture 27" descr="circuler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28"/>
              <p:cNvSpPr>
                <a:spLocks noChangeArrowheads="1"/>
              </p:cNvSpPr>
              <p:nvPr/>
            </p:nvSpPr>
            <p:spPr bwMode="auto">
              <a:xfrm>
                <a:off x="0" y="-2"/>
                <a:ext cx="1035" cy="1021"/>
              </a:xfrm>
              <a:prstGeom prst="ellipse">
                <a:avLst/>
              </a:prstGeom>
              <a:gradFill rotWithShape="1">
                <a:gsLst>
                  <a:gs pos="0">
                    <a:schemeClr val="accent1">
                      <a:alpha val="54999"/>
                    </a:schemeClr>
                  </a:gs>
                  <a:gs pos="50000">
                    <a:schemeClr val="accent1">
                      <a:gamma/>
                      <a:shade val="46275"/>
                      <a:invGamma/>
                      <a:alpha val="89999"/>
                    </a:schemeClr>
                  </a:gs>
                  <a:gs pos="100000">
                    <a:schemeClr val="accent1">
                      <a:alpha val="54999"/>
                    </a:schemeClr>
                  </a:gs>
                </a:gsLst>
                <a:lin ang="5400000" scaled="1"/>
              </a:gra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42" name="Picture 29"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WordArt 32"/>
          <p:cNvSpPr>
            <a:spLocks noChangeArrowheads="1" noChangeShapeType="1"/>
          </p:cNvSpPr>
          <p:nvPr/>
        </p:nvSpPr>
        <p:spPr bwMode="auto">
          <a:xfrm>
            <a:off x="1623279" y="2421412"/>
            <a:ext cx="2780497" cy="1894767"/>
          </a:xfrm>
          <a:prstGeom prst="rect">
            <a:avLst/>
          </a:prstGeom>
        </p:spPr>
        <p:txBody>
          <a:bodyPr spcFirstLastPara="1" wrap="none" fromWordArt="1">
            <a:prstTxWarp prst="textArchUp">
              <a:avLst>
                <a:gd name="adj" fmla="val 11570944"/>
              </a:avLst>
            </a:prstTxWarp>
          </a:bodyPr>
          <a:lstStyle/>
          <a:p>
            <a:pPr defTabSz="785164">
              <a:defRPr/>
            </a:pPr>
            <a:r>
              <a:rPr lang="zh-CN" altLang="en-US" sz="1400" b="1" kern="10" dirty="0" smtClean="0">
                <a:ln w="9525">
                  <a:noFill/>
                  <a:round/>
                  <a:headEnd/>
                  <a:tailEnd/>
                </a:ln>
                <a:solidFill>
                  <a:srgbClr val="333333"/>
                </a:solidFill>
                <a:latin typeface="微软雅黑" pitchFamily="34" charset="-122"/>
                <a:ea typeface="微软雅黑" pitchFamily="34" charset="-122"/>
                <a:cs typeface="Arial"/>
              </a:rPr>
              <a:t>满足国产化需求的</a:t>
            </a:r>
            <a:r>
              <a:rPr lang="zh-CN" altLang="en-US" sz="1400" b="1" kern="10" dirty="0">
                <a:ln w="9525">
                  <a:noFill/>
                  <a:round/>
                  <a:headEnd/>
                  <a:tailEnd/>
                </a:ln>
                <a:solidFill>
                  <a:srgbClr val="333333"/>
                </a:solidFill>
                <a:latin typeface="微软雅黑" pitchFamily="34" charset="-122"/>
                <a:ea typeface="微软雅黑" pitchFamily="34" charset="-122"/>
                <a:cs typeface="Arial"/>
              </a:rPr>
              <a:t>一体</a:t>
            </a:r>
            <a:r>
              <a:rPr lang="zh-CN" altLang="en-US" sz="1400" b="1" kern="10" dirty="0" smtClean="0">
                <a:ln w="9525">
                  <a:noFill/>
                  <a:round/>
                  <a:headEnd/>
                  <a:tailEnd/>
                </a:ln>
                <a:solidFill>
                  <a:srgbClr val="333333"/>
                </a:solidFill>
                <a:latin typeface="微软雅黑" pitchFamily="34" charset="-122"/>
                <a:ea typeface="微软雅黑" pitchFamily="34" charset="-122"/>
                <a:cs typeface="Arial"/>
              </a:rPr>
              <a:t>机产品</a:t>
            </a:r>
            <a:endParaRPr lang="zh-CN" altLang="en-US" sz="1400" b="1" kern="10" dirty="0">
              <a:ln w="9525">
                <a:noFill/>
                <a:round/>
                <a:headEnd/>
                <a:tailEnd/>
              </a:ln>
              <a:solidFill>
                <a:srgbClr val="333333"/>
              </a:solidFill>
              <a:latin typeface="微软雅黑" pitchFamily="34" charset="-122"/>
              <a:ea typeface="微软雅黑" pitchFamily="34" charset="-122"/>
              <a:cs typeface="Arial"/>
            </a:endParaRPr>
          </a:p>
        </p:txBody>
      </p:sp>
      <p:sp>
        <p:nvSpPr>
          <p:cNvPr id="47" name="WordArt 33"/>
          <p:cNvSpPr>
            <a:spLocks noChangeArrowheads="1" noChangeShapeType="1"/>
          </p:cNvSpPr>
          <p:nvPr/>
        </p:nvSpPr>
        <p:spPr bwMode="auto">
          <a:xfrm>
            <a:off x="1640355" y="2533363"/>
            <a:ext cx="2780497" cy="1894767"/>
          </a:xfrm>
          <a:prstGeom prst="rect">
            <a:avLst/>
          </a:prstGeom>
        </p:spPr>
        <p:txBody>
          <a:bodyPr spcFirstLastPara="1" wrap="none" fromWordArt="1">
            <a:prstTxWarp prst="textArchDown">
              <a:avLst>
                <a:gd name="adj" fmla="val 835312"/>
              </a:avLst>
            </a:prstTxWarp>
          </a:bodyPr>
          <a:lstStyle/>
          <a:p>
            <a:pPr defTabSz="785164">
              <a:defRPr/>
            </a:pPr>
            <a:r>
              <a:rPr lang="zh-CN" altLang="en-US" sz="1400" b="1" kern="10" dirty="0" smtClean="0">
                <a:ln w="9525">
                  <a:noFill/>
                  <a:round/>
                  <a:headEnd/>
                  <a:tailEnd/>
                </a:ln>
                <a:solidFill>
                  <a:srgbClr val="333333"/>
                </a:solidFill>
                <a:latin typeface="微软雅黑" pitchFamily="34" charset="-122"/>
                <a:ea typeface="微软雅黑" pitchFamily="34" charset="-122"/>
                <a:cs typeface="Arial"/>
              </a:rPr>
              <a:t>针对教育行业，预集成教育软件</a:t>
            </a:r>
            <a:endParaRPr lang="zh-CN" altLang="en-US" sz="1400" b="1" kern="10" dirty="0">
              <a:ln w="9525">
                <a:noFill/>
                <a:round/>
                <a:headEnd/>
                <a:tailEnd/>
              </a:ln>
              <a:solidFill>
                <a:srgbClr val="333333"/>
              </a:solidFill>
              <a:latin typeface="微软雅黑" pitchFamily="34" charset="-122"/>
              <a:ea typeface="微软雅黑" pitchFamily="34" charset="-122"/>
              <a:cs typeface="Arial"/>
            </a:endParaRPr>
          </a:p>
        </p:txBody>
      </p:sp>
      <p:sp>
        <p:nvSpPr>
          <p:cNvPr id="48" name="Text Box 18"/>
          <p:cNvSpPr txBox="1">
            <a:spLocks noChangeArrowheads="1"/>
          </p:cNvSpPr>
          <p:nvPr/>
        </p:nvSpPr>
        <p:spPr bwMode="auto">
          <a:xfrm>
            <a:off x="2353709" y="4962299"/>
            <a:ext cx="1374680" cy="33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spcBef>
                <a:spcPct val="50000"/>
              </a:spcBef>
            </a:pPr>
            <a:r>
              <a:rPr lang="zh-CN" altLang="en-US" sz="1600" b="1" dirty="0" smtClean="0">
                <a:solidFill>
                  <a:srgbClr val="F8F8F8"/>
                </a:solidFill>
                <a:latin typeface="微软雅黑" pitchFamily="34" charset="-122"/>
                <a:ea typeface="微软雅黑" pitchFamily="34" charset="-122"/>
              </a:rPr>
              <a:t>稳定可靠</a:t>
            </a:r>
            <a:endParaRPr lang="zh-CN" altLang="en-US" sz="1600" b="1" dirty="0">
              <a:solidFill>
                <a:srgbClr val="F8F8F8"/>
              </a:solidFill>
              <a:latin typeface="微软雅黑" pitchFamily="34" charset="-122"/>
              <a:ea typeface="微软雅黑" pitchFamily="34" charset="-122"/>
            </a:endParaRPr>
          </a:p>
        </p:txBody>
      </p:sp>
      <p:sp>
        <p:nvSpPr>
          <p:cNvPr id="53" name="矩形 52"/>
          <p:cNvSpPr/>
          <p:nvPr/>
        </p:nvSpPr>
        <p:spPr>
          <a:xfrm>
            <a:off x="6605296" y="2997055"/>
            <a:ext cx="6094943" cy="323090"/>
          </a:xfrm>
          <a:prstGeom prst="rect">
            <a:avLst/>
          </a:prstGeom>
        </p:spPr>
        <p:txBody>
          <a:bodyPr>
            <a:spAutoFit/>
          </a:bodyPr>
          <a:lstStyle/>
          <a:p>
            <a:pPr defTabSz="785164"/>
            <a:endParaRPr lang="zh-CN" altLang="en-US" sz="1500" dirty="0">
              <a:solidFill>
                <a:prstClr val="black"/>
              </a:solidFill>
              <a:latin typeface="Century Schoolbook"/>
              <a:ea typeface="宋体"/>
            </a:endParaRPr>
          </a:p>
        </p:txBody>
      </p:sp>
      <p:sp>
        <p:nvSpPr>
          <p:cNvPr id="75" name="椭圆 74"/>
          <p:cNvSpPr/>
          <p:nvPr/>
        </p:nvSpPr>
        <p:spPr>
          <a:xfrm>
            <a:off x="226235" y="5617907"/>
            <a:ext cx="5773775" cy="834933"/>
          </a:xfrm>
          <a:prstGeom prst="ellipse">
            <a:avLst/>
          </a:prstGeom>
          <a:solidFill>
            <a:srgbClr val="CCCCFF"/>
          </a:solidFill>
          <a:ln w="127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785164"/>
            <a:r>
              <a:rPr lang="zh-CN" altLang="en-US" sz="1500" b="1" dirty="0" smtClean="0">
                <a:solidFill>
                  <a:srgbClr val="C0504D"/>
                </a:solidFill>
                <a:latin typeface="华文楷体"/>
                <a:ea typeface="华文楷体"/>
              </a:rPr>
              <a:t>特点：采用工作栈技术，噪音小，散热快，适宜放在教室中使用</a:t>
            </a:r>
            <a:endParaRPr lang="zh-CN" altLang="en-US" sz="1500" b="1" dirty="0">
              <a:solidFill>
                <a:srgbClr val="C0504D"/>
              </a:solidFill>
              <a:latin typeface="华文楷体"/>
              <a:ea typeface="华文楷体"/>
            </a:endParaRPr>
          </a:p>
        </p:txBody>
      </p:sp>
    </p:spTree>
    <p:extLst>
      <p:ext uri="{BB962C8B-B14F-4D97-AF65-F5344CB8AC3E}">
        <p14:creationId xmlns:p14="http://schemas.microsoft.com/office/powerpoint/2010/main" val="41908165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solidFill>
                  <a:srgbClr val="A80000"/>
                </a:solidFill>
              </a:rPr>
              <a:t>StackView200-</a:t>
            </a:r>
            <a:r>
              <a:rPr lang="zh-CN" altLang="en-US" dirty="0">
                <a:solidFill>
                  <a:srgbClr val="A80000"/>
                </a:solidFill>
              </a:rPr>
              <a:t>规格参数</a:t>
            </a:r>
          </a:p>
          <a:p>
            <a:endParaRPr lang="zh-CN" altLang="en-US" dirty="0"/>
          </a:p>
        </p:txBody>
      </p:sp>
      <p:sp>
        <p:nvSpPr>
          <p:cNvPr id="5" name="椭圆 4"/>
          <p:cNvSpPr/>
          <p:nvPr/>
        </p:nvSpPr>
        <p:spPr>
          <a:xfrm>
            <a:off x="7439918" y="5228783"/>
            <a:ext cx="4799698" cy="1080070"/>
          </a:xfrm>
          <a:prstGeom prst="ellipse">
            <a:avLst/>
          </a:prstGeom>
          <a:solidFill>
            <a:srgbClr val="CCCCFF"/>
          </a:solidFill>
          <a:ln w="127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785164"/>
            <a:r>
              <a:rPr lang="zh-CN" altLang="zh-CN" sz="1500" b="1" dirty="0" smtClean="0">
                <a:solidFill>
                  <a:srgbClr val="C0504D"/>
                </a:solidFill>
                <a:latin typeface="华文楷体"/>
                <a:ea typeface="华文楷体"/>
              </a:rPr>
              <a:t>适用</a:t>
            </a:r>
            <a:r>
              <a:rPr lang="zh-CN" altLang="zh-CN" sz="1500" b="1" dirty="0">
                <a:solidFill>
                  <a:srgbClr val="C0504D"/>
                </a:solidFill>
                <a:latin typeface="华文楷体"/>
                <a:ea typeface="华文楷体"/>
              </a:rPr>
              <a:t>场景</a:t>
            </a:r>
            <a:r>
              <a:rPr lang="zh-CN" altLang="zh-CN" sz="1500" b="1" dirty="0" smtClean="0">
                <a:solidFill>
                  <a:srgbClr val="C0504D"/>
                </a:solidFill>
                <a:latin typeface="华文楷体"/>
                <a:ea typeface="华文楷体"/>
              </a:rPr>
              <a:t>：</a:t>
            </a:r>
            <a:r>
              <a:rPr lang="zh-CN" altLang="en-US" sz="1500" b="1" dirty="0" smtClean="0">
                <a:solidFill>
                  <a:srgbClr val="C0504D"/>
                </a:solidFill>
                <a:latin typeface="华文楷体"/>
                <a:ea typeface="华文楷体"/>
              </a:rPr>
              <a:t>教育行业用户，多媒体教学，培训，微机实验</a:t>
            </a:r>
            <a:endParaRPr lang="zh-CN" altLang="en-US" sz="1500" b="1" dirty="0">
              <a:solidFill>
                <a:srgbClr val="C0504D"/>
              </a:solidFill>
              <a:latin typeface="华文楷体"/>
              <a:ea typeface="华文楷体"/>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2737" y="2495392"/>
            <a:ext cx="3220987" cy="2517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2"/>
          <p:cNvGrpSpPr>
            <a:grpSpLocks/>
          </p:cNvGrpSpPr>
          <p:nvPr/>
        </p:nvGrpSpPr>
        <p:grpSpPr bwMode="auto">
          <a:xfrm>
            <a:off x="7601718" y="2031948"/>
            <a:ext cx="3965945" cy="463443"/>
            <a:chOff x="4882" y="3023"/>
            <a:chExt cx="4687" cy="730"/>
          </a:xfrm>
        </p:grpSpPr>
        <p:grpSp>
          <p:nvGrpSpPr>
            <p:cNvPr id="13" name="Group 13"/>
            <p:cNvGrpSpPr>
              <a:grpSpLocks/>
            </p:cNvGrpSpPr>
            <p:nvPr/>
          </p:nvGrpSpPr>
          <p:grpSpPr bwMode="auto">
            <a:xfrm>
              <a:off x="4882" y="3044"/>
              <a:ext cx="1494" cy="709"/>
              <a:chOff x="5029" y="2601"/>
              <a:chExt cx="3908" cy="2096"/>
            </a:xfrm>
          </p:grpSpPr>
          <p:pic>
            <p:nvPicPr>
              <p:cNvPr id="2062" name="Picture 14" descr="瘦客户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 y="3305"/>
                <a:ext cx="1217" cy="1279"/>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3" y="2601"/>
                <a:ext cx="2934" cy="2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6"/>
            <p:cNvGrpSpPr>
              <a:grpSpLocks/>
            </p:cNvGrpSpPr>
            <p:nvPr/>
          </p:nvGrpSpPr>
          <p:grpSpPr bwMode="auto">
            <a:xfrm>
              <a:off x="6476" y="3028"/>
              <a:ext cx="1494" cy="709"/>
              <a:chOff x="5029" y="2601"/>
              <a:chExt cx="3908" cy="2096"/>
            </a:xfrm>
          </p:grpSpPr>
          <p:pic>
            <p:nvPicPr>
              <p:cNvPr id="2065" name="Picture 17" descr="瘦客户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 y="3305"/>
                <a:ext cx="1217" cy="127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3" y="2601"/>
                <a:ext cx="2934" cy="2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9"/>
            <p:cNvGrpSpPr>
              <a:grpSpLocks/>
            </p:cNvGrpSpPr>
            <p:nvPr/>
          </p:nvGrpSpPr>
          <p:grpSpPr bwMode="auto">
            <a:xfrm>
              <a:off x="8075" y="3023"/>
              <a:ext cx="1494" cy="709"/>
              <a:chOff x="5029" y="2601"/>
              <a:chExt cx="3908" cy="2096"/>
            </a:xfrm>
          </p:grpSpPr>
          <p:pic>
            <p:nvPicPr>
              <p:cNvPr id="2068" name="Picture 20" descr="瘦客户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 y="3305"/>
                <a:ext cx="1217" cy="1279"/>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3" y="2601"/>
                <a:ext cx="2934" cy="209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8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9400" y="1368450"/>
            <a:ext cx="2743716" cy="61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1" name="表格 40"/>
          <p:cNvGraphicFramePr>
            <a:graphicFrameLocks noGrp="1"/>
          </p:cNvGraphicFramePr>
          <p:nvPr>
            <p:extLst>
              <p:ext uri="{D42A27DB-BD31-4B8C-83A1-F6EECF244321}">
                <p14:modId xmlns:p14="http://schemas.microsoft.com/office/powerpoint/2010/main" val="3253165417"/>
              </p:ext>
            </p:extLst>
          </p:nvPr>
        </p:nvGraphicFramePr>
        <p:xfrm>
          <a:off x="240367" y="1181244"/>
          <a:ext cx="6815575" cy="4928484"/>
        </p:xfrm>
        <a:graphic>
          <a:graphicData uri="http://schemas.openxmlformats.org/drawingml/2006/table">
            <a:tbl>
              <a:tblPr firstRow="1" bandRow="1">
                <a:tableStyleId>{21E4AEA4-8DFA-4A89-87EB-49C32662AFE0}</a:tableStyleId>
              </a:tblPr>
              <a:tblGrid>
                <a:gridCol w="6815575"/>
              </a:tblGrid>
              <a:tr h="639925">
                <a:tc>
                  <a:txBody>
                    <a:bodyPr/>
                    <a:lstStyle/>
                    <a:p>
                      <a:pPr algn="ctr"/>
                      <a:r>
                        <a:rPr lang="en-US" altLang="zh-CN" sz="2000" dirty="0" smtClean="0"/>
                        <a:t>STACKVIEW200 </a:t>
                      </a:r>
                      <a:r>
                        <a:rPr lang="zh-CN" altLang="en-US" sz="2000" dirty="0" smtClean="0"/>
                        <a:t>参数规格</a:t>
                      </a:r>
                      <a:endParaRPr lang="zh-CN" altLang="en-US" sz="2000" dirty="0"/>
                    </a:p>
                  </a:txBody>
                  <a:tcPr marL="121899" marR="121899" marT="45709" marB="45709"/>
                </a:tc>
              </a:tr>
              <a:tr h="639925">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64</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位处理器</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639925">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128GB</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内存</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640058">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accent2">
                              <a:lumMod val="75000"/>
                            </a:schemeClr>
                          </a:solidFill>
                          <a:latin typeface="微软雅黑" pitchFamily="34" charset="-122"/>
                          <a:ea typeface="微软雅黑" pitchFamily="34" charset="-122"/>
                          <a:cs typeface="+mn-cs"/>
                          <a:sym typeface="Century Schoolbook" pitchFamily="18" charset="0"/>
                        </a:rPr>
                        <a:t>960G</a:t>
                      </a:r>
                      <a:r>
                        <a:rPr lang="zh-CN" altLang="en-US" sz="1800" kern="1200" dirty="0" smtClean="0">
                          <a:solidFill>
                            <a:schemeClr val="accent2">
                              <a:lumMod val="75000"/>
                            </a:schemeClr>
                          </a:solidFill>
                          <a:latin typeface="微软雅黑" pitchFamily="34" charset="-122"/>
                          <a:ea typeface="微软雅黑" pitchFamily="34" charset="-122"/>
                          <a:cs typeface="+mn-cs"/>
                          <a:sym typeface="Century Schoolbook" pitchFamily="18" charset="0"/>
                        </a:rPr>
                        <a:t>高速存储空间</a:t>
                      </a:r>
                      <a:endParaRPr lang="en-US" altLang="zh-CN" sz="1800" kern="1200" dirty="0" smtClean="0">
                        <a:solidFill>
                          <a:schemeClr val="accent2">
                            <a:lumMod val="75000"/>
                          </a:schemeClr>
                        </a:solidFill>
                        <a:latin typeface="微软雅黑" pitchFamily="34" charset="-122"/>
                        <a:ea typeface="微软雅黑" pitchFamily="34" charset="-122"/>
                        <a:cs typeface="+mn-cs"/>
                        <a:sym typeface="Century Schoolbook" pitchFamily="18" charset="0"/>
                      </a:endParaRPr>
                    </a:p>
                    <a:p>
                      <a:pPr marL="0" marR="0" indent="0" algn="ctr" defTabSz="784390" rtl="0" eaLnBrk="1" fontAlgn="auto" latinLnBrk="0" hangingPunct="1">
                        <a:lnSpc>
                          <a:spcPct val="100000"/>
                        </a:lnSpc>
                        <a:spcBef>
                          <a:spcPts val="0"/>
                        </a:spcBef>
                        <a:spcAft>
                          <a:spcPts val="0"/>
                        </a:spcAft>
                        <a:buClrTx/>
                        <a:buSzTx/>
                        <a:buFontTx/>
                        <a:buNone/>
                        <a:tabLst/>
                        <a:defRPr/>
                      </a:pP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639925">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2</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套千兆网络</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639925">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预装教育软件</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640058">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预装曙光</a:t>
                      </a:r>
                      <a:r>
                        <a:rPr lang="en-US" altLang="zh-CN" sz="1800" dirty="0" err="1" smtClean="0">
                          <a:solidFill>
                            <a:schemeClr val="accent2">
                              <a:lumMod val="75000"/>
                            </a:schemeClr>
                          </a:solidFill>
                          <a:latin typeface="微软雅黑" pitchFamily="34" charset="-122"/>
                          <a:ea typeface="微软雅黑" pitchFamily="34" charset="-122"/>
                          <a:sym typeface="Century Schoolbook" pitchFamily="18" charset="0"/>
                        </a:rPr>
                        <a:t>CloudDesktop</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桌面虚拟</a:t>
                      </a:r>
                      <a:r>
                        <a:rPr lang="zh-CN" altLang="en-US" sz="1800" dirty="0" smtClean="0">
                          <a:solidFill>
                            <a:schemeClr val="accent2">
                              <a:lumMod val="75000"/>
                            </a:schemeClr>
                          </a:solidFill>
                          <a:latin typeface="微软雅黑" pitchFamily="34" charset="-122"/>
                          <a:ea typeface="微软雅黑" pitchFamily="34" charset="-122"/>
                        </a:rPr>
                        <a:t>化平台</a:t>
                      </a:r>
                      <a:endParaRPr lang="en-US" altLang="zh-CN" sz="1800" dirty="0" smtClean="0">
                        <a:solidFill>
                          <a:schemeClr val="accent2">
                            <a:lumMod val="75000"/>
                          </a:schemeClr>
                        </a:solidFill>
                        <a:latin typeface="微软雅黑" pitchFamily="34" charset="-122"/>
                        <a:ea typeface="微软雅黑" pitchFamily="34" charset="-122"/>
                      </a:endParaRPr>
                    </a:p>
                    <a:p>
                      <a:pPr marL="0" marR="0" indent="0" algn="ctr" defTabSz="784390" rtl="0" eaLnBrk="1" fontAlgn="auto" latinLnBrk="0" hangingPunct="1">
                        <a:lnSpc>
                          <a:spcPct val="100000"/>
                        </a:lnSpc>
                        <a:spcBef>
                          <a:spcPts val="0"/>
                        </a:spcBef>
                        <a:spcAft>
                          <a:spcPts val="0"/>
                        </a:spcAft>
                        <a:buClrTx/>
                        <a:buSzTx/>
                        <a:buFontTx/>
                        <a:buNone/>
                        <a:tabLst/>
                        <a:defRPr/>
                      </a:pP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448743">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含终端、应用软件</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bl>
          </a:graphicData>
        </a:graphic>
      </p:graphicFrame>
    </p:spTree>
    <p:extLst>
      <p:ext uri="{BB962C8B-B14F-4D97-AF65-F5344CB8AC3E}">
        <p14:creationId xmlns:p14="http://schemas.microsoft.com/office/powerpoint/2010/main" val="10974818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571827" y="357195"/>
            <a:ext cx="12997979" cy="571500"/>
          </a:xfrm>
        </p:spPr>
        <p:txBody>
          <a:bodyPr/>
          <a:lstStyle/>
          <a:p>
            <a:pPr>
              <a:defRPr/>
            </a:pPr>
            <a:r>
              <a:rPr lang="zh-CN" altLang="en-US" dirty="0" smtClean="0"/>
              <a:t>云计算交付产品线</a:t>
            </a:r>
            <a:r>
              <a:rPr lang="en-US" altLang="zh-CN" dirty="0" smtClean="0"/>
              <a:t>——</a:t>
            </a:r>
            <a:r>
              <a:rPr lang="zh-CN" altLang="en-US" dirty="0" smtClean="0"/>
              <a:t>专为定制</a:t>
            </a:r>
            <a:endParaRPr lang="zh-CN" altLang="en-US" dirty="0"/>
          </a:p>
        </p:txBody>
      </p:sp>
      <p:graphicFrame>
        <p:nvGraphicFramePr>
          <p:cNvPr id="4" name="Group 138"/>
          <p:cNvGraphicFramePr>
            <a:graphicFrameLocks noGrp="1"/>
          </p:cNvGraphicFramePr>
          <p:nvPr>
            <p:extLst>
              <p:ext uri="{D42A27DB-BD31-4B8C-83A1-F6EECF244321}">
                <p14:modId xmlns:p14="http://schemas.microsoft.com/office/powerpoint/2010/main" val="3693921872"/>
              </p:ext>
            </p:extLst>
          </p:nvPr>
        </p:nvGraphicFramePr>
        <p:xfrm>
          <a:off x="528676" y="1052741"/>
          <a:ext cx="11327640" cy="5183927"/>
        </p:xfrm>
        <a:graphic>
          <a:graphicData uri="http://schemas.openxmlformats.org/drawingml/2006/table">
            <a:tbl>
              <a:tblPr/>
              <a:tblGrid>
                <a:gridCol w="922742"/>
                <a:gridCol w="3149452"/>
                <a:gridCol w="3432663"/>
                <a:gridCol w="3822783"/>
              </a:tblGrid>
              <a:tr h="438393">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6</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r>
              <a:tr h="438393">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smtClean="0">
                          <a:ln>
                            <a:noFill/>
                          </a:ln>
                          <a:solidFill>
                            <a:schemeClr val="bg2"/>
                          </a:solidFill>
                          <a:effectLst/>
                          <a:latin typeface="微软雅黑" pitchFamily="34" charset="-122"/>
                          <a:ea typeface="微软雅黑" pitchFamily="34" charset="-122"/>
                          <a:cs typeface="Arial" pitchFamily="34" charset="0"/>
                        </a:rPr>
                        <a:t>5</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r>
              <a:tr h="438393">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4</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r>
              <a:tr h="435633">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dirty="0" smtClean="0">
                          <a:ln>
                            <a:noFill/>
                          </a:ln>
                          <a:solidFill>
                            <a:schemeClr val="bg2"/>
                          </a:solidFill>
                          <a:effectLst/>
                          <a:latin typeface="微软雅黑" pitchFamily="34" charset="-122"/>
                          <a:ea typeface="微软雅黑" pitchFamily="34" charset="-122"/>
                          <a:cs typeface="Arial" pitchFamily="34" charset="0"/>
                        </a:rPr>
                        <a:t>3</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r>
              <a:tr h="419497">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smtClean="0">
                          <a:ln>
                            <a:noFill/>
                          </a:ln>
                          <a:solidFill>
                            <a:schemeClr val="bg2"/>
                          </a:solidFill>
                          <a:effectLst/>
                          <a:latin typeface="微软雅黑" pitchFamily="34" charset="-122"/>
                          <a:ea typeface="微软雅黑" pitchFamily="34" charset="-122"/>
                          <a:cs typeface="Arial" pitchFamily="34" charset="0"/>
                        </a:rPr>
                        <a:t>2</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0000">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solidFill>
                  </a:tcPr>
                </a:tc>
              </a:tr>
              <a:tr h="452831">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2000" b="1" i="0" u="none" strike="noStrike" cap="none" normalizeH="0" baseline="0" smtClean="0">
                          <a:ln>
                            <a:noFill/>
                          </a:ln>
                          <a:solidFill>
                            <a:schemeClr val="bg1"/>
                          </a:solidFill>
                          <a:effectLst/>
                          <a:latin typeface="微软雅黑" pitchFamily="34" charset="-122"/>
                          <a:ea typeface="微软雅黑" pitchFamily="34" charset="-122"/>
                          <a:cs typeface="Arial" pitchFamily="34" charset="0"/>
                        </a:rPr>
                        <a:t>1</a:t>
                      </a:r>
                    </a:p>
                  </a:txBody>
                  <a:tcPr marL="121834" marR="121834" marT="45684" marB="45684" anchor="ctr" horzOverflow="overflow">
                    <a:lnL>
                      <a:noFill/>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folHlink">
                        <a:alpha val="79999"/>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92D050">
                        <a:alpha val="50980"/>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8AC6CD">
                        <a:alpha val="79999"/>
                      </a:srgb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11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92D050"/>
                    </a:solidFill>
                  </a:tcPr>
                </a:tc>
              </a:tr>
              <a:tr h="406428">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en-US" altLang="zh-CN" sz="1100" b="1" i="0" u="none" strike="noStrike" cap="none" normalizeH="0" baseline="0" dirty="0" smtClean="0">
                        <a:ln>
                          <a:noFill/>
                        </a:ln>
                        <a:solidFill>
                          <a:schemeClr val="bg1"/>
                        </a:solidFill>
                        <a:effectLst/>
                        <a:latin typeface="黑体" pitchFamily="49" charset="-122"/>
                        <a:ea typeface="黑体" pitchFamily="49" charset="-122"/>
                        <a:cs typeface="Arial" pitchFamily="34" charset="0"/>
                      </a:endParaRPr>
                    </a:p>
                  </a:txBody>
                  <a:tcPr marL="121834" marR="12183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en-US" altLang="zh-CN" sz="1200" b="1" i="0" u="none" strike="noStrike" cap="none" normalizeH="0" baseline="0" dirty="0" err="1" smtClean="0">
                          <a:ln>
                            <a:noFill/>
                          </a:ln>
                          <a:solidFill>
                            <a:schemeClr val="tx1"/>
                          </a:solidFill>
                          <a:effectLst/>
                          <a:latin typeface="微软雅黑" pitchFamily="34" charset="-122"/>
                          <a:ea typeface="微软雅黑" pitchFamily="34" charset="-122"/>
                          <a:cs typeface="Arial" pitchFamily="34" charset="0"/>
                        </a:rPr>
                        <a:t>PaaS</a:t>
                      </a: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平台软件</a:t>
                      </a:r>
                      <a:endPar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34" marR="12183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行业定制一体机</a:t>
                      </a:r>
                      <a:endPar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34" marR="121834" marT="45684" marB="45684"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defRPr/>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云数据</a:t>
                      </a:r>
                      <a:r>
                        <a:rPr kumimoji="0" lang="en-US" altLang="zh-CN" sz="1200" b="1" i="0" u="none" strike="noStrike" cap="none" normalizeH="0" baseline="0" dirty="0" err="1" smtClean="0">
                          <a:ln>
                            <a:noFill/>
                          </a:ln>
                          <a:solidFill>
                            <a:schemeClr val="tx1"/>
                          </a:solidFill>
                          <a:effectLst/>
                          <a:latin typeface="微软雅黑" pitchFamily="34" charset="-122"/>
                          <a:ea typeface="微软雅黑" pitchFamily="34" charset="-122"/>
                          <a:cs typeface="Arial" pitchFamily="34" charset="0"/>
                        </a:rPr>
                        <a:t>PaaS</a:t>
                      </a: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一体机</a:t>
                      </a:r>
                      <a:endPar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txBody>
                  <a:tcPr marL="121834" marR="121834" marT="45684" marB="45684"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60000"/>
                        <a:lumOff val="40000"/>
                      </a:schemeClr>
                    </a:solidFill>
                  </a:tcPr>
                </a:tc>
              </a:tr>
              <a:tr h="2154359">
                <a:tc>
                  <a:txBody>
                    <a:bodyPr/>
                    <a:lstStyle/>
                    <a:p>
                      <a:pPr marL="0" marR="0" lvl="0" indent="0" algn="ctr" defTabSz="914400" rtl="0" eaLnBrk="1" fontAlgn="base" latinLnBrk="0" hangingPunct="1">
                        <a:lnSpc>
                          <a:spcPct val="100000"/>
                        </a:lnSpc>
                        <a:spcBef>
                          <a:spcPct val="35000"/>
                        </a:spcBef>
                        <a:spcAft>
                          <a:spcPct val="0"/>
                        </a:spcAft>
                        <a:buClr>
                          <a:schemeClr val="tx1"/>
                        </a:buClr>
                        <a:buSzTx/>
                        <a:buFontTx/>
                        <a:buNone/>
                        <a:tabLst/>
                      </a:pPr>
                      <a:endParaRPr kumimoji="0" lang="zh-CN" altLang="zh-CN" sz="2800" b="1" i="0" u="none" strike="noStrike" cap="none" normalizeH="0" baseline="0" smtClean="0">
                        <a:ln>
                          <a:noFill/>
                        </a:ln>
                        <a:solidFill>
                          <a:schemeClr val="bg1"/>
                        </a:solidFill>
                        <a:effectLst/>
                        <a:latin typeface="Arial" pitchFamily="34" charset="0"/>
                        <a:ea typeface="宋体" pitchFamily="2" charset="-122"/>
                        <a:cs typeface="Arial" pitchFamily="34" charset="0"/>
                      </a:endParaRPr>
                    </a:p>
                  </a:txBody>
                  <a:tcPr marL="121834" marR="12183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79999"/>
                      </a:schemeClr>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弹性供应</a:t>
                      </a:r>
                      <a:endPar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快速部署</a:t>
                      </a:r>
                      <a:endPar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面向服务</a:t>
                      </a:r>
                      <a:endPar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高共享</a:t>
                      </a:r>
                      <a:endPar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协作性</a:t>
                      </a:r>
                      <a:endPar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pPr>
                      <a:r>
                        <a:rPr kumimoji="0" lang="zh-CN" altLang="en-US" sz="12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rPr>
                        <a:t>可定制</a:t>
                      </a:r>
                      <a:endParaRPr kumimoji="0" lang="en-US" altLang="zh-CN" sz="12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endParaRPr>
                    </a:p>
                  </a:txBody>
                  <a:tcPr marL="121834" marR="121834" marT="45684" marB="45684"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defRPr/>
                      </a:pP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聚焦行业，联合</a:t>
                      </a:r>
                      <a:r>
                        <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ISV</a:t>
                      </a: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defRPr/>
                      </a:pPr>
                      <a:r>
                        <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SaaS</a:t>
                      </a: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defRPr/>
                      </a:pPr>
                      <a:r>
                        <a:rPr kumimoji="0" lang="zh-CN" altLang="en-US" sz="12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rPr>
                        <a:t>可定制</a:t>
                      </a:r>
                      <a:endParaRPr kumimoji="0" lang="en-US" altLang="zh-CN" sz="1200" b="1" i="0" u="none" strike="noStrike" cap="none" normalizeH="0" baseline="0" dirty="0" smtClean="0">
                        <a:ln>
                          <a:noFill/>
                        </a:ln>
                        <a:solidFill>
                          <a:srgbClr val="FF0000"/>
                        </a:solidFill>
                        <a:effectLst/>
                        <a:latin typeface="微软雅黑" pitchFamily="34" charset="-122"/>
                        <a:ea typeface="微软雅黑" pitchFamily="34"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defRPr/>
                      </a:pPr>
                      <a:r>
                        <a:rPr kumimoji="0" lang="en-US" altLang="zh-CN" sz="1200" b="1" i="0" u="none" strike="noStrike" cap="none" normalizeH="0" baseline="0" dirty="0" err="1" smtClean="0">
                          <a:ln>
                            <a:noFill/>
                          </a:ln>
                          <a:solidFill>
                            <a:schemeClr val="tx1"/>
                          </a:solidFill>
                          <a:effectLst/>
                          <a:latin typeface="Arial" pitchFamily="34" charset="0"/>
                          <a:ea typeface="微软雅黑" pitchFamily="34" charset="-122"/>
                          <a:cs typeface="Arial" pitchFamily="34" charset="0"/>
                        </a:rPr>
                        <a:t>PaaS</a:t>
                      </a:r>
                      <a:endParaRPr kumimoji="0" lang="en-US" altLang="zh-CN" sz="1200" b="1" i="0" u="none" strike="noStrike" cap="none" normalizeH="0" baseline="0" dirty="0" smtClean="0">
                        <a:ln>
                          <a:noFill/>
                        </a:ln>
                        <a:solidFill>
                          <a:schemeClr val="tx1"/>
                        </a:solidFill>
                        <a:effectLst/>
                        <a:latin typeface="Arial" pitchFamily="34" charset="0"/>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defRPr/>
                      </a:pPr>
                      <a:r>
                        <a:rPr kumimoji="0" lang="zh-CN" altLang="en-US" sz="1200" b="1" i="0" u="none" strike="noStrike" cap="none" normalizeH="0" baseline="0" dirty="0" smtClean="0">
                          <a:ln>
                            <a:noFill/>
                          </a:ln>
                          <a:solidFill>
                            <a:schemeClr val="tx1"/>
                          </a:solidFill>
                          <a:effectLst/>
                          <a:latin typeface="Arial" pitchFamily="34" charset="0"/>
                          <a:ea typeface="微软雅黑" pitchFamily="34" charset="-122"/>
                          <a:cs typeface="Arial" pitchFamily="34" charset="0"/>
                        </a:rPr>
                        <a:t>大数据</a:t>
                      </a:r>
                      <a:endParaRPr kumimoji="0" lang="en-US" altLang="zh-CN" sz="1200" b="1" i="0" u="none" strike="noStrike" cap="none" normalizeH="0" baseline="0" dirty="0" smtClean="0">
                        <a:ln>
                          <a:noFill/>
                        </a:ln>
                        <a:solidFill>
                          <a:schemeClr val="tx1"/>
                        </a:solidFill>
                        <a:effectLst/>
                        <a:latin typeface="Arial" pitchFamily="34" charset="0"/>
                        <a:ea typeface="微软雅黑" pitchFamily="34" charset="-122"/>
                        <a:cs typeface="Arial" pitchFamily="34" charset="0"/>
                      </a:endParaRPr>
                    </a:p>
                    <a:p>
                      <a:pPr marL="119063" marR="0" lvl="0" indent="-119063" algn="l" defTabSz="914400" rtl="0" eaLnBrk="1" fontAlgn="base" latinLnBrk="0" hangingPunct="1">
                        <a:lnSpc>
                          <a:spcPct val="100000"/>
                        </a:lnSpc>
                        <a:spcBef>
                          <a:spcPct val="35000"/>
                        </a:spcBef>
                        <a:spcAft>
                          <a:spcPct val="0"/>
                        </a:spcAft>
                        <a:buClr>
                          <a:schemeClr val="tx1"/>
                        </a:buClr>
                        <a:buSzTx/>
                        <a:buFontTx/>
                        <a:buChar char="•"/>
                        <a:tabLst/>
                        <a:defRPr/>
                      </a:pPr>
                      <a:r>
                        <a:rPr kumimoji="0" lang="zh-CN" altLang="en-US" sz="1200" b="1" i="0" u="none" strike="noStrike" cap="none" normalizeH="0" baseline="0" dirty="0" smtClean="0">
                          <a:ln>
                            <a:noFill/>
                          </a:ln>
                          <a:solidFill>
                            <a:srgbClr val="FF0000"/>
                          </a:solidFill>
                          <a:effectLst/>
                          <a:latin typeface="Arial" pitchFamily="34" charset="0"/>
                          <a:ea typeface="微软雅黑" pitchFamily="34" charset="-122"/>
                          <a:cs typeface="Arial" pitchFamily="34" charset="0"/>
                        </a:rPr>
                        <a:t>可定制</a:t>
                      </a:r>
                      <a:endParaRPr kumimoji="0" lang="en-US" altLang="zh-CN" sz="1200" b="1" i="0" u="none" strike="noStrike" cap="none" normalizeH="0" baseline="0" dirty="0" smtClean="0">
                        <a:ln>
                          <a:noFill/>
                        </a:ln>
                        <a:solidFill>
                          <a:srgbClr val="FF0000"/>
                        </a:solidFill>
                        <a:effectLst/>
                        <a:latin typeface="Arial" pitchFamily="34" charset="0"/>
                        <a:ea typeface="微软雅黑" pitchFamily="34" charset="-122"/>
                        <a:cs typeface="Arial" pitchFamily="34" charset="0"/>
                      </a:endParaRPr>
                    </a:p>
                  </a:txBody>
                  <a:tcPr marL="121834" marR="121834" marT="45684" marB="456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1324" name="TextBox 11"/>
          <p:cNvSpPr txBox="1">
            <a:spLocks noChangeArrowheads="1"/>
          </p:cNvSpPr>
          <p:nvPr/>
        </p:nvSpPr>
        <p:spPr bwMode="auto">
          <a:xfrm>
            <a:off x="1815769" y="1805570"/>
            <a:ext cx="2089029" cy="3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1400" b="1" dirty="0" err="1">
                <a:solidFill>
                  <a:prstClr val="black"/>
                </a:solidFill>
                <a:latin typeface="微软雅黑" pitchFamily="34" charset="-122"/>
                <a:ea typeface="微软雅黑" pitchFamily="34" charset="-122"/>
              </a:rPr>
              <a:t>StackFoundry</a:t>
            </a:r>
            <a:endParaRPr lang="zh-CN" altLang="en-US" sz="1400" b="1" dirty="0">
              <a:solidFill>
                <a:prstClr val="black"/>
              </a:solidFill>
              <a:latin typeface="微软雅黑" pitchFamily="34" charset="-122"/>
              <a:ea typeface="微软雅黑" pitchFamily="34" charset="-122"/>
            </a:endParaRPr>
          </a:p>
        </p:txBody>
      </p:sp>
      <p:sp>
        <p:nvSpPr>
          <p:cNvPr id="11329" name="TextBox 11"/>
          <p:cNvSpPr txBox="1">
            <a:spLocks noChangeArrowheads="1"/>
          </p:cNvSpPr>
          <p:nvPr/>
        </p:nvSpPr>
        <p:spPr bwMode="auto">
          <a:xfrm>
            <a:off x="8498547" y="1070313"/>
            <a:ext cx="2796293" cy="3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zh-CN" altLang="en-US" sz="1400" b="1" dirty="0">
                <a:solidFill>
                  <a:prstClr val="black"/>
                </a:solidFill>
                <a:latin typeface="微软雅黑" pitchFamily="34" charset="-122"/>
                <a:ea typeface="微软雅黑" pitchFamily="34" charset="-122"/>
              </a:rPr>
              <a:t>以数据为核心的</a:t>
            </a:r>
            <a:r>
              <a:rPr lang="en-US" altLang="zh-CN" sz="1400" b="1" dirty="0" err="1">
                <a:solidFill>
                  <a:prstClr val="black"/>
                </a:solidFill>
                <a:latin typeface="微软雅黑" pitchFamily="34" charset="-122"/>
                <a:ea typeface="微软雅黑" pitchFamily="34" charset="-122"/>
              </a:rPr>
              <a:t>PaaS</a:t>
            </a:r>
            <a:r>
              <a:rPr lang="zh-CN" altLang="en-US" sz="1400" b="1" dirty="0">
                <a:solidFill>
                  <a:prstClr val="black"/>
                </a:solidFill>
                <a:latin typeface="微软雅黑" pitchFamily="34" charset="-122"/>
                <a:ea typeface="微软雅黑" pitchFamily="34" charset="-122"/>
              </a:rPr>
              <a:t>一体机</a:t>
            </a:r>
          </a:p>
        </p:txBody>
      </p:sp>
      <p:grpSp>
        <p:nvGrpSpPr>
          <p:cNvPr id="19" name="组合 6"/>
          <p:cNvGrpSpPr>
            <a:grpSpLocks/>
          </p:cNvGrpSpPr>
          <p:nvPr/>
        </p:nvGrpSpPr>
        <p:grpSpPr bwMode="auto">
          <a:xfrm>
            <a:off x="5643912" y="1401778"/>
            <a:ext cx="1699939" cy="2160871"/>
            <a:chOff x="4067944" y="504056"/>
            <a:chExt cx="2736304" cy="5633864"/>
          </a:xfrm>
        </p:grpSpPr>
        <p:pic>
          <p:nvPicPr>
            <p:cNvPr id="20" name="图片 7" descr="ParaStor1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5683" y="504056"/>
              <a:ext cx="1458565" cy="4941168"/>
            </a:xfrm>
            <a:prstGeom prst="rect">
              <a:avLst/>
            </a:prstGeom>
            <a:ln/>
            <a:extLst/>
          </p:spPr>
          <p:style>
            <a:lnRef idx="2">
              <a:schemeClr val="accent2">
                <a:shade val="50000"/>
              </a:schemeClr>
            </a:lnRef>
            <a:fillRef idx="1">
              <a:schemeClr val="accent2"/>
            </a:fillRef>
            <a:effectRef idx="0">
              <a:schemeClr val="accent2"/>
            </a:effectRef>
            <a:fontRef idx="minor">
              <a:schemeClr val="lt1"/>
            </a:fontRef>
          </p:style>
        </p:pic>
        <p:pic>
          <p:nvPicPr>
            <p:cNvPr id="21" name="图片 8" descr="ParaStor1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864096"/>
              <a:ext cx="1458565" cy="4941168"/>
            </a:xfrm>
            <a:prstGeom prst="rect">
              <a:avLst/>
            </a:prstGeom>
            <a:ln/>
            <a:extLst/>
          </p:spPr>
          <p:style>
            <a:lnRef idx="2">
              <a:schemeClr val="accent2">
                <a:shade val="50000"/>
              </a:schemeClr>
            </a:lnRef>
            <a:fillRef idx="1">
              <a:schemeClr val="accent2"/>
            </a:fillRef>
            <a:effectRef idx="0">
              <a:schemeClr val="accent2"/>
            </a:effectRef>
            <a:fontRef idx="minor">
              <a:schemeClr val="lt1"/>
            </a:fontRef>
          </p:style>
        </p:pic>
        <p:pic>
          <p:nvPicPr>
            <p:cNvPr id="22" name="图片 9" descr="ParaStor1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196752"/>
              <a:ext cx="1458565" cy="4941168"/>
            </a:xfrm>
            <a:prstGeom prst="rect">
              <a:avLst/>
            </a:prstGeom>
            <a:ln/>
            <a:extLst/>
          </p:spPr>
          <p:style>
            <a:lnRef idx="2">
              <a:schemeClr val="accent2">
                <a:shade val="50000"/>
              </a:schemeClr>
            </a:lnRef>
            <a:fillRef idx="1">
              <a:schemeClr val="accent2"/>
            </a:fillRef>
            <a:effectRef idx="0">
              <a:schemeClr val="accent2"/>
            </a:effectRef>
            <a:fontRef idx="minor">
              <a:schemeClr val="lt1"/>
            </a:fontRef>
          </p:style>
        </p:pic>
      </p:grpSp>
      <p:sp>
        <p:nvSpPr>
          <p:cNvPr id="23" name="TextBox 14"/>
          <p:cNvSpPr txBox="1">
            <a:spLocks noChangeArrowheads="1"/>
          </p:cNvSpPr>
          <p:nvPr/>
        </p:nvSpPr>
        <p:spPr bwMode="auto">
          <a:xfrm>
            <a:off x="5289189" y="1028794"/>
            <a:ext cx="2235063" cy="3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63" tIns="54381" rIns="108763" bIns="543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r>
              <a:rPr lang="zh-CN" altLang="en-US" sz="1400" b="1" dirty="0">
                <a:solidFill>
                  <a:prstClr val="black"/>
                </a:solidFill>
                <a:latin typeface="微软雅黑" pitchFamily="34" charset="-122"/>
                <a:ea typeface="微软雅黑" pitchFamily="34" charset="-122"/>
              </a:rPr>
              <a:t>行业云计算一体机</a:t>
            </a:r>
          </a:p>
        </p:txBody>
      </p:sp>
      <p:grpSp>
        <p:nvGrpSpPr>
          <p:cNvPr id="17" name="组合 6"/>
          <p:cNvGrpSpPr>
            <a:grpSpLocks/>
          </p:cNvGrpSpPr>
          <p:nvPr/>
        </p:nvGrpSpPr>
        <p:grpSpPr bwMode="auto">
          <a:xfrm>
            <a:off x="8975655" y="1401778"/>
            <a:ext cx="1699939" cy="2160871"/>
            <a:chOff x="4067944" y="504056"/>
            <a:chExt cx="2736304" cy="5633864"/>
          </a:xfrm>
        </p:grpSpPr>
        <p:pic>
          <p:nvPicPr>
            <p:cNvPr id="18" name="图片 7" descr="ParaStor1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5683" y="504056"/>
              <a:ext cx="1458565" cy="4941168"/>
            </a:xfrm>
            <a:prstGeom prst="rect">
              <a:avLst/>
            </a:prstGeom>
            <a:ln/>
            <a:extLst/>
          </p:spPr>
          <p:style>
            <a:lnRef idx="2">
              <a:schemeClr val="accent2">
                <a:shade val="50000"/>
              </a:schemeClr>
            </a:lnRef>
            <a:fillRef idx="1">
              <a:schemeClr val="accent2"/>
            </a:fillRef>
            <a:effectRef idx="0">
              <a:schemeClr val="accent2"/>
            </a:effectRef>
            <a:fontRef idx="minor">
              <a:schemeClr val="lt1"/>
            </a:fontRef>
          </p:style>
        </p:pic>
        <p:pic>
          <p:nvPicPr>
            <p:cNvPr id="24" name="图片 8" descr="ParaStor1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864096"/>
              <a:ext cx="1458565" cy="4941168"/>
            </a:xfrm>
            <a:prstGeom prst="rect">
              <a:avLst/>
            </a:prstGeom>
            <a:ln/>
            <a:extLst/>
          </p:spPr>
          <p:style>
            <a:lnRef idx="2">
              <a:schemeClr val="accent2">
                <a:shade val="50000"/>
              </a:schemeClr>
            </a:lnRef>
            <a:fillRef idx="1">
              <a:schemeClr val="accent2"/>
            </a:fillRef>
            <a:effectRef idx="0">
              <a:schemeClr val="accent2"/>
            </a:effectRef>
            <a:fontRef idx="minor">
              <a:schemeClr val="lt1"/>
            </a:fontRef>
          </p:style>
        </p:pic>
        <p:pic>
          <p:nvPicPr>
            <p:cNvPr id="25" name="图片 9" descr="ParaStor1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196752"/>
              <a:ext cx="1458565" cy="4941168"/>
            </a:xfrm>
            <a:prstGeom prst="rect">
              <a:avLst/>
            </a:prstGeom>
            <a:ln/>
            <a:extLst/>
          </p:spPr>
          <p:style>
            <a:lnRef idx="2">
              <a:schemeClr val="accent2">
                <a:shade val="50000"/>
              </a:schemeClr>
            </a:lnRef>
            <a:fillRef idx="1">
              <a:schemeClr val="accent2"/>
            </a:fillRef>
            <a:effectRef idx="0">
              <a:schemeClr val="accent2"/>
            </a:effectRef>
            <a:fontRef idx="minor">
              <a:schemeClr val="lt1"/>
            </a:fontRef>
          </p:style>
        </p:pic>
      </p:grpSp>
      <p:pic>
        <p:nvPicPr>
          <p:cNvPr id="26" name="Picture 1" descr="C:\Users\Huiqian\Documents\Tencent Files\81110235\Image\C2C\V%]J)5M8``M5SLWLF$VDM3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4673" y="2433923"/>
            <a:ext cx="3036773" cy="124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94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表格 70"/>
          <p:cNvGraphicFramePr>
            <a:graphicFrameLocks noGrp="1"/>
          </p:cNvGraphicFramePr>
          <p:nvPr>
            <p:extLst>
              <p:ext uri="{D42A27DB-BD31-4B8C-83A1-F6EECF244321}">
                <p14:modId xmlns:p14="http://schemas.microsoft.com/office/powerpoint/2010/main" val="1066396340"/>
              </p:ext>
            </p:extLst>
          </p:nvPr>
        </p:nvGraphicFramePr>
        <p:xfrm>
          <a:off x="6134058" y="1742651"/>
          <a:ext cx="5817576" cy="2694230"/>
        </p:xfrm>
        <a:graphic>
          <a:graphicData uri="http://schemas.openxmlformats.org/drawingml/2006/table">
            <a:tbl>
              <a:tblPr firstRow="1" bandRow="1">
                <a:tableStyleId>{22838BEF-8BB2-4498-84A7-C5851F593DF1}</a:tableStyleId>
              </a:tblPr>
              <a:tblGrid>
                <a:gridCol w="5817576"/>
              </a:tblGrid>
              <a:tr h="399301">
                <a:tc>
                  <a:txBody>
                    <a:bodyPr/>
                    <a:lstStyle/>
                    <a:p>
                      <a:pPr marL="0" marR="0" indent="0" algn="l" defTabSz="784390" rtl="0" eaLnBrk="1" fontAlgn="auto" latinLnBrk="0" hangingPunct="1">
                        <a:lnSpc>
                          <a:spcPct val="100000"/>
                        </a:lnSpc>
                        <a:spcBef>
                          <a:spcPts val="0"/>
                        </a:spcBef>
                        <a:spcAft>
                          <a:spcPts val="0"/>
                        </a:spcAft>
                        <a:buClrTx/>
                        <a:buSzTx/>
                        <a:buFontTx/>
                        <a:buNone/>
                        <a:tabLst/>
                        <a:defRPr/>
                      </a:pP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提供单机</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30</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桌面、</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60</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桌面两种选择</a:t>
                      </a:r>
                      <a:endParaRPr lang="zh-CN" altLang="en-US" sz="1500" b="1" kern="1200" dirty="0">
                        <a:solidFill>
                          <a:schemeClr val="accent2"/>
                        </a:solidFill>
                        <a:latin typeface="微软雅黑" panose="020B0503020204020204" pitchFamily="34" charset="-122"/>
                        <a:ea typeface="微软雅黑" panose="020B0503020204020204" pitchFamily="34" charset="-122"/>
                        <a:cs typeface="+mn-cs"/>
                      </a:endParaRPr>
                    </a:p>
                  </a:txBody>
                  <a:tcPr marL="121899" marR="121899" marT="45709" marB="45709"/>
                </a:tc>
              </a:tr>
              <a:tr h="399301">
                <a:tc>
                  <a:txBody>
                    <a:bodyPr/>
                    <a:lstStyle/>
                    <a:p>
                      <a:pPr marL="0" marR="0" indent="0" algn="l" defTabSz="784390" rtl="0" eaLnBrk="1" fontAlgn="auto" latinLnBrk="0" hangingPunct="1">
                        <a:lnSpc>
                          <a:spcPct val="100000"/>
                        </a:lnSpc>
                        <a:spcBef>
                          <a:spcPts val="0"/>
                        </a:spcBef>
                        <a:spcAft>
                          <a:spcPts val="0"/>
                        </a:spcAft>
                        <a:buClrTx/>
                        <a:buSzTx/>
                        <a:buFontTx/>
                        <a:buNone/>
                        <a:tabLst/>
                        <a:defRPr/>
                      </a:pPr>
                      <a:r>
                        <a:rPr lang="zh-CN" altLang="zh-CN" sz="1500" b="1" kern="1200" dirty="0" smtClean="0">
                          <a:solidFill>
                            <a:schemeClr val="accent2"/>
                          </a:solidFill>
                          <a:latin typeface="微软雅黑" panose="020B0503020204020204" pitchFamily="34" charset="-122"/>
                          <a:ea typeface="微软雅黑" panose="020B0503020204020204" pitchFamily="34" charset="-122"/>
                          <a:cs typeface="+mn-cs"/>
                        </a:rPr>
                        <a:t>为国内图形设计用户</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而设计，预集成</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GPU</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模块</a:t>
                      </a:r>
                      <a:endPar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endParaRPr>
                    </a:p>
                  </a:txBody>
                  <a:tcPr marL="121899" marR="121899" marT="45709" marB="45709"/>
                </a:tc>
              </a:tr>
              <a:tr h="399301">
                <a:tc>
                  <a:txBody>
                    <a:bodyPr/>
                    <a:lstStyle/>
                    <a:p>
                      <a:r>
                        <a:rPr lang="zh-CN" altLang="zh-CN" sz="1500" b="1" kern="1200" dirty="0" smtClean="0">
                          <a:solidFill>
                            <a:schemeClr val="accent2"/>
                          </a:solidFill>
                          <a:latin typeface="微软雅黑" panose="020B0503020204020204" pitchFamily="34" charset="-122"/>
                          <a:ea typeface="微软雅黑" panose="020B0503020204020204" pitchFamily="34" charset="-122"/>
                          <a:cs typeface="+mn-cs"/>
                        </a:rPr>
                        <a:t>提供性能卓越</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 </a:t>
                      </a:r>
                      <a:r>
                        <a:rPr lang="zh-CN" altLang="zh-CN" sz="1500" b="1" kern="1200" dirty="0" smtClean="0">
                          <a:solidFill>
                            <a:schemeClr val="accent2"/>
                          </a:solidFill>
                          <a:latin typeface="微软雅黑" panose="020B0503020204020204" pitchFamily="34" charset="-122"/>
                          <a:ea typeface="微软雅黑" panose="020B0503020204020204" pitchFamily="34" charset="-122"/>
                          <a:cs typeface="+mn-cs"/>
                        </a:rPr>
                        <a:t>稳定可靠</a:t>
                      </a:r>
                      <a:r>
                        <a:rPr lang="en-US" altLang="zh-CN" sz="1500" b="1" kern="1200" dirty="0" smtClean="0">
                          <a:solidFill>
                            <a:schemeClr val="accent2"/>
                          </a:solidFill>
                          <a:latin typeface="微软雅黑" panose="020B0503020204020204" pitchFamily="34" charset="-122"/>
                          <a:ea typeface="微软雅黑" panose="020B0503020204020204" pitchFamily="34" charset="-122"/>
                          <a:cs typeface="+mn-cs"/>
                        </a:rPr>
                        <a:t>, </a:t>
                      </a:r>
                      <a:r>
                        <a:rPr lang="zh-CN" altLang="zh-CN" sz="1500" b="1" kern="1200" dirty="0" smtClean="0">
                          <a:solidFill>
                            <a:schemeClr val="accent2"/>
                          </a:solidFill>
                          <a:latin typeface="微软雅黑" panose="020B0503020204020204" pitchFamily="34" charset="-122"/>
                          <a:ea typeface="微软雅黑" panose="020B0503020204020204" pitchFamily="34" charset="-122"/>
                          <a:cs typeface="+mn-cs"/>
                        </a:rPr>
                        <a:t>美观易用的产品</a:t>
                      </a:r>
                      <a:endParaRPr lang="en-US" altLang="zh-CN" sz="1500" b="1" kern="1200" dirty="0">
                        <a:solidFill>
                          <a:schemeClr val="accent2"/>
                        </a:solidFill>
                        <a:latin typeface="微软雅黑" panose="020B0503020204020204" pitchFamily="34" charset="-122"/>
                        <a:ea typeface="微软雅黑" panose="020B0503020204020204" pitchFamily="34" charset="-122"/>
                        <a:cs typeface="+mn-cs"/>
                      </a:endParaRPr>
                    </a:p>
                  </a:txBody>
                  <a:tcPr marL="121899" marR="121899" marT="45709" marB="45709"/>
                </a:tc>
              </a:tr>
              <a:tr h="548513">
                <a:tc>
                  <a:txBody>
                    <a:bodyPr/>
                    <a:lstStyle/>
                    <a:p>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提供堪与</a:t>
                      </a:r>
                      <a:r>
                        <a:rPr lang="zh-CN" altLang="zh-CN" sz="1500" b="1" kern="1200" dirty="0" smtClean="0">
                          <a:solidFill>
                            <a:schemeClr val="accent2"/>
                          </a:solidFill>
                          <a:latin typeface="微软雅黑" panose="020B0503020204020204" pitchFamily="34" charset="-122"/>
                          <a:ea typeface="微软雅黑" panose="020B0503020204020204" pitchFamily="34" charset="-122"/>
                          <a:cs typeface="+mn-cs"/>
                        </a:rPr>
                        <a:t>国际同类产品</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媲美的</a:t>
                      </a:r>
                      <a:r>
                        <a:rPr lang="zh-CN" altLang="zh-CN" sz="1500" b="1" kern="1200" dirty="0" smtClean="0">
                          <a:solidFill>
                            <a:schemeClr val="accent2"/>
                          </a:solidFill>
                          <a:latin typeface="微软雅黑" panose="020B0503020204020204" pitchFamily="34" charset="-122"/>
                          <a:ea typeface="微软雅黑" panose="020B0503020204020204" pitchFamily="34" charset="-122"/>
                          <a:cs typeface="+mn-cs"/>
                        </a:rPr>
                        <a:t>性能、扩展能力和使用体验</a:t>
                      </a:r>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a:t>
                      </a:r>
                      <a:endParaRPr lang="en-US" altLang="zh-CN" sz="1500" b="1" kern="1200" dirty="0">
                        <a:solidFill>
                          <a:schemeClr val="accent2"/>
                        </a:solidFill>
                        <a:latin typeface="微软雅黑" panose="020B0503020204020204" pitchFamily="34" charset="-122"/>
                        <a:ea typeface="微软雅黑" panose="020B0503020204020204" pitchFamily="34" charset="-122"/>
                        <a:cs typeface="+mn-cs"/>
                      </a:endParaRPr>
                    </a:p>
                  </a:txBody>
                  <a:tcPr marL="121899" marR="121899" marT="45709" marB="45709"/>
                </a:tc>
              </a:tr>
              <a:tr h="399301">
                <a:tc>
                  <a:txBody>
                    <a:bodyPr/>
                    <a:lstStyle/>
                    <a:p>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高性能的硬件支持，避免延迟现象的发生</a:t>
                      </a:r>
                    </a:p>
                  </a:txBody>
                  <a:tcPr marL="121899" marR="121899" marT="45709" marB="45709"/>
                </a:tc>
              </a:tr>
              <a:tr h="548513">
                <a:tc>
                  <a:txBody>
                    <a:bodyPr/>
                    <a:lstStyle/>
                    <a:p>
                      <a:r>
                        <a:rPr lang="zh-CN" altLang="en-US" sz="1500" b="1" kern="1200" dirty="0" smtClean="0">
                          <a:solidFill>
                            <a:schemeClr val="accent2"/>
                          </a:solidFill>
                          <a:latin typeface="微软雅黑" panose="020B0503020204020204" pitchFamily="34" charset="-122"/>
                          <a:ea typeface="微软雅黑" panose="020B0503020204020204" pitchFamily="34" charset="-122"/>
                          <a:cs typeface="+mn-cs"/>
                        </a:rPr>
                        <a:t>丰富的虚拟化图形，通过云环境提供工作站级别的性能</a:t>
                      </a:r>
                      <a:endParaRPr lang="zh-CN" altLang="en-US" sz="1500" b="1" kern="1200" dirty="0">
                        <a:solidFill>
                          <a:schemeClr val="accent2"/>
                        </a:solidFill>
                        <a:latin typeface="微软雅黑" panose="020B0503020204020204" pitchFamily="34" charset="-122"/>
                        <a:ea typeface="微软雅黑" panose="020B0503020204020204" pitchFamily="34" charset="-122"/>
                        <a:cs typeface="+mn-cs"/>
                      </a:endParaRPr>
                    </a:p>
                  </a:txBody>
                  <a:tcPr marL="121899" marR="121899" marT="45709" marB="45709"/>
                </a:tc>
              </a:tr>
            </a:tbl>
          </a:graphicData>
        </a:graphic>
      </p:graphicFrame>
      <p:sp>
        <p:nvSpPr>
          <p:cNvPr id="3" name="文本占位符 2"/>
          <p:cNvSpPr>
            <a:spLocks noGrp="1"/>
          </p:cNvSpPr>
          <p:nvPr>
            <p:ph type="body" sz="quarter" idx="13"/>
          </p:nvPr>
        </p:nvSpPr>
        <p:spPr/>
        <p:txBody>
          <a:bodyPr/>
          <a:lstStyle/>
          <a:p>
            <a:r>
              <a:rPr lang="en-US" altLang="zh-CN" dirty="0" smtClean="0">
                <a:solidFill>
                  <a:srgbClr val="A80000"/>
                </a:solidFill>
              </a:rPr>
              <a:t>StackView300</a:t>
            </a:r>
            <a:endParaRPr lang="zh-CN" altLang="en-US" dirty="0">
              <a:solidFill>
                <a:srgbClr val="A80000"/>
              </a:solidFill>
            </a:endParaRPr>
          </a:p>
          <a:p>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8125" y="5241320"/>
            <a:ext cx="1499156" cy="1193210"/>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278" y="5241320"/>
            <a:ext cx="3814723" cy="1193210"/>
          </a:xfrm>
          <a:prstGeom prst="rect">
            <a:avLst/>
          </a:prstGeom>
        </p:spPr>
      </p:pic>
      <p:pic>
        <p:nvPicPr>
          <p:cNvPr id="6146" name="Picture 2" descr="Y20 16bay left副本"/>
          <p:cNvPicPr>
            <a:picLocks noChangeAspect="1" noChangeArrowheads="1"/>
          </p:cNvPicPr>
          <p:nvPr/>
        </p:nvPicPr>
        <p:blipFill>
          <a:blip r:embed="rId4" cstate="print">
            <a:extLst>
              <a:ext uri="{28A0092B-C50C-407E-A947-70E740481C1C}">
                <a14:useLocalDpi xmlns:a14="http://schemas.microsoft.com/office/drawing/2010/main" val="0"/>
              </a:ext>
            </a:extLst>
          </a:blip>
          <a:srcRect t="21230" b="20297"/>
          <a:stretch>
            <a:fillRect/>
          </a:stretch>
        </p:blipFill>
        <p:spPr bwMode="auto">
          <a:xfrm>
            <a:off x="2114340" y="2832271"/>
            <a:ext cx="1823887" cy="43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3"/>
          <p:cNvSpPr>
            <a:spLocks noChangeArrowheads="1"/>
          </p:cNvSpPr>
          <p:nvPr/>
        </p:nvSpPr>
        <p:spPr bwMode="auto">
          <a:xfrm>
            <a:off x="548245" y="1202839"/>
            <a:ext cx="4847789" cy="3639791"/>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08" y="10800"/>
                </a:moveTo>
                <a:cubicBezTo>
                  <a:pt x="608" y="16429"/>
                  <a:pt x="5171" y="20992"/>
                  <a:pt x="10800" y="20992"/>
                </a:cubicBezTo>
                <a:cubicBezTo>
                  <a:pt x="16429" y="20992"/>
                  <a:pt x="20992" y="16429"/>
                  <a:pt x="20992" y="10800"/>
                </a:cubicBezTo>
                <a:cubicBezTo>
                  <a:pt x="20992" y="5171"/>
                  <a:pt x="16429" y="608"/>
                  <a:pt x="10800" y="608"/>
                </a:cubicBezTo>
                <a:cubicBezTo>
                  <a:pt x="5171" y="608"/>
                  <a:pt x="608" y="5171"/>
                  <a:pt x="608" y="10800"/>
                </a:cubicBezTo>
                <a:close/>
              </a:path>
            </a:pathLst>
          </a:custGeom>
          <a:solidFill>
            <a:srgbClr val="000066">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785164"/>
            <a:endParaRPr lang="zh-CN" altLang="en-US" sz="1500">
              <a:solidFill>
                <a:prstClr val="black"/>
              </a:solidFill>
              <a:latin typeface="Century Schoolbook"/>
              <a:ea typeface="宋体"/>
            </a:endParaRPr>
          </a:p>
        </p:txBody>
      </p:sp>
      <p:grpSp>
        <p:nvGrpSpPr>
          <p:cNvPr id="18" name="Group 4"/>
          <p:cNvGrpSpPr>
            <a:grpSpLocks/>
          </p:cNvGrpSpPr>
          <p:nvPr/>
        </p:nvGrpSpPr>
        <p:grpSpPr bwMode="auto">
          <a:xfrm>
            <a:off x="974157" y="1505288"/>
            <a:ext cx="4001988" cy="3018580"/>
            <a:chOff x="0" y="0"/>
            <a:chExt cx="2501" cy="2555"/>
          </a:xfrm>
        </p:grpSpPr>
        <p:sp>
          <p:nvSpPr>
            <p:cNvPr id="19" name="AutoShape 5"/>
            <p:cNvSpPr>
              <a:spLocks noChangeArrowheads="1"/>
            </p:cNvSpPr>
            <p:nvPr/>
          </p:nvSpPr>
          <p:spPr bwMode="auto">
            <a:xfrm flipV="1">
              <a:off x="0" y="59"/>
              <a:ext cx="2496" cy="24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785164"/>
              <a:endParaRPr lang="zh-CN" altLang="en-US" sz="1500">
                <a:solidFill>
                  <a:prstClr val="black"/>
                </a:solidFill>
                <a:latin typeface="Century Schoolbook"/>
                <a:ea typeface="宋体"/>
              </a:endParaRPr>
            </a:p>
          </p:txBody>
        </p:sp>
        <p:sp>
          <p:nvSpPr>
            <p:cNvPr id="20" name="AutoShape 6"/>
            <p:cNvSpPr>
              <a:spLocks noChangeArrowheads="1"/>
            </p:cNvSpPr>
            <p:nvPr/>
          </p:nvSpPr>
          <p:spPr bwMode="auto">
            <a:xfrm>
              <a:off x="5" y="0"/>
              <a:ext cx="2496" cy="24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785164"/>
              <a:endParaRPr lang="zh-CN" altLang="en-US" sz="1500">
                <a:solidFill>
                  <a:prstClr val="black"/>
                </a:solidFill>
                <a:latin typeface="Century Schoolbook"/>
                <a:ea typeface="宋体"/>
              </a:endParaRPr>
            </a:p>
          </p:txBody>
        </p:sp>
      </p:grpSp>
      <p:grpSp>
        <p:nvGrpSpPr>
          <p:cNvPr id="21" name="Group 7"/>
          <p:cNvGrpSpPr>
            <a:grpSpLocks/>
          </p:cNvGrpSpPr>
          <p:nvPr/>
        </p:nvGrpSpPr>
        <p:grpSpPr bwMode="auto">
          <a:xfrm>
            <a:off x="2304137" y="837312"/>
            <a:ext cx="1360113" cy="981484"/>
            <a:chOff x="0" y="0"/>
            <a:chExt cx="1042" cy="1019"/>
          </a:xfrm>
        </p:grpSpPr>
        <p:grpSp>
          <p:nvGrpSpPr>
            <p:cNvPr id="22" name="Group 8"/>
            <p:cNvGrpSpPr>
              <a:grpSpLocks/>
            </p:cNvGrpSpPr>
            <p:nvPr/>
          </p:nvGrpSpPr>
          <p:grpSpPr bwMode="auto">
            <a:xfrm>
              <a:off x="0" y="0"/>
              <a:ext cx="1042" cy="1019"/>
              <a:chOff x="0" y="0"/>
              <a:chExt cx="1042" cy="1019"/>
            </a:xfrm>
          </p:grpSpPr>
          <p:pic>
            <p:nvPicPr>
              <p:cNvPr id="24" name="Picture 9" descr="circuler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10"/>
              <p:cNvSpPr>
                <a:spLocks noChangeArrowheads="1"/>
              </p:cNvSpPr>
              <p:nvPr/>
            </p:nvSpPr>
            <p:spPr bwMode="auto">
              <a:xfrm>
                <a:off x="0" y="0"/>
                <a:ext cx="1035" cy="1021"/>
              </a:xfrm>
              <a:prstGeom prst="ellipse">
                <a:avLst/>
              </a:prstGeom>
              <a:solidFill>
                <a:schemeClr val="accent6">
                  <a:lumMod val="75000"/>
                </a:schemeClr>
              </a:soli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23" name="Picture 11"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 Box 12"/>
          <p:cNvSpPr txBox="1">
            <a:spLocks noChangeArrowheads="1"/>
          </p:cNvSpPr>
          <p:nvPr/>
        </p:nvSpPr>
        <p:spPr bwMode="auto">
          <a:xfrm>
            <a:off x="2511836" y="1125278"/>
            <a:ext cx="1621648" cy="32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lnSpc>
                <a:spcPts val="1800"/>
              </a:lnSpc>
            </a:pPr>
            <a:r>
              <a:rPr lang="zh-CN" altLang="en-US" sz="1600" dirty="0" smtClean="0">
                <a:solidFill>
                  <a:prstClr val="white"/>
                </a:solidFill>
                <a:latin typeface="华文琥珀" panose="02010800040101010101" pitchFamily="2" charset="-122"/>
                <a:ea typeface="华文琥珀" panose="02010800040101010101" pitchFamily="2" charset="-122"/>
              </a:rPr>
              <a:t>高性能</a:t>
            </a:r>
            <a:endParaRPr lang="zh-CN" altLang="zh-CN" sz="1600" dirty="0">
              <a:solidFill>
                <a:prstClr val="white"/>
              </a:solidFill>
              <a:latin typeface="华文琥珀" panose="02010800040101010101" pitchFamily="2" charset="-122"/>
              <a:ea typeface="华文琥珀" panose="02010800040101010101" pitchFamily="2" charset="-122"/>
            </a:endParaRPr>
          </a:p>
        </p:txBody>
      </p:sp>
      <p:grpSp>
        <p:nvGrpSpPr>
          <p:cNvPr id="27" name="Group 13"/>
          <p:cNvGrpSpPr>
            <a:grpSpLocks/>
          </p:cNvGrpSpPr>
          <p:nvPr/>
        </p:nvGrpSpPr>
        <p:grpSpPr bwMode="auto">
          <a:xfrm>
            <a:off x="54023" y="2511975"/>
            <a:ext cx="1360113" cy="981484"/>
            <a:chOff x="0" y="0"/>
            <a:chExt cx="1042" cy="1019"/>
          </a:xfrm>
        </p:grpSpPr>
        <p:grpSp>
          <p:nvGrpSpPr>
            <p:cNvPr id="28" name="Group 14"/>
            <p:cNvGrpSpPr>
              <a:grpSpLocks/>
            </p:cNvGrpSpPr>
            <p:nvPr/>
          </p:nvGrpSpPr>
          <p:grpSpPr bwMode="auto">
            <a:xfrm>
              <a:off x="0" y="0"/>
              <a:ext cx="1042" cy="1019"/>
              <a:chOff x="0" y="0"/>
              <a:chExt cx="1042" cy="1019"/>
            </a:xfrm>
          </p:grpSpPr>
          <p:pic>
            <p:nvPicPr>
              <p:cNvPr id="30" name="Picture 15" descr="circuler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val 16"/>
              <p:cNvSpPr>
                <a:spLocks noChangeArrowheads="1"/>
              </p:cNvSpPr>
              <p:nvPr/>
            </p:nvSpPr>
            <p:spPr bwMode="auto">
              <a:xfrm>
                <a:off x="0" y="0"/>
                <a:ext cx="1035" cy="1021"/>
              </a:xfrm>
              <a:prstGeom prst="ellipse">
                <a:avLst/>
              </a:prstGeom>
              <a:solidFill>
                <a:schemeClr val="accent3">
                  <a:lumMod val="75000"/>
                </a:schemeClr>
              </a:soli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29" name="Picture 17"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 Box 18"/>
          <p:cNvSpPr txBox="1">
            <a:spLocks noChangeArrowheads="1"/>
          </p:cNvSpPr>
          <p:nvPr/>
        </p:nvSpPr>
        <p:spPr bwMode="auto">
          <a:xfrm>
            <a:off x="202189" y="2853069"/>
            <a:ext cx="1205417" cy="33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spcBef>
                <a:spcPct val="50000"/>
              </a:spcBef>
            </a:pPr>
            <a:r>
              <a:rPr lang="en-US" altLang="zh-CN" sz="1600" b="1" dirty="0" smtClean="0">
                <a:solidFill>
                  <a:srgbClr val="F8F8F8"/>
                </a:solidFill>
                <a:latin typeface="微软雅黑" pitchFamily="34" charset="-122"/>
                <a:ea typeface="微软雅黑" pitchFamily="34" charset="-122"/>
              </a:rPr>
              <a:t>GPU</a:t>
            </a:r>
            <a:endParaRPr lang="zh-CN" altLang="en-US" sz="1600" b="1" dirty="0">
              <a:solidFill>
                <a:srgbClr val="F8F8F8"/>
              </a:solidFill>
              <a:latin typeface="微软雅黑" pitchFamily="34" charset="-122"/>
              <a:ea typeface="微软雅黑" pitchFamily="34" charset="-122"/>
            </a:endParaRPr>
          </a:p>
        </p:txBody>
      </p:sp>
      <p:grpSp>
        <p:nvGrpSpPr>
          <p:cNvPr id="33" name="Group 19"/>
          <p:cNvGrpSpPr>
            <a:grpSpLocks/>
          </p:cNvGrpSpPr>
          <p:nvPr/>
        </p:nvGrpSpPr>
        <p:grpSpPr bwMode="auto">
          <a:xfrm>
            <a:off x="4530141" y="2503080"/>
            <a:ext cx="1360113" cy="981484"/>
            <a:chOff x="0" y="0"/>
            <a:chExt cx="1042" cy="1019"/>
          </a:xfrm>
        </p:grpSpPr>
        <p:grpSp>
          <p:nvGrpSpPr>
            <p:cNvPr id="34" name="Group 20"/>
            <p:cNvGrpSpPr>
              <a:grpSpLocks/>
            </p:cNvGrpSpPr>
            <p:nvPr/>
          </p:nvGrpSpPr>
          <p:grpSpPr bwMode="auto">
            <a:xfrm>
              <a:off x="0" y="0"/>
              <a:ext cx="1042" cy="1019"/>
              <a:chOff x="0" y="0"/>
              <a:chExt cx="1042" cy="1019"/>
            </a:xfrm>
          </p:grpSpPr>
          <p:pic>
            <p:nvPicPr>
              <p:cNvPr id="36" name="Picture 21" descr="circuler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22"/>
              <p:cNvSpPr>
                <a:spLocks noChangeArrowheads="1"/>
              </p:cNvSpPr>
              <p:nvPr/>
            </p:nvSpPr>
            <p:spPr bwMode="auto">
              <a:xfrm>
                <a:off x="2" y="0"/>
                <a:ext cx="1035" cy="1021"/>
              </a:xfrm>
              <a:prstGeom prst="ellipse">
                <a:avLst/>
              </a:prstGeom>
              <a:solidFill>
                <a:schemeClr val="accent2">
                  <a:lumMod val="75000"/>
                </a:schemeClr>
              </a:soli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35" name="Picture 23"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 Box 24"/>
          <p:cNvSpPr txBox="1">
            <a:spLocks noChangeArrowheads="1"/>
          </p:cNvSpPr>
          <p:nvPr/>
        </p:nvSpPr>
        <p:spPr bwMode="auto">
          <a:xfrm>
            <a:off x="4622476" y="2822660"/>
            <a:ext cx="1473525" cy="33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spcBef>
                <a:spcPct val="50000"/>
              </a:spcBef>
            </a:pPr>
            <a:r>
              <a:rPr lang="zh-CN" altLang="en-US" sz="1600" b="1" dirty="0" smtClean="0">
                <a:solidFill>
                  <a:srgbClr val="F8F8F8"/>
                </a:solidFill>
                <a:latin typeface="微软雅黑" pitchFamily="34" charset="-122"/>
                <a:ea typeface="微软雅黑" pitchFamily="34" charset="-122"/>
              </a:rPr>
              <a:t>多种选择</a:t>
            </a:r>
            <a:endParaRPr lang="zh-CN" altLang="en-US" sz="1600" b="1" dirty="0">
              <a:solidFill>
                <a:srgbClr val="F8F8F8"/>
              </a:solidFill>
              <a:latin typeface="微软雅黑" pitchFamily="34" charset="-122"/>
              <a:ea typeface="微软雅黑" pitchFamily="34" charset="-122"/>
            </a:endParaRPr>
          </a:p>
        </p:txBody>
      </p:sp>
      <p:grpSp>
        <p:nvGrpSpPr>
          <p:cNvPr id="39" name="Group 25"/>
          <p:cNvGrpSpPr>
            <a:grpSpLocks/>
          </p:cNvGrpSpPr>
          <p:nvPr/>
        </p:nvGrpSpPr>
        <p:grpSpPr bwMode="auto">
          <a:xfrm>
            <a:off x="2304137" y="4175311"/>
            <a:ext cx="1360113" cy="981484"/>
            <a:chOff x="0" y="0"/>
            <a:chExt cx="1042" cy="1019"/>
          </a:xfrm>
        </p:grpSpPr>
        <p:grpSp>
          <p:nvGrpSpPr>
            <p:cNvPr id="40" name="Group 26"/>
            <p:cNvGrpSpPr>
              <a:grpSpLocks/>
            </p:cNvGrpSpPr>
            <p:nvPr/>
          </p:nvGrpSpPr>
          <p:grpSpPr bwMode="auto">
            <a:xfrm>
              <a:off x="0" y="0"/>
              <a:ext cx="1042" cy="1019"/>
              <a:chOff x="0" y="0"/>
              <a:chExt cx="1042" cy="1019"/>
            </a:xfrm>
          </p:grpSpPr>
          <p:pic>
            <p:nvPicPr>
              <p:cNvPr id="42" name="Picture 27" descr="circuler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28"/>
              <p:cNvSpPr>
                <a:spLocks noChangeArrowheads="1"/>
              </p:cNvSpPr>
              <p:nvPr/>
            </p:nvSpPr>
            <p:spPr bwMode="auto">
              <a:xfrm>
                <a:off x="0" y="-2"/>
                <a:ext cx="1035" cy="1021"/>
              </a:xfrm>
              <a:prstGeom prst="ellipse">
                <a:avLst/>
              </a:prstGeom>
              <a:gradFill rotWithShape="1">
                <a:gsLst>
                  <a:gs pos="0">
                    <a:schemeClr val="accent1">
                      <a:alpha val="54999"/>
                    </a:schemeClr>
                  </a:gs>
                  <a:gs pos="50000">
                    <a:schemeClr val="accent1">
                      <a:gamma/>
                      <a:shade val="46275"/>
                      <a:invGamma/>
                      <a:alpha val="89999"/>
                    </a:schemeClr>
                  </a:gs>
                  <a:gs pos="100000">
                    <a:schemeClr val="accent1">
                      <a:alpha val="54999"/>
                    </a:schemeClr>
                  </a:gs>
                </a:gsLst>
                <a:lin ang="5400000" scaled="1"/>
              </a:gradFill>
              <a:ln w="9525">
                <a:noFill/>
                <a:round/>
                <a:headEnd/>
                <a:tailEnd/>
              </a:ln>
              <a:effectLst/>
            </p:spPr>
            <p:txBody>
              <a:bodyPr wrap="none" anchor="ctr"/>
              <a:lstStyle/>
              <a:p>
                <a:pPr defTabSz="785164">
                  <a:defRPr/>
                </a:pPr>
                <a:endParaRPr lang="zh-CN" altLang="en-US" sz="1400">
                  <a:solidFill>
                    <a:prstClr val="black"/>
                  </a:solidFill>
                  <a:latin typeface="Century Schoolbook"/>
                  <a:ea typeface="宋体"/>
                </a:endParaRPr>
              </a:p>
            </p:txBody>
          </p:sp>
        </p:grpSp>
        <p:pic>
          <p:nvPicPr>
            <p:cNvPr id="41" name="Picture 29" descr="Pictur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Text Box 30"/>
          <p:cNvSpPr txBox="1">
            <a:spLocks noChangeArrowheads="1"/>
          </p:cNvSpPr>
          <p:nvPr/>
        </p:nvSpPr>
        <p:spPr bwMode="auto">
          <a:xfrm>
            <a:off x="2419565" y="4504150"/>
            <a:ext cx="1205417" cy="33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defTabSz="785164" eaLnBrk="1" hangingPunct="1">
              <a:spcBef>
                <a:spcPct val="50000"/>
              </a:spcBef>
            </a:pPr>
            <a:r>
              <a:rPr lang="zh-CN" altLang="en-US" sz="1600" b="1" dirty="0" smtClean="0">
                <a:solidFill>
                  <a:srgbClr val="F8F8F8"/>
                </a:solidFill>
                <a:latin typeface="微软雅黑" pitchFamily="34" charset="-122"/>
                <a:ea typeface="微软雅黑" pitchFamily="34" charset="-122"/>
              </a:rPr>
              <a:t>灵活性</a:t>
            </a:r>
            <a:endParaRPr lang="zh-CN" altLang="en-US" sz="1600" b="1" dirty="0">
              <a:solidFill>
                <a:srgbClr val="F8F8F8"/>
              </a:solidFill>
              <a:latin typeface="微软雅黑" pitchFamily="34" charset="-122"/>
              <a:ea typeface="微软雅黑" pitchFamily="34" charset="-122"/>
            </a:endParaRPr>
          </a:p>
        </p:txBody>
      </p:sp>
      <p:sp>
        <p:nvSpPr>
          <p:cNvPr id="45" name="WordArt 32"/>
          <p:cNvSpPr>
            <a:spLocks noChangeArrowheads="1" noChangeShapeType="1"/>
          </p:cNvSpPr>
          <p:nvPr/>
        </p:nvSpPr>
        <p:spPr bwMode="auto">
          <a:xfrm>
            <a:off x="1576870" y="1990098"/>
            <a:ext cx="2780497" cy="1894767"/>
          </a:xfrm>
          <a:prstGeom prst="rect">
            <a:avLst/>
          </a:prstGeom>
        </p:spPr>
        <p:txBody>
          <a:bodyPr spcFirstLastPara="1" wrap="none" fromWordArt="1">
            <a:prstTxWarp prst="textArchUp">
              <a:avLst>
                <a:gd name="adj" fmla="val 11570944"/>
              </a:avLst>
            </a:prstTxWarp>
          </a:bodyPr>
          <a:lstStyle/>
          <a:p>
            <a:pPr defTabSz="785164">
              <a:defRPr/>
            </a:pPr>
            <a:r>
              <a:rPr lang="zh-CN" altLang="en-US" sz="1400" b="1" kern="10" dirty="0">
                <a:ln w="9525">
                  <a:noFill/>
                  <a:round/>
                  <a:headEnd/>
                  <a:tailEnd/>
                </a:ln>
                <a:solidFill>
                  <a:srgbClr val="333333"/>
                </a:solidFill>
                <a:latin typeface="微软雅黑" pitchFamily="34" charset="-122"/>
                <a:ea typeface="微软雅黑" pitchFamily="34" charset="-122"/>
                <a:cs typeface="Arial"/>
              </a:rPr>
              <a:t>适用于</a:t>
            </a:r>
            <a:r>
              <a:rPr lang="zh-CN" altLang="en-US" sz="1400" b="1" kern="10" dirty="0" smtClean="0">
                <a:ln w="9525">
                  <a:noFill/>
                  <a:round/>
                  <a:headEnd/>
                  <a:tailEnd/>
                </a:ln>
                <a:solidFill>
                  <a:srgbClr val="333333"/>
                </a:solidFill>
                <a:latin typeface="微软雅黑" pitchFamily="34" charset="-122"/>
                <a:ea typeface="微软雅黑" pitchFamily="34" charset="-122"/>
                <a:cs typeface="Arial"/>
              </a:rPr>
              <a:t>可靠性、性能要求严苛的场景</a:t>
            </a:r>
            <a:endParaRPr lang="zh-CN" altLang="en-US" sz="1400" b="1" kern="10" dirty="0">
              <a:ln w="9525">
                <a:noFill/>
                <a:round/>
                <a:headEnd/>
                <a:tailEnd/>
              </a:ln>
              <a:solidFill>
                <a:srgbClr val="333333"/>
              </a:solidFill>
              <a:latin typeface="微软雅黑" pitchFamily="34" charset="-122"/>
              <a:ea typeface="微软雅黑" pitchFamily="34" charset="-122"/>
              <a:cs typeface="Arial"/>
            </a:endParaRPr>
          </a:p>
        </p:txBody>
      </p:sp>
      <p:sp>
        <p:nvSpPr>
          <p:cNvPr id="46" name="WordArt 33"/>
          <p:cNvSpPr>
            <a:spLocks noChangeArrowheads="1" noChangeShapeType="1"/>
          </p:cNvSpPr>
          <p:nvPr/>
        </p:nvSpPr>
        <p:spPr bwMode="auto">
          <a:xfrm>
            <a:off x="1593947" y="2102046"/>
            <a:ext cx="2780497" cy="1894767"/>
          </a:xfrm>
          <a:prstGeom prst="rect">
            <a:avLst/>
          </a:prstGeom>
        </p:spPr>
        <p:txBody>
          <a:bodyPr spcFirstLastPara="1" wrap="none" fromWordArt="1">
            <a:prstTxWarp prst="textArchDown">
              <a:avLst>
                <a:gd name="adj" fmla="val 835312"/>
              </a:avLst>
            </a:prstTxWarp>
          </a:bodyPr>
          <a:lstStyle/>
          <a:p>
            <a:pPr defTabSz="785164">
              <a:defRPr/>
            </a:pPr>
            <a:r>
              <a:rPr lang="zh-CN" altLang="en-US" sz="1400" b="1" kern="10" dirty="0" smtClean="0">
                <a:ln w="9525">
                  <a:noFill/>
                  <a:round/>
                  <a:headEnd/>
                  <a:tailEnd/>
                </a:ln>
                <a:solidFill>
                  <a:srgbClr val="333333"/>
                </a:solidFill>
                <a:latin typeface="微软雅黑" pitchFamily="34" charset="-122"/>
                <a:ea typeface="微软雅黑" pitchFamily="34" charset="-122"/>
                <a:cs typeface="Arial"/>
              </a:rPr>
              <a:t>专为</a:t>
            </a:r>
            <a:r>
              <a:rPr lang="en-US" altLang="zh-CN" sz="1400" b="1" kern="10" dirty="0" smtClean="0">
                <a:ln w="9525">
                  <a:noFill/>
                  <a:round/>
                  <a:headEnd/>
                  <a:tailEnd/>
                </a:ln>
                <a:solidFill>
                  <a:srgbClr val="333333"/>
                </a:solidFill>
                <a:latin typeface="微软雅黑" pitchFamily="34" charset="-122"/>
                <a:ea typeface="微软雅黑" pitchFamily="34" charset="-122"/>
                <a:cs typeface="Arial"/>
              </a:rPr>
              <a:t>3D</a:t>
            </a:r>
            <a:r>
              <a:rPr lang="zh-CN" altLang="en-US" sz="1400" b="1" kern="10" dirty="0" smtClean="0">
                <a:ln w="9525">
                  <a:noFill/>
                  <a:round/>
                  <a:headEnd/>
                  <a:tailEnd/>
                </a:ln>
                <a:solidFill>
                  <a:srgbClr val="333333"/>
                </a:solidFill>
                <a:latin typeface="微软雅黑" pitchFamily="34" charset="-122"/>
                <a:ea typeface="微软雅黑" pitchFamily="34" charset="-122"/>
                <a:cs typeface="Arial"/>
              </a:rPr>
              <a:t>办公、图形设计类场景而造</a:t>
            </a:r>
            <a:endParaRPr lang="zh-CN" altLang="en-US" sz="1400" b="1" kern="10" dirty="0">
              <a:ln w="9525">
                <a:noFill/>
                <a:round/>
                <a:headEnd/>
                <a:tailEnd/>
              </a:ln>
              <a:solidFill>
                <a:srgbClr val="333333"/>
              </a:solidFill>
              <a:latin typeface="微软雅黑" pitchFamily="34" charset="-122"/>
              <a:ea typeface="微软雅黑" pitchFamily="34" charset="-122"/>
              <a:cs typeface="Arial"/>
            </a:endParaRPr>
          </a:p>
        </p:txBody>
      </p:sp>
      <p:sp>
        <p:nvSpPr>
          <p:cNvPr id="72" name="椭圆 71"/>
          <p:cNvSpPr/>
          <p:nvPr/>
        </p:nvSpPr>
        <p:spPr>
          <a:xfrm>
            <a:off x="624343" y="5273939"/>
            <a:ext cx="4351800" cy="1178696"/>
          </a:xfrm>
          <a:prstGeom prst="ellipse">
            <a:avLst/>
          </a:prstGeom>
          <a:solidFill>
            <a:srgbClr val="CCCCFF"/>
          </a:solidFill>
          <a:ln w="127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785164"/>
            <a:r>
              <a:rPr lang="zh-CN" altLang="en-US" sz="2000" b="1" dirty="0" smtClean="0">
                <a:solidFill>
                  <a:srgbClr val="C0504D"/>
                </a:solidFill>
                <a:latin typeface="华文楷体"/>
                <a:ea typeface="华文楷体"/>
              </a:rPr>
              <a:t>制造</a:t>
            </a:r>
            <a:r>
              <a:rPr lang="zh-CN" altLang="en-US" sz="2000" b="1" dirty="0">
                <a:solidFill>
                  <a:srgbClr val="C0504D"/>
                </a:solidFill>
                <a:latin typeface="华文楷体"/>
                <a:ea typeface="华文楷体"/>
              </a:rPr>
              <a:t>行</a:t>
            </a:r>
            <a:r>
              <a:rPr lang="zh-CN" altLang="en-US" sz="2000" b="1" dirty="0" smtClean="0">
                <a:solidFill>
                  <a:srgbClr val="C0504D"/>
                </a:solidFill>
                <a:latin typeface="华文楷体"/>
                <a:ea typeface="华文楷体"/>
              </a:rPr>
              <a:t>业、</a:t>
            </a:r>
            <a:endParaRPr lang="en-US" altLang="zh-CN" sz="2000" b="1" dirty="0" smtClean="0">
              <a:solidFill>
                <a:srgbClr val="C0504D"/>
              </a:solidFill>
              <a:latin typeface="华文楷体"/>
              <a:ea typeface="华文楷体"/>
            </a:endParaRPr>
          </a:p>
          <a:p>
            <a:pPr algn="ctr" defTabSz="785164"/>
            <a:r>
              <a:rPr lang="zh-CN" altLang="en-US" sz="2000" b="1" dirty="0" smtClean="0">
                <a:solidFill>
                  <a:srgbClr val="C0504D"/>
                </a:solidFill>
                <a:latin typeface="华文楷体"/>
                <a:ea typeface="华文楷体"/>
              </a:rPr>
              <a:t>图形设计用户</a:t>
            </a:r>
            <a:endParaRPr lang="zh-CN" altLang="en-US" sz="2000" b="1" dirty="0">
              <a:solidFill>
                <a:srgbClr val="C0504D"/>
              </a:solidFill>
              <a:latin typeface="华文楷体"/>
              <a:ea typeface="华文楷体"/>
            </a:endParaRPr>
          </a:p>
        </p:txBody>
      </p:sp>
    </p:spTree>
    <p:extLst>
      <p:ext uri="{BB962C8B-B14F-4D97-AF65-F5344CB8AC3E}">
        <p14:creationId xmlns:p14="http://schemas.microsoft.com/office/powerpoint/2010/main" val="35793157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solidFill>
                  <a:srgbClr val="A80000"/>
                </a:solidFill>
              </a:rPr>
              <a:t>StackView300-</a:t>
            </a:r>
            <a:r>
              <a:rPr lang="zh-CN" altLang="en-US" dirty="0">
                <a:solidFill>
                  <a:srgbClr val="A80000"/>
                </a:solidFill>
              </a:rPr>
              <a:t>规格参数</a:t>
            </a:r>
          </a:p>
          <a:p>
            <a:endParaRPr lang="zh-CN" altLang="en-US" dirty="0"/>
          </a:p>
        </p:txBody>
      </p:sp>
      <p:sp>
        <p:nvSpPr>
          <p:cNvPr id="4" name="椭圆 3"/>
          <p:cNvSpPr/>
          <p:nvPr/>
        </p:nvSpPr>
        <p:spPr>
          <a:xfrm>
            <a:off x="7428903" y="4364887"/>
            <a:ext cx="4618727" cy="1512018"/>
          </a:xfrm>
          <a:prstGeom prst="ellipse">
            <a:avLst/>
          </a:prstGeom>
          <a:solidFill>
            <a:srgbClr val="CCCCFF"/>
          </a:solidFill>
          <a:ln w="127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785164"/>
            <a:r>
              <a:rPr lang="zh-CN" altLang="en-US" sz="2000" b="1" dirty="0" smtClean="0">
                <a:solidFill>
                  <a:srgbClr val="C0504D"/>
                </a:solidFill>
                <a:latin typeface="华文楷体"/>
                <a:ea typeface="华文楷体"/>
              </a:rPr>
              <a:t>制造业、</a:t>
            </a:r>
            <a:endParaRPr lang="en-US" altLang="zh-CN" sz="2000" b="1" dirty="0" smtClean="0">
              <a:solidFill>
                <a:srgbClr val="C0504D"/>
              </a:solidFill>
              <a:latin typeface="华文楷体"/>
              <a:ea typeface="华文楷体"/>
            </a:endParaRPr>
          </a:p>
          <a:p>
            <a:pPr algn="ctr" defTabSz="785164"/>
            <a:r>
              <a:rPr lang="zh-CN" altLang="en-US" sz="2000" b="1" dirty="0" smtClean="0">
                <a:solidFill>
                  <a:srgbClr val="C0504D"/>
                </a:solidFill>
                <a:latin typeface="华文楷体"/>
                <a:ea typeface="华文楷体"/>
              </a:rPr>
              <a:t>图形设计用户</a:t>
            </a:r>
            <a:endParaRPr lang="zh-CN" altLang="en-US" sz="2000" b="1" dirty="0">
              <a:solidFill>
                <a:srgbClr val="C0504D"/>
              </a:solidFill>
              <a:latin typeface="华文楷体"/>
              <a:ea typeface="华文楷体"/>
            </a:endParaRPr>
          </a:p>
        </p:txBody>
      </p:sp>
      <p:grpSp>
        <p:nvGrpSpPr>
          <p:cNvPr id="6" name="Group 2"/>
          <p:cNvGrpSpPr>
            <a:grpSpLocks/>
          </p:cNvGrpSpPr>
          <p:nvPr/>
        </p:nvGrpSpPr>
        <p:grpSpPr bwMode="auto">
          <a:xfrm>
            <a:off x="7746354" y="1893552"/>
            <a:ext cx="3504607" cy="645410"/>
            <a:chOff x="4882" y="3023"/>
            <a:chExt cx="4687" cy="730"/>
          </a:xfrm>
        </p:grpSpPr>
        <p:grpSp>
          <p:nvGrpSpPr>
            <p:cNvPr id="7" name="Group 3"/>
            <p:cNvGrpSpPr>
              <a:grpSpLocks/>
            </p:cNvGrpSpPr>
            <p:nvPr/>
          </p:nvGrpSpPr>
          <p:grpSpPr bwMode="auto">
            <a:xfrm>
              <a:off x="4882" y="3044"/>
              <a:ext cx="1494" cy="709"/>
              <a:chOff x="5029" y="2601"/>
              <a:chExt cx="3908" cy="2096"/>
            </a:xfrm>
          </p:grpSpPr>
          <p:pic>
            <p:nvPicPr>
              <p:cNvPr id="4100" name="Picture 4" descr="瘦客户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 y="3305"/>
                <a:ext cx="1217" cy="127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3" y="2601"/>
                <a:ext cx="2934" cy="2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6"/>
            <p:cNvGrpSpPr>
              <a:grpSpLocks/>
            </p:cNvGrpSpPr>
            <p:nvPr/>
          </p:nvGrpSpPr>
          <p:grpSpPr bwMode="auto">
            <a:xfrm>
              <a:off x="6476" y="3028"/>
              <a:ext cx="1494" cy="709"/>
              <a:chOff x="5029" y="2601"/>
              <a:chExt cx="3908" cy="2096"/>
            </a:xfrm>
          </p:grpSpPr>
          <p:pic>
            <p:nvPicPr>
              <p:cNvPr id="4103" name="Picture 7" descr="瘦客户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 y="3305"/>
                <a:ext cx="1217" cy="12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3" y="2601"/>
                <a:ext cx="2934" cy="2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9"/>
            <p:cNvGrpSpPr>
              <a:grpSpLocks/>
            </p:cNvGrpSpPr>
            <p:nvPr/>
          </p:nvGrpSpPr>
          <p:grpSpPr bwMode="auto">
            <a:xfrm>
              <a:off x="8075" y="3023"/>
              <a:ext cx="1494" cy="709"/>
              <a:chOff x="5029" y="2601"/>
              <a:chExt cx="3908" cy="2096"/>
            </a:xfrm>
          </p:grpSpPr>
          <p:pic>
            <p:nvPicPr>
              <p:cNvPr id="4106" name="Picture 10" descr="瘦客户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 y="3305"/>
                <a:ext cx="1217" cy="1279"/>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3" y="2601"/>
                <a:ext cx="2934" cy="209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 name="Group 12"/>
          <p:cNvGrpSpPr>
            <a:grpSpLocks/>
          </p:cNvGrpSpPr>
          <p:nvPr/>
        </p:nvGrpSpPr>
        <p:grpSpPr bwMode="auto">
          <a:xfrm>
            <a:off x="7825659" y="2723613"/>
            <a:ext cx="3425302" cy="662015"/>
            <a:chOff x="4882" y="3023"/>
            <a:chExt cx="4687" cy="730"/>
          </a:xfrm>
        </p:grpSpPr>
        <p:grpSp>
          <p:nvGrpSpPr>
            <p:cNvPr id="11" name="Group 13"/>
            <p:cNvGrpSpPr>
              <a:grpSpLocks/>
            </p:cNvGrpSpPr>
            <p:nvPr/>
          </p:nvGrpSpPr>
          <p:grpSpPr bwMode="auto">
            <a:xfrm>
              <a:off x="4882" y="3044"/>
              <a:ext cx="1494" cy="709"/>
              <a:chOff x="5029" y="2601"/>
              <a:chExt cx="3908" cy="2096"/>
            </a:xfrm>
          </p:grpSpPr>
          <p:pic>
            <p:nvPicPr>
              <p:cNvPr id="4110" name="Picture 14" descr="瘦客户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 y="3305"/>
                <a:ext cx="1217" cy="1279"/>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3" y="2601"/>
                <a:ext cx="2934" cy="2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6"/>
            <p:cNvGrpSpPr>
              <a:grpSpLocks/>
            </p:cNvGrpSpPr>
            <p:nvPr/>
          </p:nvGrpSpPr>
          <p:grpSpPr bwMode="auto">
            <a:xfrm>
              <a:off x="6476" y="3028"/>
              <a:ext cx="1494" cy="709"/>
              <a:chOff x="5029" y="2601"/>
              <a:chExt cx="3908" cy="2096"/>
            </a:xfrm>
          </p:grpSpPr>
          <p:pic>
            <p:nvPicPr>
              <p:cNvPr id="4113" name="Picture 17" descr="瘦客户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 y="3305"/>
                <a:ext cx="1217" cy="1279"/>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3" y="2601"/>
                <a:ext cx="2934" cy="2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9"/>
            <p:cNvGrpSpPr>
              <a:grpSpLocks/>
            </p:cNvGrpSpPr>
            <p:nvPr/>
          </p:nvGrpSpPr>
          <p:grpSpPr bwMode="auto">
            <a:xfrm>
              <a:off x="8075" y="3023"/>
              <a:ext cx="1494" cy="709"/>
              <a:chOff x="5029" y="2601"/>
              <a:chExt cx="3908" cy="2096"/>
            </a:xfrm>
          </p:grpSpPr>
          <p:pic>
            <p:nvPicPr>
              <p:cNvPr id="4116" name="Picture 20" descr="瘦客户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 y="3305"/>
                <a:ext cx="1217" cy="1279"/>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3" y="2601"/>
                <a:ext cx="2934" cy="209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128" name="Picture 3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9918" y="3385628"/>
            <a:ext cx="4142705" cy="658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0" name="表格 19"/>
          <p:cNvGraphicFramePr>
            <a:graphicFrameLocks noGrp="1"/>
          </p:cNvGraphicFramePr>
          <p:nvPr>
            <p:extLst>
              <p:ext uri="{D42A27DB-BD31-4B8C-83A1-F6EECF244321}">
                <p14:modId xmlns:p14="http://schemas.microsoft.com/office/powerpoint/2010/main" val="3616010943"/>
              </p:ext>
            </p:extLst>
          </p:nvPr>
        </p:nvGraphicFramePr>
        <p:xfrm>
          <a:off x="240367" y="1200483"/>
          <a:ext cx="6719580" cy="4388387"/>
        </p:xfrm>
        <a:graphic>
          <a:graphicData uri="http://schemas.openxmlformats.org/drawingml/2006/table">
            <a:tbl>
              <a:tblPr firstRow="1" bandRow="1">
                <a:tableStyleId>{21E4AEA4-8DFA-4A89-87EB-49C32662AFE0}</a:tableStyleId>
              </a:tblPr>
              <a:tblGrid>
                <a:gridCol w="6719580"/>
              </a:tblGrid>
              <a:tr h="548093">
                <a:tc>
                  <a:txBody>
                    <a:bodyPr/>
                    <a:lstStyle/>
                    <a:p>
                      <a:pPr algn="ctr"/>
                      <a:r>
                        <a:rPr lang="en-US" altLang="zh-CN" sz="2000" dirty="0" smtClean="0"/>
                        <a:t>STACKVIEW300 </a:t>
                      </a:r>
                      <a:r>
                        <a:rPr lang="zh-CN" altLang="en-US" sz="2000" dirty="0" smtClean="0"/>
                        <a:t>参数规格</a:t>
                      </a:r>
                      <a:endParaRPr lang="zh-CN" altLang="en-US" sz="2000" dirty="0"/>
                    </a:p>
                  </a:txBody>
                  <a:tcPr marL="121899" marR="121899" marT="45709" marB="45709"/>
                </a:tc>
              </a:tr>
              <a:tr h="548093">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64</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位处理器</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548093">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128GB</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内存</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548093">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3TB</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存储空间</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548093">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4</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套千兆网络</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548093">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内置</a:t>
                      </a:r>
                      <a:r>
                        <a:rPr lang="en-US" altLang="zh-CN" sz="1800" dirty="0" err="1" smtClean="0">
                          <a:solidFill>
                            <a:schemeClr val="accent2">
                              <a:lumMod val="75000"/>
                            </a:schemeClr>
                          </a:solidFill>
                          <a:latin typeface="微软雅黑" pitchFamily="34" charset="-122"/>
                          <a:ea typeface="微软雅黑" pitchFamily="34" charset="-122"/>
                          <a:sym typeface="Century Schoolbook" pitchFamily="18" charset="0"/>
                        </a:rPr>
                        <a:t>Ndivia</a:t>
                      </a: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 Grid K1/K2</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 </a:t>
                      </a: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GPU</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模块</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640058">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预装曙光</a:t>
                      </a:r>
                      <a:r>
                        <a:rPr lang="en-US" altLang="zh-CN" sz="1800" dirty="0" err="1" smtClean="0">
                          <a:solidFill>
                            <a:schemeClr val="accent2">
                              <a:lumMod val="75000"/>
                            </a:schemeClr>
                          </a:solidFill>
                          <a:latin typeface="微软雅黑" pitchFamily="34" charset="-122"/>
                          <a:ea typeface="微软雅黑" pitchFamily="34" charset="-122"/>
                          <a:sym typeface="Century Schoolbook" pitchFamily="18" charset="0"/>
                        </a:rPr>
                        <a:t>CloudDesktop</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桌面虚拟</a:t>
                      </a:r>
                      <a:r>
                        <a:rPr lang="zh-CN" altLang="en-US" sz="1800" dirty="0" smtClean="0">
                          <a:solidFill>
                            <a:schemeClr val="accent2">
                              <a:lumMod val="75000"/>
                            </a:schemeClr>
                          </a:solidFill>
                          <a:latin typeface="微软雅黑" pitchFamily="34" charset="-122"/>
                          <a:ea typeface="微软雅黑" pitchFamily="34" charset="-122"/>
                        </a:rPr>
                        <a:t>化平台</a:t>
                      </a:r>
                      <a:endParaRPr lang="en-US" altLang="zh-CN" sz="1800" dirty="0" smtClean="0">
                        <a:solidFill>
                          <a:schemeClr val="accent2">
                            <a:lumMod val="75000"/>
                          </a:schemeClr>
                        </a:solidFill>
                        <a:latin typeface="微软雅黑" pitchFamily="34" charset="-122"/>
                        <a:ea typeface="微软雅黑" pitchFamily="34" charset="-122"/>
                      </a:endParaRPr>
                    </a:p>
                    <a:p>
                      <a:pPr marL="0" marR="0" indent="0" algn="ctr" defTabSz="784390" rtl="0" eaLnBrk="1" fontAlgn="auto" latinLnBrk="0" hangingPunct="1">
                        <a:lnSpc>
                          <a:spcPct val="100000"/>
                        </a:lnSpc>
                        <a:spcBef>
                          <a:spcPts val="0"/>
                        </a:spcBef>
                        <a:spcAft>
                          <a:spcPts val="0"/>
                        </a:spcAft>
                        <a:buClrTx/>
                        <a:buSzTx/>
                        <a:buFontTx/>
                        <a:buNone/>
                        <a:tabLst/>
                        <a:defRPr/>
                      </a:pP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r h="459771">
                <a:tc>
                  <a:txBody>
                    <a:bodyPr/>
                    <a:lstStyle/>
                    <a:p>
                      <a:pPr marL="0" marR="0" indent="0" algn="ctr" defTabSz="784390" rtl="0" eaLnBrk="1" fontAlgn="auto" latinLnBrk="0" hangingPunct="1">
                        <a:lnSpc>
                          <a:spcPct val="100000"/>
                        </a:lnSpc>
                        <a:spcBef>
                          <a:spcPts val="0"/>
                        </a:spcBef>
                        <a:spcAft>
                          <a:spcPts val="0"/>
                        </a:spcAft>
                        <a:buClrTx/>
                        <a:buSzTx/>
                        <a:buFontTx/>
                        <a:buNone/>
                        <a:tabLst/>
                        <a:defRPr/>
                      </a:pP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含终端、</a:t>
                      </a:r>
                      <a:r>
                        <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rPr>
                        <a:t>GPU</a:t>
                      </a:r>
                      <a:r>
                        <a:rPr lang="zh-CN" altLang="en-US" sz="1800" dirty="0" smtClean="0">
                          <a:solidFill>
                            <a:schemeClr val="accent2">
                              <a:lumMod val="75000"/>
                            </a:schemeClr>
                          </a:solidFill>
                          <a:latin typeface="微软雅黑" pitchFamily="34" charset="-122"/>
                          <a:ea typeface="微软雅黑" pitchFamily="34" charset="-122"/>
                          <a:sym typeface="Century Schoolbook" pitchFamily="18" charset="0"/>
                        </a:rPr>
                        <a:t>卡</a:t>
                      </a:r>
                      <a:endParaRPr lang="en-US" altLang="zh-CN" sz="1800" dirty="0" smtClean="0">
                        <a:solidFill>
                          <a:schemeClr val="accent2">
                            <a:lumMod val="75000"/>
                          </a:schemeClr>
                        </a:solidFill>
                        <a:latin typeface="微软雅黑" pitchFamily="34" charset="-122"/>
                        <a:ea typeface="微软雅黑" pitchFamily="34" charset="-122"/>
                        <a:sym typeface="Century Schoolbook" pitchFamily="18" charset="0"/>
                      </a:endParaRPr>
                    </a:p>
                  </a:txBody>
                  <a:tcPr marL="121899" marR="121899" marT="45709" marB="45709"/>
                </a:tc>
              </a:tr>
            </a:tbl>
          </a:graphicData>
        </a:graphic>
      </p:graphicFrame>
      <p:pic>
        <p:nvPicPr>
          <p:cNvPr id="41" name="图片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21959" y="1341253"/>
            <a:ext cx="1537529" cy="480925"/>
          </a:xfrm>
          <a:prstGeom prst="rect">
            <a:avLst/>
          </a:prstGeom>
        </p:spPr>
      </p:pic>
    </p:spTree>
    <p:extLst>
      <p:ext uri="{BB962C8B-B14F-4D97-AF65-F5344CB8AC3E}">
        <p14:creationId xmlns:p14="http://schemas.microsoft.com/office/powerpoint/2010/main" val="7697987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298" y="1074508"/>
            <a:ext cx="1586081" cy="116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4433" y="3729523"/>
            <a:ext cx="1330252" cy="976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172" y="4798974"/>
            <a:ext cx="1586081" cy="116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53" y="1578259"/>
            <a:ext cx="3027256" cy="222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021" y="2661349"/>
            <a:ext cx="1712921" cy="127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825" y="1485238"/>
            <a:ext cx="2119220" cy="157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7298" y="4131227"/>
            <a:ext cx="1090575" cy="80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5218" y="3213031"/>
            <a:ext cx="1232951" cy="91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1094" y="3771268"/>
            <a:ext cx="1090575" cy="80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占位符 2"/>
          <p:cNvSpPr>
            <a:spLocks noGrp="1"/>
          </p:cNvSpPr>
          <p:nvPr>
            <p:ph type="body" sz="quarter" idx="13"/>
          </p:nvPr>
        </p:nvSpPr>
        <p:spPr>
          <a:xfrm>
            <a:off x="240367" y="334105"/>
            <a:ext cx="8700812" cy="571483"/>
          </a:xfrm>
        </p:spPr>
        <p:txBody>
          <a:bodyPr/>
          <a:lstStyle/>
          <a:p>
            <a:r>
              <a:rPr lang="en-US" altLang="zh-CN" dirty="0" err="1" smtClean="0">
                <a:solidFill>
                  <a:srgbClr val="A80000"/>
                </a:solidFill>
              </a:rPr>
              <a:t>StackView</a:t>
            </a:r>
            <a:r>
              <a:rPr lang="zh-CN" altLang="en-US" dirty="0" smtClean="0">
                <a:solidFill>
                  <a:srgbClr val="A80000"/>
                </a:solidFill>
              </a:rPr>
              <a:t>系列产品</a:t>
            </a:r>
            <a:r>
              <a:rPr lang="en-US" altLang="zh-CN" dirty="0" smtClean="0">
                <a:solidFill>
                  <a:srgbClr val="A80000"/>
                </a:solidFill>
              </a:rPr>
              <a:t>---</a:t>
            </a:r>
            <a:r>
              <a:rPr lang="zh-CN" altLang="en-US" dirty="0">
                <a:solidFill>
                  <a:srgbClr val="A80000"/>
                </a:solidFill>
              </a:rPr>
              <a:t>客户</a:t>
            </a:r>
            <a:r>
              <a:rPr lang="zh-CN" altLang="en-US" dirty="0" smtClean="0">
                <a:solidFill>
                  <a:srgbClr val="A80000"/>
                </a:solidFill>
              </a:rPr>
              <a:t>价值</a:t>
            </a:r>
            <a:endParaRPr lang="zh-CN" altLang="en-US" dirty="0">
              <a:solidFill>
                <a:srgbClr val="A80000"/>
              </a:solidFill>
            </a:endParaRPr>
          </a:p>
        </p:txBody>
      </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8092" y="4940820"/>
            <a:ext cx="3793909" cy="1497509"/>
          </a:xfrm>
          <a:prstGeom prst="rect">
            <a:avLst/>
          </a:prstGeom>
        </p:spPr>
      </p:pic>
      <p:sp>
        <p:nvSpPr>
          <p:cNvPr id="5" name="TextBox 4"/>
          <p:cNvSpPr txBox="1"/>
          <p:nvPr/>
        </p:nvSpPr>
        <p:spPr>
          <a:xfrm>
            <a:off x="7808691" y="2526471"/>
            <a:ext cx="2108269" cy="323165"/>
          </a:xfrm>
          <a:prstGeom prst="rect">
            <a:avLst/>
          </a:prstGeom>
          <a:noFill/>
        </p:spPr>
        <p:txBody>
          <a:bodyPr wrap="none" rtlCol="0">
            <a:spAutoFit/>
          </a:bodyPr>
          <a:lstStyle/>
          <a:p>
            <a:pPr defTabSz="785164"/>
            <a:r>
              <a:rPr lang="zh-CN" altLang="en-US" sz="1500" dirty="0" smtClean="0">
                <a:solidFill>
                  <a:prstClr val="black"/>
                </a:solidFill>
                <a:latin typeface="Century Schoolbook"/>
                <a:ea typeface="宋体"/>
              </a:rPr>
              <a:t>端到端的整体解决方案</a:t>
            </a:r>
            <a:endParaRPr lang="zh-CN" altLang="en-US" sz="1500" dirty="0">
              <a:solidFill>
                <a:prstClr val="black"/>
              </a:solidFill>
              <a:latin typeface="Century Schoolbook"/>
              <a:ea typeface="宋体"/>
            </a:endParaRPr>
          </a:p>
        </p:txBody>
      </p:sp>
      <p:sp>
        <p:nvSpPr>
          <p:cNvPr id="6" name="TextBox 5"/>
          <p:cNvSpPr txBox="1"/>
          <p:nvPr/>
        </p:nvSpPr>
        <p:spPr>
          <a:xfrm>
            <a:off x="2136251" y="3526794"/>
            <a:ext cx="954107" cy="323165"/>
          </a:xfrm>
          <a:prstGeom prst="rect">
            <a:avLst/>
          </a:prstGeom>
          <a:noFill/>
        </p:spPr>
        <p:txBody>
          <a:bodyPr wrap="none" rtlCol="0">
            <a:spAutoFit/>
          </a:bodyPr>
          <a:lstStyle/>
          <a:p>
            <a:pPr defTabSz="785164"/>
            <a:r>
              <a:rPr lang="zh-CN" altLang="en-US" sz="1500" dirty="0" smtClean="0">
                <a:solidFill>
                  <a:prstClr val="black"/>
                </a:solidFill>
                <a:latin typeface="Century Schoolbook"/>
                <a:ea typeface="宋体"/>
              </a:rPr>
              <a:t>简化实施</a:t>
            </a:r>
            <a:endParaRPr lang="zh-CN" altLang="en-US" sz="1500" dirty="0">
              <a:solidFill>
                <a:prstClr val="black"/>
              </a:solidFill>
              <a:latin typeface="Century Schoolbook"/>
              <a:ea typeface="宋体"/>
            </a:endParaRPr>
          </a:p>
        </p:txBody>
      </p:sp>
      <p:sp>
        <p:nvSpPr>
          <p:cNvPr id="8" name="TextBox 7"/>
          <p:cNvSpPr txBox="1"/>
          <p:nvPr/>
        </p:nvSpPr>
        <p:spPr>
          <a:xfrm>
            <a:off x="10546857" y="4014525"/>
            <a:ext cx="569387" cy="323165"/>
          </a:xfrm>
          <a:prstGeom prst="rect">
            <a:avLst/>
          </a:prstGeom>
          <a:noFill/>
        </p:spPr>
        <p:txBody>
          <a:bodyPr wrap="none" rtlCol="0">
            <a:spAutoFit/>
          </a:bodyPr>
          <a:lstStyle/>
          <a:p>
            <a:pPr defTabSz="785164"/>
            <a:r>
              <a:rPr lang="zh-CN" altLang="en-US" sz="1500" dirty="0" smtClean="0">
                <a:solidFill>
                  <a:prstClr val="black"/>
                </a:solidFill>
                <a:latin typeface="Century Schoolbook"/>
                <a:ea typeface="宋体"/>
              </a:rPr>
              <a:t>高效</a:t>
            </a:r>
            <a:endParaRPr lang="en-US" altLang="zh-CN" sz="1500" dirty="0" smtClean="0">
              <a:solidFill>
                <a:prstClr val="black"/>
              </a:solidFill>
              <a:latin typeface="Century Schoolbook"/>
              <a:ea typeface="宋体"/>
            </a:endParaRPr>
          </a:p>
        </p:txBody>
      </p:sp>
      <p:sp>
        <p:nvSpPr>
          <p:cNvPr id="9" name="TextBox 8"/>
          <p:cNvSpPr txBox="1"/>
          <p:nvPr/>
        </p:nvSpPr>
        <p:spPr>
          <a:xfrm>
            <a:off x="4560101" y="4076927"/>
            <a:ext cx="761747" cy="323165"/>
          </a:xfrm>
          <a:prstGeom prst="rect">
            <a:avLst/>
          </a:prstGeom>
          <a:noFill/>
        </p:spPr>
        <p:txBody>
          <a:bodyPr wrap="none" rtlCol="0">
            <a:spAutoFit/>
          </a:bodyPr>
          <a:lstStyle/>
          <a:p>
            <a:pPr defTabSz="785164"/>
            <a:r>
              <a:rPr lang="zh-CN" altLang="en-US" sz="1500" dirty="0" smtClean="0">
                <a:solidFill>
                  <a:prstClr val="black"/>
                </a:solidFill>
                <a:latin typeface="Century Schoolbook"/>
                <a:ea typeface="宋体"/>
              </a:rPr>
              <a:t>国产化</a:t>
            </a:r>
            <a:endParaRPr lang="zh-CN" altLang="en-US" sz="1500" dirty="0">
              <a:solidFill>
                <a:prstClr val="black"/>
              </a:solidFill>
              <a:latin typeface="Century Schoolbook"/>
              <a:ea typeface="宋体"/>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3352" y="1251571"/>
            <a:ext cx="1090575" cy="80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6383988" y="1508632"/>
            <a:ext cx="569387" cy="323165"/>
          </a:xfrm>
          <a:prstGeom prst="rect">
            <a:avLst/>
          </a:prstGeom>
        </p:spPr>
        <p:txBody>
          <a:bodyPr wrap="none">
            <a:spAutoFit/>
          </a:bodyPr>
          <a:lstStyle/>
          <a:p>
            <a:pPr defTabSz="785164"/>
            <a:r>
              <a:rPr lang="zh-CN" altLang="en-US" sz="1500" dirty="0" smtClean="0">
                <a:solidFill>
                  <a:prstClr val="black"/>
                </a:solidFill>
                <a:latin typeface="Century Schoolbook"/>
                <a:ea typeface="宋体"/>
              </a:rPr>
              <a:t>绿色</a:t>
            </a:r>
            <a:endParaRPr lang="zh-CN" altLang="en-US" sz="1500" dirty="0">
              <a:solidFill>
                <a:prstClr val="black"/>
              </a:solidFill>
              <a:latin typeface="Century Schoolbook"/>
              <a:ea typeface="宋体"/>
            </a:endParaRPr>
          </a:p>
        </p:txBody>
      </p:sp>
      <p:sp>
        <p:nvSpPr>
          <p:cNvPr id="17" name="TextBox 16"/>
          <p:cNvSpPr txBox="1"/>
          <p:nvPr/>
        </p:nvSpPr>
        <p:spPr>
          <a:xfrm>
            <a:off x="7151940" y="4382454"/>
            <a:ext cx="761747" cy="323165"/>
          </a:xfrm>
          <a:prstGeom prst="rect">
            <a:avLst/>
          </a:prstGeom>
          <a:noFill/>
        </p:spPr>
        <p:txBody>
          <a:bodyPr wrap="none" rtlCol="0">
            <a:spAutoFit/>
          </a:bodyPr>
          <a:lstStyle/>
          <a:p>
            <a:pPr defTabSz="785164"/>
            <a:r>
              <a:rPr lang="zh-CN" altLang="en-US" sz="1500" dirty="0">
                <a:solidFill>
                  <a:prstClr val="black"/>
                </a:solidFill>
                <a:latin typeface="Century Schoolbook"/>
                <a:ea typeface="宋体"/>
              </a:rPr>
              <a:t>可靠性</a:t>
            </a:r>
          </a:p>
        </p:txBody>
      </p:sp>
      <p:sp>
        <p:nvSpPr>
          <p:cNvPr id="22" name="TextBox 21"/>
          <p:cNvSpPr txBox="1"/>
          <p:nvPr/>
        </p:nvSpPr>
        <p:spPr>
          <a:xfrm>
            <a:off x="4368113" y="5219293"/>
            <a:ext cx="761747" cy="323165"/>
          </a:xfrm>
          <a:prstGeom prst="rect">
            <a:avLst/>
          </a:prstGeom>
          <a:noFill/>
        </p:spPr>
        <p:txBody>
          <a:bodyPr wrap="none" rtlCol="0">
            <a:spAutoFit/>
          </a:bodyPr>
          <a:lstStyle/>
          <a:p>
            <a:pPr defTabSz="785164"/>
            <a:r>
              <a:rPr lang="zh-CN" altLang="en-US" sz="1500" dirty="0" smtClean="0">
                <a:solidFill>
                  <a:prstClr val="black"/>
                </a:solidFill>
                <a:latin typeface="Century Schoolbook"/>
                <a:ea typeface="宋体"/>
              </a:rPr>
              <a:t>稳定性</a:t>
            </a:r>
            <a:endParaRPr lang="zh-CN" altLang="en-US" sz="1500" dirty="0">
              <a:solidFill>
                <a:prstClr val="black"/>
              </a:solidFill>
              <a:latin typeface="Century Schoolbook"/>
              <a:ea typeface="宋体"/>
            </a:endParaRPr>
          </a:p>
        </p:txBody>
      </p:sp>
      <p:sp>
        <p:nvSpPr>
          <p:cNvPr id="24" name="TextBox 23"/>
          <p:cNvSpPr txBox="1"/>
          <p:nvPr/>
        </p:nvSpPr>
        <p:spPr>
          <a:xfrm>
            <a:off x="3504163" y="2098036"/>
            <a:ext cx="1338828" cy="323165"/>
          </a:xfrm>
          <a:prstGeom prst="rect">
            <a:avLst/>
          </a:prstGeom>
          <a:noFill/>
        </p:spPr>
        <p:txBody>
          <a:bodyPr wrap="none" rtlCol="0">
            <a:spAutoFit/>
          </a:bodyPr>
          <a:lstStyle/>
          <a:p>
            <a:pPr defTabSz="785164"/>
            <a:r>
              <a:rPr lang="zh-CN" altLang="en-US" sz="1500" dirty="0" smtClean="0">
                <a:solidFill>
                  <a:prstClr val="black"/>
                </a:solidFill>
                <a:latin typeface="Century Schoolbook"/>
                <a:ea typeface="宋体"/>
              </a:rPr>
              <a:t>防止数据遗失</a:t>
            </a:r>
            <a:endParaRPr lang="zh-CN" altLang="en-US" sz="1500" dirty="0">
              <a:solidFill>
                <a:prstClr val="black"/>
              </a:solidFill>
              <a:latin typeface="Century Schoolbook"/>
              <a:ea typeface="宋体"/>
            </a:endParaRPr>
          </a:p>
        </p:txBody>
      </p:sp>
      <p:sp>
        <p:nvSpPr>
          <p:cNvPr id="26" name="TextBox 25"/>
          <p:cNvSpPr txBox="1"/>
          <p:nvPr/>
        </p:nvSpPr>
        <p:spPr>
          <a:xfrm>
            <a:off x="5904010" y="3144688"/>
            <a:ext cx="1146468" cy="323165"/>
          </a:xfrm>
          <a:prstGeom prst="rect">
            <a:avLst/>
          </a:prstGeom>
          <a:noFill/>
        </p:spPr>
        <p:txBody>
          <a:bodyPr wrap="none" rtlCol="0">
            <a:spAutoFit/>
          </a:bodyPr>
          <a:lstStyle/>
          <a:p>
            <a:pPr defTabSz="785164"/>
            <a:r>
              <a:rPr lang="zh-CN" altLang="en-US" sz="1500" dirty="0" smtClean="0">
                <a:solidFill>
                  <a:prstClr val="black"/>
                </a:solidFill>
                <a:latin typeface="Century Schoolbook"/>
                <a:ea typeface="宋体"/>
              </a:rPr>
              <a:t>融合式架构</a:t>
            </a:r>
            <a:endParaRPr lang="zh-CN" altLang="en-US" sz="1500" dirty="0">
              <a:solidFill>
                <a:prstClr val="black"/>
              </a:solidFill>
              <a:latin typeface="Century Schoolbook"/>
              <a:ea typeface="宋体"/>
            </a:endParaRPr>
          </a:p>
        </p:txBody>
      </p:sp>
      <p:sp>
        <p:nvSpPr>
          <p:cNvPr id="28" name="TextBox 27"/>
          <p:cNvSpPr txBox="1"/>
          <p:nvPr/>
        </p:nvSpPr>
        <p:spPr>
          <a:xfrm>
            <a:off x="816335" y="1450114"/>
            <a:ext cx="954107" cy="323165"/>
          </a:xfrm>
          <a:prstGeom prst="rect">
            <a:avLst/>
          </a:prstGeom>
          <a:noFill/>
        </p:spPr>
        <p:txBody>
          <a:bodyPr wrap="none" rtlCol="0">
            <a:spAutoFit/>
          </a:bodyPr>
          <a:lstStyle/>
          <a:p>
            <a:pPr defTabSz="785164"/>
            <a:r>
              <a:rPr lang="zh-CN" altLang="en-US" sz="1500" dirty="0">
                <a:solidFill>
                  <a:prstClr val="black"/>
                </a:solidFill>
                <a:latin typeface="Century Schoolbook"/>
                <a:ea typeface="宋体"/>
              </a:rPr>
              <a:t>开</a:t>
            </a:r>
            <a:r>
              <a:rPr lang="zh-CN" altLang="en-US" sz="1500" dirty="0" smtClean="0">
                <a:solidFill>
                  <a:prstClr val="black"/>
                </a:solidFill>
                <a:latin typeface="Century Schoolbook"/>
                <a:ea typeface="宋体"/>
              </a:rPr>
              <a:t>箱即用</a:t>
            </a:r>
            <a:endParaRPr lang="zh-CN" altLang="en-US" sz="1500" dirty="0">
              <a:solidFill>
                <a:prstClr val="black"/>
              </a:solidFill>
              <a:latin typeface="Century Schoolbook"/>
              <a:ea typeface="宋体"/>
            </a:endParaRPr>
          </a:p>
        </p:txBody>
      </p:sp>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353" y="2637098"/>
            <a:ext cx="1090575" cy="80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矩形 32"/>
          <p:cNvSpPr/>
          <p:nvPr/>
        </p:nvSpPr>
        <p:spPr>
          <a:xfrm>
            <a:off x="658987" y="2894156"/>
            <a:ext cx="569387" cy="323165"/>
          </a:xfrm>
          <a:prstGeom prst="rect">
            <a:avLst/>
          </a:prstGeom>
        </p:spPr>
        <p:txBody>
          <a:bodyPr wrap="none">
            <a:spAutoFit/>
          </a:bodyPr>
          <a:lstStyle/>
          <a:p>
            <a:pPr defTabSz="785164"/>
            <a:r>
              <a:rPr lang="zh-CN" altLang="en-US" sz="1500" dirty="0">
                <a:solidFill>
                  <a:prstClr val="black"/>
                </a:solidFill>
                <a:latin typeface="Century Schoolbook"/>
                <a:ea typeface="宋体"/>
              </a:rPr>
              <a:t>弹性</a:t>
            </a:r>
          </a:p>
        </p:txBody>
      </p:sp>
      <p:pic>
        <p:nvPicPr>
          <p:cNvPr id="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1700" y="1269260"/>
            <a:ext cx="1090575" cy="80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矩形 34"/>
          <p:cNvSpPr/>
          <p:nvPr/>
        </p:nvSpPr>
        <p:spPr>
          <a:xfrm>
            <a:off x="11122333" y="1526321"/>
            <a:ext cx="569387" cy="323165"/>
          </a:xfrm>
          <a:prstGeom prst="rect">
            <a:avLst/>
          </a:prstGeom>
        </p:spPr>
        <p:txBody>
          <a:bodyPr wrap="none">
            <a:spAutoFit/>
          </a:bodyPr>
          <a:lstStyle/>
          <a:p>
            <a:pPr defTabSz="785164"/>
            <a:r>
              <a:rPr lang="zh-CN" altLang="en-US" sz="1500" dirty="0">
                <a:solidFill>
                  <a:prstClr val="black"/>
                </a:solidFill>
                <a:latin typeface="Century Schoolbook"/>
                <a:ea typeface="宋体"/>
              </a:rPr>
              <a:t>灵活</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84" y="4365084"/>
            <a:ext cx="2316975" cy="1699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05845" y="5049680"/>
            <a:ext cx="1367475" cy="323165"/>
          </a:xfrm>
          <a:prstGeom prst="rect">
            <a:avLst/>
          </a:prstGeom>
          <a:noFill/>
        </p:spPr>
        <p:txBody>
          <a:bodyPr wrap="none" rtlCol="0">
            <a:spAutoFit/>
          </a:bodyPr>
          <a:lstStyle/>
          <a:p>
            <a:pPr defTabSz="785164"/>
            <a:r>
              <a:rPr lang="en-US" altLang="zh-CN" sz="1500" dirty="0">
                <a:solidFill>
                  <a:prstClr val="black"/>
                </a:solidFill>
                <a:latin typeface="Century Schoolbook"/>
                <a:ea typeface="宋体"/>
              </a:rPr>
              <a:t>ALL IN </a:t>
            </a:r>
            <a:r>
              <a:rPr lang="en-US" altLang="zh-CN" sz="1500" dirty="0" smtClean="0">
                <a:solidFill>
                  <a:prstClr val="black"/>
                </a:solidFill>
                <a:latin typeface="Century Schoolbook"/>
                <a:ea typeface="宋体"/>
              </a:rPr>
              <a:t>ONE</a:t>
            </a:r>
            <a:endParaRPr lang="zh-CN" altLang="en-US" sz="1500" dirty="0">
              <a:solidFill>
                <a:prstClr val="black"/>
              </a:solidFill>
              <a:latin typeface="Century Schoolbook"/>
              <a:ea typeface="宋体"/>
            </a:endParaRP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530" y="5059593"/>
            <a:ext cx="1712921" cy="127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6347514" y="5528407"/>
            <a:ext cx="954107" cy="323165"/>
          </a:xfrm>
          <a:prstGeom prst="rect">
            <a:avLst/>
          </a:prstGeom>
          <a:noFill/>
        </p:spPr>
        <p:txBody>
          <a:bodyPr wrap="none" rtlCol="0">
            <a:spAutoFit/>
          </a:bodyPr>
          <a:lstStyle/>
          <a:p>
            <a:pPr defTabSz="785164"/>
            <a:r>
              <a:rPr lang="zh-CN" altLang="en-US" sz="1500" dirty="0" smtClean="0">
                <a:solidFill>
                  <a:prstClr val="black"/>
                </a:solidFill>
                <a:latin typeface="Century Schoolbook"/>
                <a:ea typeface="宋体"/>
              </a:rPr>
              <a:t>成本可控</a:t>
            </a:r>
            <a:endParaRPr lang="zh-CN" altLang="en-US" sz="1500" dirty="0">
              <a:solidFill>
                <a:prstClr val="black"/>
              </a:solidFill>
              <a:latin typeface="Century Schoolbook"/>
              <a:ea typeface="宋体"/>
            </a:endParaRPr>
          </a:p>
        </p:txBody>
      </p:sp>
    </p:spTree>
    <p:extLst>
      <p:ext uri="{BB962C8B-B14F-4D97-AF65-F5344CB8AC3E}">
        <p14:creationId xmlns:p14="http://schemas.microsoft.com/office/powerpoint/2010/main" val="341298703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nvPr>
        </p:nvGraphicFramePr>
        <p:xfrm>
          <a:off x="1103445" y="1700808"/>
          <a:ext cx="10369153"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6862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r>
              <a:rPr lang="zh-CN" altLang="en-US" dirty="0"/>
              <a:t>云计算是第三次信息技术革命</a:t>
            </a:r>
          </a:p>
        </p:txBody>
      </p:sp>
      <p:sp>
        <p:nvSpPr>
          <p:cNvPr id="270338" name="页脚占位符 3"/>
          <p:cNvSpPr>
            <a:spLocks noGrp="1"/>
          </p:cNvSpPr>
          <p:nvPr>
            <p:ph type="ftr" sz="quarter" idx="4294967295"/>
          </p:nvPr>
        </p:nvSpPr>
        <p:spPr bwMode="auto">
          <a:xfrm>
            <a:off x="9347200" y="6381756"/>
            <a:ext cx="2844801" cy="244475"/>
          </a:xfrm>
          <a:prstGeom prst="rect">
            <a:avLst/>
          </a:prstGeom>
          <a:noFill/>
          <a:ln>
            <a:miter lim="800000"/>
            <a:headEnd/>
            <a:tailEnd/>
          </a:ln>
        </p:spPr>
        <p:txBody>
          <a:bodyPr/>
          <a:lstStyle/>
          <a:p>
            <a:r>
              <a:rPr lang="zh-CN" altLang="en-US">
                <a:solidFill>
                  <a:prstClr val="black"/>
                </a:solidFill>
                <a:latin typeface="Century Schoolbook"/>
                <a:ea typeface="宋体"/>
              </a:rPr>
              <a:t>   </a:t>
            </a:r>
          </a:p>
          <a:p>
            <a:r>
              <a:rPr lang="en-US" altLang="zh-CN">
                <a:solidFill>
                  <a:prstClr val="black"/>
                </a:solidFill>
                <a:latin typeface="Century Schoolbook"/>
                <a:ea typeface="宋体"/>
              </a:rPr>
              <a:t>   </a:t>
            </a:r>
          </a:p>
        </p:txBody>
      </p:sp>
      <p:grpSp>
        <p:nvGrpSpPr>
          <p:cNvPr id="270339" name="Group 2"/>
          <p:cNvGrpSpPr>
            <a:grpSpLocks/>
          </p:cNvGrpSpPr>
          <p:nvPr/>
        </p:nvGrpSpPr>
        <p:grpSpPr bwMode="auto">
          <a:xfrm>
            <a:off x="8290987" y="1516063"/>
            <a:ext cx="1583268" cy="876300"/>
            <a:chOff x="803" y="1519"/>
            <a:chExt cx="937" cy="692"/>
          </a:xfrm>
        </p:grpSpPr>
        <p:sp>
          <p:nvSpPr>
            <p:cNvPr id="448515" name="AutoShape 3"/>
            <p:cNvSpPr>
              <a:spLocks noChangeArrowheads="1"/>
            </p:cNvSpPr>
            <p:nvPr/>
          </p:nvSpPr>
          <p:spPr bwMode="gray">
            <a:xfrm>
              <a:off x="803" y="1519"/>
              <a:ext cx="937" cy="692"/>
            </a:xfrm>
            <a:custGeom>
              <a:avLst/>
              <a:gdLst>
                <a:gd name="G0" fmla="+- 634 0 0"/>
                <a:gd name="G1" fmla="+- 0 0 0"/>
                <a:gd name="G2" fmla="+- 0 0 0"/>
                <a:gd name="T0" fmla="*/ 0 256 1"/>
                <a:gd name="T1" fmla="*/ 180 256 1"/>
                <a:gd name="G3" fmla="+- 0 T0 T1"/>
                <a:gd name="T2" fmla="*/ 0 256 1"/>
                <a:gd name="T3" fmla="*/ 90 256 1"/>
                <a:gd name="G4" fmla="+- 0 T2 T3"/>
                <a:gd name="G5" fmla="*/ G4 2 1"/>
                <a:gd name="T4" fmla="*/ 90 256 1"/>
                <a:gd name="T5" fmla="*/ 0 256 1"/>
                <a:gd name="G6" fmla="+- 0 T4 T5"/>
                <a:gd name="G7" fmla="*/ G6 2 1"/>
                <a:gd name="G8" fmla="abs 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34"/>
                <a:gd name="G18" fmla="*/ 634 1 2"/>
                <a:gd name="G19" fmla="+- G18 5400 0"/>
                <a:gd name="G20" fmla="cos G19 0"/>
                <a:gd name="G21" fmla="sin G19 0"/>
                <a:gd name="G22" fmla="+- G20 10800 0"/>
                <a:gd name="G23" fmla="+- G21 10800 0"/>
                <a:gd name="G24" fmla="+- 10800 0 G20"/>
                <a:gd name="G25" fmla="+- 634 10800 0"/>
                <a:gd name="G26" fmla="?: G9 G17 G25"/>
                <a:gd name="G27" fmla="?: G9 0 21600"/>
                <a:gd name="G28" fmla="cos 10800 0"/>
                <a:gd name="G29" fmla="sin 10800 0"/>
                <a:gd name="G30" fmla="sin 634 0"/>
                <a:gd name="G31" fmla="+- G28 10800 0"/>
                <a:gd name="G32" fmla="+- G29 10800 0"/>
                <a:gd name="G33" fmla="+- G30 10800 0"/>
                <a:gd name="G34" fmla="?: G4 0 G31"/>
                <a:gd name="G35" fmla="?: 0 G34 0"/>
                <a:gd name="G36" fmla="?: G6 G35 G31"/>
                <a:gd name="G37" fmla="+- 21600 0 G36"/>
                <a:gd name="G38" fmla="?: G4 0 G33"/>
                <a:gd name="G39" fmla="?: 0 G38 G32"/>
                <a:gd name="G40" fmla="?: G6 G39 0"/>
                <a:gd name="G41" fmla="?: G4 G32 21600"/>
                <a:gd name="G42" fmla="?: G6 G41 G33"/>
                <a:gd name="T12" fmla="*/ 10800 w 21600"/>
                <a:gd name="T13" fmla="*/ 21600 h 21600"/>
                <a:gd name="T14" fmla="*/ 16517 w 21600"/>
                <a:gd name="T15" fmla="*/ 10800 h 21600"/>
                <a:gd name="T16" fmla="*/ 10800 w 21600"/>
                <a:gd name="T17" fmla="*/ 11434 h 21600"/>
                <a:gd name="T18" fmla="*/ 5083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close/>
                </a:path>
              </a:pathLst>
            </a:cu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defRPr/>
              </a:pPr>
              <a:endParaRPr lang="zh-CN" altLang="en-US">
                <a:solidFill>
                  <a:prstClr val="white"/>
                </a:solidFill>
                <a:latin typeface="Century Schoolbook"/>
                <a:ea typeface="宋体"/>
              </a:endParaRPr>
            </a:p>
          </p:txBody>
        </p:sp>
        <p:sp>
          <p:nvSpPr>
            <p:cNvPr id="448516" name="Oval 4"/>
            <p:cNvSpPr>
              <a:spLocks noChangeArrowheads="1"/>
            </p:cNvSpPr>
            <p:nvPr/>
          </p:nvSpPr>
          <p:spPr bwMode="gray">
            <a:xfrm>
              <a:off x="803" y="1799"/>
              <a:ext cx="937" cy="144"/>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defRPr/>
              </a:pPr>
              <a:endParaRPr lang="zh-CN" altLang="en-US">
                <a:solidFill>
                  <a:prstClr val="white"/>
                </a:solidFill>
                <a:latin typeface="Century Schoolbook"/>
                <a:ea typeface="宋体"/>
              </a:endParaRPr>
            </a:p>
          </p:txBody>
        </p:sp>
      </p:grpSp>
      <p:sp>
        <p:nvSpPr>
          <p:cNvPr id="270340" name="Text Box 5"/>
          <p:cNvSpPr txBox="1">
            <a:spLocks noChangeArrowheads="1"/>
          </p:cNvSpPr>
          <p:nvPr/>
        </p:nvSpPr>
        <p:spPr bwMode="gray">
          <a:xfrm>
            <a:off x="8360397" y="2091672"/>
            <a:ext cx="1480618" cy="30777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pPr>
            <a:r>
              <a:rPr lang="zh-CN" altLang="en-US" sz="1400" dirty="0">
                <a:ln w="0"/>
                <a:solidFill>
                  <a:prstClr val="black"/>
                </a:solidFill>
                <a:effectLst>
                  <a:outerShdw blurRad="38100" dist="19050" dir="2700000" algn="tl" rotWithShape="0">
                    <a:prstClr val="black">
                      <a:alpha val="40000"/>
                    </a:prstClr>
                  </a:outerShdw>
                </a:effectLst>
                <a:latin typeface="Century Schoolbook"/>
                <a:ea typeface="宋体"/>
              </a:rPr>
              <a:t>个人计算机</a:t>
            </a:r>
            <a:endParaRPr lang="en-US" altLang="zh-CN" sz="1400" dirty="0">
              <a:ln w="0"/>
              <a:solidFill>
                <a:prstClr val="black"/>
              </a:solidFill>
              <a:effectLst>
                <a:outerShdw blurRad="38100" dist="19050" dir="2700000" algn="tl" rotWithShape="0">
                  <a:prstClr val="black">
                    <a:alpha val="40000"/>
                  </a:prstClr>
                </a:outerShdw>
              </a:effectLst>
              <a:latin typeface="Century Schoolbook"/>
              <a:ea typeface="宋体"/>
            </a:endParaRPr>
          </a:p>
        </p:txBody>
      </p:sp>
      <p:pic>
        <p:nvPicPr>
          <p:cNvPr id="270341" name="Picture 6" descr="shadow_1_m"/>
          <p:cNvPicPr>
            <a:picLocks noChangeAspect="1" noChangeArrowheads="1"/>
          </p:cNvPicPr>
          <p:nvPr/>
        </p:nvPicPr>
        <p:blipFill>
          <a:blip r:embed="rId2">
            <a:lum bright="-12000"/>
          </a:blip>
          <a:srcRect/>
          <a:stretch>
            <a:fillRect/>
          </a:stretch>
        </p:blipFill>
        <p:spPr bwMode="gray">
          <a:xfrm>
            <a:off x="8638123" y="2400300"/>
            <a:ext cx="891116" cy="127000"/>
          </a:xfrm>
          <a:prstGeom prst="rect">
            <a:avLst/>
          </a:prstGeom>
          <a:noFill/>
          <a:ln w="9525">
            <a:noFill/>
            <a:miter lim="800000"/>
            <a:headEnd/>
            <a:tailEnd/>
          </a:ln>
        </p:spPr>
      </p:pic>
      <p:sp>
        <p:nvSpPr>
          <p:cNvPr id="270342" name="Oval 7"/>
          <p:cNvSpPr>
            <a:spLocks noChangeArrowheads="1"/>
          </p:cNvSpPr>
          <p:nvPr/>
        </p:nvSpPr>
        <p:spPr bwMode="gray">
          <a:xfrm rot="3125284" flipH="1">
            <a:off x="8425662" y="2153451"/>
            <a:ext cx="96839" cy="57151"/>
          </a:xfrm>
          <a:prstGeom prst="ellipse">
            <a:avLst/>
          </a:prstGeom>
          <a:gradFill rotWithShape="1">
            <a:gsLst>
              <a:gs pos="0">
                <a:srgbClr val="161F26"/>
              </a:gs>
              <a:gs pos="50000">
                <a:srgbClr val="6E99C0"/>
              </a:gs>
              <a:gs pos="100000">
                <a:srgbClr val="161F26"/>
              </a:gs>
            </a:gsLst>
            <a:lin ang="0" scaled="1"/>
          </a:gradFill>
          <a:ln w="9525" algn="ctr">
            <a:noFill/>
            <a:round/>
            <a:headEnd/>
            <a:tailEnd/>
          </a:ln>
        </p:spPr>
        <p:txBody>
          <a:bodyPr wrap="none" anchor="ctr"/>
          <a:lstStyle/>
          <a:p>
            <a:endParaRPr lang="zh-CN" altLang="en-US">
              <a:solidFill>
                <a:prstClr val="black"/>
              </a:solidFill>
              <a:latin typeface="Century Schoolbook"/>
              <a:ea typeface="宋体"/>
            </a:endParaRPr>
          </a:p>
        </p:txBody>
      </p:sp>
      <p:sp>
        <p:nvSpPr>
          <p:cNvPr id="270344" name="Freeform 9"/>
          <p:cNvSpPr>
            <a:spLocks/>
          </p:cNvSpPr>
          <p:nvPr/>
        </p:nvSpPr>
        <p:spPr bwMode="gray">
          <a:xfrm rot="-6881602">
            <a:off x="7475546" y="1445162"/>
            <a:ext cx="98425" cy="2103967"/>
          </a:xfrm>
          <a:custGeom>
            <a:avLst/>
            <a:gdLst>
              <a:gd name="T0" fmla="*/ 0 w 291"/>
              <a:gd name="T1" fmla="*/ 0 h 1199"/>
              <a:gd name="T2" fmla="*/ 2147483647 w 291"/>
              <a:gd name="T3" fmla="*/ 0 h 1199"/>
              <a:gd name="T4" fmla="*/ 2147483647 w 291"/>
              <a:gd name="T5" fmla="*/ 2147483647 h 1199"/>
              <a:gd name="T6" fmla="*/ 2147483647 w 291"/>
              <a:gd name="T7" fmla="*/ 2147483647 h 1199"/>
              <a:gd name="T8" fmla="*/ 0 w 291"/>
              <a:gd name="T9" fmla="*/ 0 h 1199"/>
              <a:gd name="T10" fmla="*/ 0 60000 65536"/>
              <a:gd name="T11" fmla="*/ 0 60000 65536"/>
              <a:gd name="T12" fmla="*/ 0 60000 65536"/>
              <a:gd name="T13" fmla="*/ 0 60000 65536"/>
              <a:gd name="T14" fmla="*/ 0 60000 65536"/>
              <a:gd name="T15" fmla="*/ 0 w 291"/>
              <a:gd name="T16" fmla="*/ 0 h 1199"/>
              <a:gd name="T17" fmla="*/ 291 w 291"/>
              <a:gd name="T18" fmla="*/ 1199 h 1199"/>
            </a:gdLst>
            <a:ahLst/>
            <a:cxnLst>
              <a:cxn ang="T10">
                <a:pos x="T0" y="T1"/>
              </a:cxn>
              <a:cxn ang="T11">
                <a:pos x="T2" y="T3"/>
              </a:cxn>
              <a:cxn ang="T12">
                <a:pos x="T4" y="T5"/>
              </a:cxn>
              <a:cxn ang="T13">
                <a:pos x="T6" y="T7"/>
              </a:cxn>
              <a:cxn ang="T14">
                <a:pos x="T8" y="T9"/>
              </a:cxn>
            </a:cxnLst>
            <a:rect l="T15" t="T16" r="T17" b="T18"/>
            <a:pathLst>
              <a:path w="291" h="1199">
                <a:moveTo>
                  <a:pt x="0" y="0"/>
                </a:moveTo>
                <a:lnTo>
                  <a:pt x="291" y="0"/>
                </a:lnTo>
                <a:lnTo>
                  <a:pt x="180" y="1199"/>
                </a:lnTo>
                <a:lnTo>
                  <a:pt x="81" y="1193"/>
                </a:lnTo>
                <a:lnTo>
                  <a:pt x="0" y="0"/>
                </a:lnTo>
                <a:close/>
              </a:path>
            </a:pathLst>
          </a:custGeom>
          <a:gradFill rotWithShape="1">
            <a:gsLst>
              <a:gs pos="0">
                <a:srgbClr val="506F8B"/>
              </a:gs>
              <a:gs pos="50000">
                <a:srgbClr val="6E99C0"/>
              </a:gs>
              <a:gs pos="100000">
                <a:srgbClr val="506F8B"/>
              </a:gs>
            </a:gsLst>
            <a:lin ang="0" scaled="1"/>
          </a:gradFill>
          <a:ln w="9525">
            <a:noFill/>
            <a:round/>
            <a:headEnd/>
            <a:tailEnd/>
          </a:ln>
        </p:spPr>
        <p:txBody>
          <a:bodyPr wrap="none" anchor="ctr"/>
          <a:lstStyle/>
          <a:p>
            <a:endParaRPr lang="zh-CN" altLang="en-US">
              <a:solidFill>
                <a:prstClr val="black"/>
              </a:solidFill>
              <a:latin typeface="Century Schoolbook"/>
              <a:ea typeface="宋体"/>
            </a:endParaRPr>
          </a:p>
        </p:txBody>
      </p:sp>
      <p:grpSp>
        <p:nvGrpSpPr>
          <p:cNvPr id="270345" name="Group 10"/>
          <p:cNvGrpSpPr>
            <a:grpSpLocks/>
          </p:cNvGrpSpPr>
          <p:nvPr/>
        </p:nvGrpSpPr>
        <p:grpSpPr bwMode="auto">
          <a:xfrm>
            <a:off x="4328586" y="1936757"/>
            <a:ext cx="2421467" cy="1452563"/>
            <a:chOff x="803" y="1519"/>
            <a:chExt cx="937" cy="692"/>
          </a:xfrm>
        </p:grpSpPr>
        <p:sp>
          <p:nvSpPr>
            <p:cNvPr id="448523" name="AutoShape 11"/>
            <p:cNvSpPr>
              <a:spLocks noChangeArrowheads="1"/>
            </p:cNvSpPr>
            <p:nvPr/>
          </p:nvSpPr>
          <p:spPr bwMode="gray">
            <a:xfrm>
              <a:off x="803" y="1519"/>
              <a:ext cx="937" cy="692"/>
            </a:xfrm>
            <a:custGeom>
              <a:avLst/>
              <a:gdLst>
                <a:gd name="G0" fmla="+- 634 0 0"/>
                <a:gd name="G1" fmla="+- 0 0 0"/>
                <a:gd name="G2" fmla="+- 0 0 0"/>
                <a:gd name="T0" fmla="*/ 0 256 1"/>
                <a:gd name="T1" fmla="*/ 180 256 1"/>
                <a:gd name="G3" fmla="+- 0 T0 T1"/>
                <a:gd name="T2" fmla="*/ 0 256 1"/>
                <a:gd name="T3" fmla="*/ 90 256 1"/>
                <a:gd name="G4" fmla="+- 0 T2 T3"/>
                <a:gd name="G5" fmla="*/ G4 2 1"/>
                <a:gd name="T4" fmla="*/ 90 256 1"/>
                <a:gd name="T5" fmla="*/ 0 256 1"/>
                <a:gd name="G6" fmla="+- 0 T4 T5"/>
                <a:gd name="G7" fmla="*/ G6 2 1"/>
                <a:gd name="G8" fmla="abs 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34"/>
                <a:gd name="G18" fmla="*/ 634 1 2"/>
                <a:gd name="G19" fmla="+- G18 5400 0"/>
                <a:gd name="G20" fmla="cos G19 0"/>
                <a:gd name="G21" fmla="sin G19 0"/>
                <a:gd name="G22" fmla="+- G20 10800 0"/>
                <a:gd name="G23" fmla="+- G21 10800 0"/>
                <a:gd name="G24" fmla="+- 10800 0 G20"/>
                <a:gd name="G25" fmla="+- 634 10800 0"/>
                <a:gd name="G26" fmla="?: G9 G17 G25"/>
                <a:gd name="G27" fmla="?: G9 0 21600"/>
                <a:gd name="G28" fmla="cos 10800 0"/>
                <a:gd name="G29" fmla="sin 10800 0"/>
                <a:gd name="G30" fmla="sin 634 0"/>
                <a:gd name="G31" fmla="+- G28 10800 0"/>
                <a:gd name="G32" fmla="+- G29 10800 0"/>
                <a:gd name="G33" fmla="+- G30 10800 0"/>
                <a:gd name="G34" fmla="?: G4 0 G31"/>
                <a:gd name="G35" fmla="?: 0 G34 0"/>
                <a:gd name="G36" fmla="?: G6 G35 G31"/>
                <a:gd name="G37" fmla="+- 21600 0 G36"/>
                <a:gd name="G38" fmla="?: G4 0 G33"/>
                <a:gd name="G39" fmla="?: 0 G38 G32"/>
                <a:gd name="G40" fmla="?: G6 G39 0"/>
                <a:gd name="G41" fmla="?: G4 G32 21600"/>
                <a:gd name="G42" fmla="?: G6 G41 G33"/>
                <a:gd name="T12" fmla="*/ 10800 w 21600"/>
                <a:gd name="T13" fmla="*/ 21600 h 21600"/>
                <a:gd name="T14" fmla="*/ 16517 w 21600"/>
                <a:gd name="T15" fmla="*/ 10800 h 21600"/>
                <a:gd name="T16" fmla="*/ 10800 w 21600"/>
                <a:gd name="T17" fmla="*/ 11434 h 21600"/>
                <a:gd name="T18" fmla="*/ 5083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close/>
                </a:path>
              </a:pathLst>
            </a:cu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defRPr/>
              </a:pPr>
              <a:endParaRPr lang="zh-CN" altLang="en-US">
                <a:solidFill>
                  <a:prstClr val="white"/>
                </a:solidFill>
                <a:latin typeface="Century Schoolbook"/>
                <a:ea typeface="宋体"/>
              </a:endParaRPr>
            </a:p>
          </p:txBody>
        </p:sp>
        <p:sp>
          <p:nvSpPr>
            <p:cNvPr id="448524" name="Oval 12"/>
            <p:cNvSpPr>
              <a:spLocks noChangeArrowheads="1"/>
            </p:cNvSpPr>
            <p:nvPr/>
          </p:nvSpPr>
          <p:spPr bwMode="gray">
            <a:xfrm>
              <a:off x="803" y="1798"/>
              <a:ext cx="937" cy="145"/>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defRPr/>
              </a:pPr>
              <a:endParaRPr lang="zh-CN" altLang="en-US">
                <a:solidFill>
                  <a:prstClr val="white"/>
                </a:solidFill>
                <a:latin typeface="Century Schoolbook"/>
                <a:ea typeface="宋体"/>
              </a:endParaRPr>
            </a:p>
          </p:txBody>
        </p:sp>
      </p:grpSp>
      <p:sp>
        <p:nvSpPr>
          <p:cNvPr id="270346" name="Text Box 13"/>
          <p:cNvSpPr txBox="1">
            <a:spLocks noChangeArrowheads="1"/>
          </p:cNvSpPr>
          <p:nvPr/>
        </p:nvSpPr>
        <p:spPr bwMode="gray">
          <a:xfrm>
            <a:off x="4787906" y="2900364"/>
            <a:ext cx="1498601" cy="4001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pPr>
            <a:r>
              <a:rPr lang="zh-CN" altLang="en-US" sz="2000" dirty="0">
                <a:ln w="0"/>
                <a:solidFill>
                  <a:prstClr val="black"/>
                </a:solidFill>
                <a:effectLst>
                  <a:outerShdw blurRad="38100" dist="19050" dir="2700000" algn="tl" rotWithShape="0">
                    <a:prstClr val="black">
                      <a:alpha val="40000"/>
                    </a:prstClr>
                  </a:outerShdw>
                </a:effectLst>
                <a:latin typeface="Century Schoolbook"/>
                <a:ea typeface="宋体"/>
              </a:rPr>
              <a:t>互联网</a:t>
            </a:r>
            <a:endParaRPr lang="en-US" altLang="zh-CN" sz="2000" dirty="0">
              <a:ln w="0"/>
              <a:solidFill>
                <a:prstClr val="black"/>
              </a:solidFill>
              <a:effectLst>
                <a:outerShdw blurRad="38100" dist="19050" dir="2700000" algn="tl" rotWithShape="0">
                  <a:prstClr val="black">
                    <a:alpha val="40000"/>
                  </a:prstClr>
                </a:outerShdw>
              </a:effectLst>
              <a:latin typeface="Century Schoolbook"/>
              <a:ea typeface="宋体"/>
            </a:endParaRPr>
          </a:p>
        </p:txBody>
      </p:sp>
      <p:pic>
        <p:nvPicPr>
          <p:cNvPr id="270347" name="Picture 14" descr="shadow_1_m"/>
          <p:cNvPicPr>
            <a:picLocks noChangeAspect="1" noChangeArrowheads="1"/>
          </p:cNvPicPr>
          <p:nvPr/>
        </p:nvPicPr>
        <p:blipFill>
          <a:blip r:embed="rId3">
            <a:lum bright="36000"/>
          </a:blip>
          <a:srcRect/>
          <a:stretch>
            <a:fillRect/>
          </a:stretch>
        </p:blipFill>
        <p:spPr bwMode="gray">
          <a:xfrm>
            <a:off x="4866225" y="3441705"/>
            <a:ext cx="1350433" cy="206375"/>
          </a:xfrm>
          <a:prstGeom prst="rect">
            <a:avLst/>
          </a:prstGeom>
          <a:noFill/>
          <a:ln w="9525">
            <a:noFill/>
            <a:miter lim="800000"/>
            <a:headEnd/>
            <a:tailEnd/>
          </a:ln>
        </p:spPr>
      </p:pic>
      <p:sp>
        <p:nvSpPr>
          <p:cNvPr id="270348" name="Oval 15"/>
          <p:cNvSpPr>
            <a:spLocks noChangeArrowheads="1"/>
          </p:cNvSpPr>
          <p:nvPr/>
        </p:nvSpPr>
        <p:spPr bwMode="gray">
          <a:xfrm rot="3125284">
            <a:off x="4604812" y="3079756"/>
            <a:ext cx="177800" cy="57151"/>
          </a:xfrm>
          <a:prstGeom prst="ellipse">
            <a:avLst/>
          </a:prstGeom>
          <a:gradFill rotWithShape="1">
            <a:gsLst>
              <a:gs pos="0">
                <a:srgbClr val="161F26"/>
              </a:gs>
              <a:gs pos="50000">
                <a:srgbClr val="6E99C0"/>
              </a:gs>
              <a:gs pos="100000">
                <a:srgbClr val="161F26"/>
              </a:gs>
            </a:gsLst>
            <a:lin ang="0" scaled="1"/>
          </a:gradFill>
          <a:ln w="9525" algn="ctr">
            <a:noFill/>
            <a:round/>
            <a:headEnd/>
            <a:tailEnd/>
          </a:ln>
        </p:spPr>
        <p:txBody>
          <a:bodyPr wrap="none" anchor="ctr"/>
          <a:lstStyle/>
          <a:p>
            <a:endParaRPr lang="zh-CN" altLang="en-US">
              <a:solidFill>
                <a:prstClr val="black"/>
              </a:solidFill>
              <a:latin typeface="Century Schoolbook"/>
              <a:ea typeface="宋体"/>
            </a:endParaRPr>
          </a:p>
        </p:txBody>
      </p:sp>
      <p:sp>
        <p:nvSpPr>
          <p:cNvPr id="270349" name="Freeform 16"/>
          <p:cNvSpPr>
            <a:spLocks/>
          </p:cNvSpPr>
          <p:nvPr/>
        </p:nvSpPr>
        <p:spPr bwMode="gray">
          <a:xfrm rot="-8595127">
            <a:off x="3520024" y="2841631"/>
            <a:ext cx="436034" cy="2379663"/>
          </a:xfrm>
          <a:custGeom>
            <a:avLst/>
            <a:gdLst>
              <a:gd name="T0" fmla="*/ 0 w 291"/>
              <a:gd name="T1" fmla="*/ 0 h 1199"/>
              <a:gd name="T2" fmla="*/ 2147483647 w 291"/>
              <a:gd name="T3" fmla="*/ 0 h 1199"/>
              <a:gd name="T4" fmla="*/ 2147483647 w 291"/>
              <a:gd name="T5" fmla="*/ 2147483647 h 1199"/>
              <a:gd name="T6" fmla="*/ 2147483647 w 291"/>
              <a:gd name="T7" fmla="*/ 2147483647 h 1199"/>
              <a:gd name="T8" fmla="*/ 0 w 291"/>
              <a:gd name="T9" fmla="*/ 0 h 1199"/>
              <a:gd name="T10" fmla="*/ 0 60000 65536"/>
              <a:gd name="T11" fmla="*/ 0 60000 65536"/>
              <a:gd name="T12" fmla="*/ 0 60000 65536"/>
              <a:gd name="T13" fmla="*/ 0 60000 65536"/>
              <a:gd name="T14" fmla="*/ 0 60000 65536"/>
              <a:gd name="T15" fmla="*/ 0 w 291"/>
              <a:gd name="T16" fmla="*/ 0 h 1199"/>
              <a:gd name="T17" fmla="*/ 291 w 291"/>
              <a:gd name="T18" fmla="*/ 1199 h 1199"/>
            </a:gdLst>
            <a:ahLst/>
            <a:cxnLst>
              <a:cxn ang="T10">
                <a:pos x="T0" y="T1"/>
              </a:cxn>
              <a:cxn ang="T11">
                <a:pos x="T2" y="T3"/>
              </a:cxn>
              <a:cxn ang="T12">
                <a:pos x="T4" y="T5"/>
              </a:cxn>
              <a:cxn ang="T13">
                <a:pos x="T6" y="T7"/>
              </a:cxn>
              <a:cxn ang="T14">
                <a:pos x="T8" y="T9"/>
              </a:cxn>
            </a:cxnLst>
            <a:rect l="T15" t="T16" r="T17" b="T18"/>
            <a:pathLst>
              <a:path w="291" h="1199">
                <a:moveTo>
                  <a:pt x="0" y="0"/>
                </a:moveTo>
                <a:lnTo>
                  <a:pt x="291" y="0"/>
                </a:lnTo>
                <a:lnTo>
                  <a:pt x="180" y="1199"/>
                </a:lnTo>
                <a:lnTo>
                  <a:pt x="81" y="1193"/>
                </a:lnTo>
                <a:lnTo>
                  <a:pt x="0" y="0"/>
                </a:lnTo>
                <a:close/>
              </a:path>
            </a:pathLst>
          </a:custGeom>
          <a:gradFill rotWithShape="1">
            <a:gsLst>
              <a:gs pos="0">
                <a:srgbClr val="506F8B"/>
              </a:gs>
              <a:gs pos="50000">
                <a:srgbClr val="6E99C0"/>
              </a:gs>
              <a:gs pos="100000">
                <a:srgbClr val="506F8B"/>
              </a:gs>
            </a:gsLst>
            <a:lin ang="0" scaled="1"/>
          </a:gradFill>
          <a:ln w="9525">
            <a:noFill/>
            <a:round/>
            <a:headEnd/>
            <a:tailEnd/>
          </a:ln>
        </p:spPr>
        <p:txBody>
          <a:bodyPr wrap="none" anchor="ctr"/>
          <a:lstStyle/>
          <a:p>
            <a:endParaRPr lang="zh-CN" altLang="en-US">
              <a:solidFill>
                <a:prstClr val="black"/>
              </a:solidFill>
              <a:latin typeface="Century Schoolbook"/>
              <a:ea typeface="宋体"/>
            </a:endParaRPr>
          </a:p>
        </p:txBody>
      </p:sp>
      <p:grpSp>
        <p:nvGrpSpPr>
          <p:cNvPr id="270350" name="Group 17"/>
          <p:cNvGrpSpPr>
            <a:grpSpLocks/>
          </p:cNvGrpSpPr>
          <p:nvPr/>
        </p:nvGrpSpPr>
        <p:grpSpPr bwMode="auto">
          <a:xfrm>
            <a:off x="1035053" y="3965581"/>
            <a:ext cx="3505201" cy="2092325"/>
            <a:chOff x="803" y="1519"/>
            <a:chExt cx="937" cy="692"/>
          </a:xfrm>
        </p:grpSpPr>
        <p:sp>
          <p:nvSpPr>
            <p:cNvPr id="448530" name="AutoShape 18"/>
            <p:cNvSpPr>
              <a:spLocks noChangeArrowheads="1"/>
            </p:cNvSpPr>
            <p:nvPr/>
          </p:nvSpPr>
          <p:spPr bwMode="gray">
            <a:xfrm>
              <a:off x="803" y="1519"/>
              <a:ext cx="937" cy="692"/>
            </a:xfrm>
            <a:custGeom>
              <a:avLst/>
              <a:gdLst>
                <a:gd name="G0" fmla="+- 634 0 0"/>
                <a:gd name="G1" fmla="+- 0 0 0"/>
                <a:gd name="G2" fmla="+- 0 0 0"/>
                <a:gd name="T0" fmla="*/ 0 256 1"/>
                <a:gd name="T1" fmla="*/ 180 256 1"/>
                <a:gd name="G3" fmla="+- 0 T0 T1"/>
                <a:gd name="T2" fmla="*/ 0 256 1"/>
                <a:gd name="T3" fmla="*/ 90 256 1"/>
                <a:gd name="G4" fmla="+- 0 T2 T3"/>
                <a:gd name="G5" fmla="*/ G4 2 1"/>
                <a:gd name="T4" fmla="*/ 90 256 1"/>
                <a:gd name="T5" fmla="*/ 0 256 1"/>
                <a:gd name="G6" fmla="+- 0 T4 T5"/>
                <a:gd name="G7" fmla="*/ G6 2 1"/>
                <a:gd name="G8" fmla="abs 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34"/>
                <a:gd name="G18" fmla="*/ 634 1 2"/>
                <a:gd name="G19" fmla="+- G18 5400 0"/>
                <a:gd name="G20" fmla="cos G19 0"/>
                <a:gd name="G21" fmla="sin G19 0"/>
                <a:gd name="G22" fmla="+- G20 10800 0"/>
                <a:gd name="G23" fmla="+- G21 10800 0"/>
                <a:gd name="G24" fmla="+- 10800 0 G20"/>
                <a:gd name="G25" fmla="+- 634 10800 0"/>
                <a:gd name="G26" fmla="?: G9 G17 G25"/>
                <a:gd name="G27" fmla="?: G9 0 21600"/>
                <a:gd name="G28" fmla="cos 10800 0"/>
                <a:gd name="G29" fmla="sin 10800 0"/>
                <a:gd name="G30" fmla="sin 634 0"/>
                <a:gd name="G31" fmla="+- G28 10800 0"/>
                <a:gd name="G32" fmla="+- G29 10800 0"/>
                <a:gd name="G33" fmla="+- G30 10800 0"/>
                <a:gd name="G34" fmla="?: G4 0 G31"/>
                <a:gd name="G35" fmla="?: 0 G34 0"/>
                <a:gd name="G36" fmla="?: G6 G35 G31"/>
                <a:gd name="G37" fmla="+- 21600 0 G36"/>
                <a:gd name="G38" fmla="?: G4 0 G33"/>
                <a:gd name="G39" fmla="?: 0 G38 G32"/>
                <a:gd name="G40" fmla="?: G6 G39 0"/>
                <a:gd name="G41" fmla="?: G4 G32 21600"/>
                <a:gd name="G42" fmla="?: G6 G41 G33"/>
                <a:gd name="T12" fmla="*/ 10800 w 21600"/>
                <a:gd name="T13" fmla="*/ 21600 h 21600"/>
                <a:gd name="T14" fmla="*/ 16517 w 21600"/>
                <a:gd name="T15" fmla="*/ 10800 h 21600"/>
                <a:gd name="T16" fmla="*/ 10800 w 21600"/>
                <a:gd name="T17" fmla="*/ 11434 h 21600"/>
                <a:gd name="T18" fmla="*/ 5083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1434" y="10800"/>
                  </a:moveTo>
                  <a:cubicBezTo>
                    <a:pt x="11434" y="11150"/>
                    <a:pt x="11150" y="11434"/>
                    <a:pt x="10800" y="11434"/>
                  </a:cubicBezTo>
                  <a:cubicBezTo>
                    <a:pt x="10449" y="11434"/>
                    <a:pt x="10166" y="11150"/>
                    <a:pt x="10166" y="10800"/>
                  </a:cubicBezTo>
                  <a:lnTo>
                    <a:pt x="0" y="10800"/>
                  </a:lnTo>
                  <a:cubicBezTo>
                    <a:pt x="0" y="16764"/>
                    <a:pt x="4835" y="21600"/>
                    <a:pt x="10800" y="21600"/>
                  </a:cubicBezTo>
                  <a:cubicBezTo>
                    <a:pt x="16764" y="21600"/>
                    <a:pt x="21600" y="16764"/>
                    <a:pt x="21600" y="10800"/>
                  </a:cubicBezTo>
                  <a:close/>
                </a:path>
              </a:pathLst>
            </a:cu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defRPr/>
              </a:pPr>
              <a:endParaRPr lang="zh-CN" altLang="en-US">
                <a:solidFill>
                  <a:prstClr val="white"/>
                </a:solidFill>
                <a:latin typeface="Century Schoolbook"/>
                <a:ea typeface="宋体"/>
              </a:endParaRPr>
            </a:p>
          </p:txBody>
        </p:sp>
        <p:sp>
          <p:nvSpPr>
            <p:cNvPr id="448531" name="Oval 19"/>
            <p:cNvSpPr>
              <a:spLocks noChangeArrowheads="1"/>
            </p:cNvSpPr>
            <p:nvPr/>
          </p:nvSpPr>
          <p:spPr bwMode="gray">
            <a:xfrm>
              <a:off x="803" y="1798"/>
              <a:ext cx="937" cy="145"/>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defRPr/>
              </a:pPr>
              <a:endParaRPr lang="zh-CN" altLang="en-US">
                <a:solidFill>
                  <a:prstClr val="white"/>
                </a:solidFill>
                <a:latin typeface="Century Schoolbook"/>
                <a:ea typeface="宋体"/>
              </a:endParaRPr>
            </a:p>
          </p:txBody>
        </p:sp>
      </p:grpSp>
      <p:sp>
        <p:nvSpPr>
          <p:cNvPr id="270351" name="Text Box 20"/>
          <p:cNvSpPr txBox="1">
            <a:spLocks noChangeArrowheads="1"/>
          </p:cNvSpPr>
          <p:nvPr/>
        </p:nvSpPr>
        <p:spPr bwMode="gray">
          <a:xfrm>
            <a:off x="1686991" y="5368930"/>
            <a:ext cx="2169583" cy="58477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pPr>
            <a:r>
              <a:rPr lang="zh-CN" altLang="en-US" sz="3200" dirty="0">
                <a:ln w="0"/>
                <a:solidFill>
                  <a:prstClr val="black"/>
                </a:solidFill>
                <a:effectLst>
                  <a:outerShdw blurRad="38100" dist="19050" dir="2700000" algn="tl" rotWithShape="0">
                    <a:prstClr val="black">
                      <a:alpha val="40000"/>
                    </a:prstClr>
                  </a:outerShdw>
                </a:effectLst>
                <a:latin typeface="Century Schoolbook"/>
                <a:ea typeface="宋体"/>
              </a:rPr>
              <a:t>云计算</a:t>
            </a:r>
            <a:endParaRPr lang="en-US" altLang="zh-CN" sz="3200" dirty="0">
              <a:ln w="0"/>
              <a:solidFill>
                <a:prstClr val="black"/>
              </a:solidFill>
              <a:effectLst>
                <a:outerShdw blurRad="38100" dist="19050" dir="2700000" algn="tl" rotWithShape="0">
                  <a:prstClr val="black">
                    <a:alpha val="40000"/>
                  </a:prstClr>
                </a:outerShdw>
              </a:effectLst>
              <a:latin typeface="Century Schoolbook"/>
              <a:ea typeface="宋体"/>
            </a:endParaRPr>
          </a:p>
        </p:txBody>
      </p:sp>
      <p:sp>
        <p:nvSpPr>
          <p:cNvPr id="270352" name="AutoShape 21"/>
          <p:cNvSpPr>
            <a:spLocks noChangeArrowheads="1"/>
          </p:cNvSpPr>
          <p:nvPr/>
        </p:nvSpPr>
        <p:spPr bwMode="gray">
          <a:xfrm flipH="1">
            <a:off x="3166539" y="4140201"/>
            <a:ext cx="1104900" cy="596900"/>
          </a:xfrm>
          <a:prstGeom prst="curvedRightArrow">
            <a:avLst>
              <a:gd name="adj1" fmla="val 19583"/>
              <a:gd name="adj2" fmla="val 44676"/>
              <a:gd name="adj3" fmla="val 39194"/>
            </a:avLst>
          </a:prstGeom>
          <a:gradFill rotWithShape="1">
            <a:gsLst>
              <a:gs pos="0">
                <a:srgbClr val="FFBE93"/>
              </a:gs>
              <a:gs pos="100000">
                <a:srgbClr val="FF6600"/>
              </a:gs>
            </a:gsLst>
            <a:lin ang="0" scaled="1"/>
          </a:gradFill>
          <a:ln w="9525">
            <a:noFill/>
            <a:miter lim="800000"/>
            <a:headEnd/>
            <a:tailEnd/>
          </a:ln>
        </p:spPr>
        <p:txBody>
          <a:bodyPr wrap="none" anchor="ctr"/>
          <a:lstStyle/>
          <a:p>
            <a:endParaRPr lang="zh-CN" altLang="en-US">
              <a:solidFill>
                <a:prstClr val="black"/>
              </a:solidFill>
              <a:latin typeface="Century Schoolbook"/>
              <a:ea typeface="宋体"/>
            </a:endParaRPr>
          </a:p>
        </p:txBody>
      </p:sp>
      <p:pic>
        <p:nvPicPr>
          <p:cNvPr id="270353" name="Picture 22" descr="shadow_1_m"/>
          <p:cNvPicPr>
            <a:picLocks noChangeAspect="1" noChangeArrowheads="1"/>
          </p:cNvPicPr>
          <p:nvPr/>
        </p:nvPicPr>
        <p:blipFill>
          <a:blip r:embed="rId4">
            <a:lum bright="54000"/>
          </a:blip>
          <a:srcRect/>
          <a:stretch>
            <a:fillRect/>
          </a:stretch>
        </p:blipFill>
        <p:spPr bwMode="gray">
          <a:xfrm>
            <a:off x="1767417" y="6145214"/>
            <a:ext cx="1979083" cy="252412"/>
          </a:xfrm>
          <a:prstGeom prst="rect">
            <a:avLst/>
          </a:prstGeom>
          <a:noFill/>
          <a:ln w="9525">
            <a:noFill/>
            <a:miter lim="800000"/>
            <a:headEnd/>
            <a:tailEnd/>
          </a:ln>
        </p:spPr>
      </p:pic>
      <p:sp>
        <p:nvSpPr>
          <p:cNvPr id="270354" name="Rectangle 23"/>
          <p:cNvSpPr>
            <a:spLocks noChangeArrowheads="1"/>
          </p:cNvSpPr>
          <p:nvPr/>
        </p:nvSpPr>
        <p:spPr bwMode="auto">
          <a:xfrm>
            <a:off x="8509007" y="2646364"/>
            <a:ext cx="3350683" cy="523220"/>
          </a:xfrm>
          <a:prstGeom prst="rect">
            <a:avLst/>
          </a:prstGeom>
          <a:noFill/>
          <a:ln w="9525" algn="ctr">
            <a:noFill/>
            <a:miter lim="800000"/>
            <a:headEnd/>
            <a:tailEnd/>
          </a:ln>
        </p:spPr>
        <p:txBody>
          <a:bodyPr>
            <a:spAutoFit/>
          </a:bodyPr>
          <a:lstStyle/>
          <a:p>
            <a:r>
              <a:rPr lang="zh-CN" altLang="en-US" sz="1400" b="1" dirty="0">
                <a:ln w="22225">
                  <a:solidFill>
                    <a:srgbClr val="C0504D"/>
                  </a:solidFill>
                  <a:prstDash val="solid"/>
                </a:ln>
                <a:solidFill>
                  <a:srgbClr val="C0504D">
                    <a:lumMod val="40000"/>
                    <a:lumOff val="60000"/>
                  </a:srgbClr>
                </a:solidFill>
                <a:latin typeface="Century Schoolbook"/>
                <a:ea typeface="宋体"/>
              </a:rPr>
              <a:t>个人计算机</a:t>
            </a:r>
            <a:r>
              <a:rPr lang="zh-CN" altLang="en-US" sz="1400" dirty="0">
                <a:ln w="0"/>
                <a:solidFill>
                  <a:prstClr val="black"/>
                </a:solidFill>
                <a:effectLst>
                  <a:outerShdw blurRad="38100" dist="19050" dir="2700000" algn="tl" rotWithShape="0">
                    <a:prstClr val="black">
                      <a:alpha val="40000"/>
                    </a:prstClr>
                  </a:outerShdw>
                </a:effectLst>
                <a:latin typeface="Century Schoolbook"/>
                <a:ea typeface="宋体"/>
              </a:rPr>
              <a:t>，极大提高了人类社会的生产效率</a:t>
            </a:r>
            <a:endParaRPr lang="en-US" altLang="zh-CN" sz="1400" dirty="0">
              <a:ln w="0"/>
              <a:solidFill>
                <a:prstClr val="black"/>
              </a:solidFill>
              <a:effectLst>
                <a:outerShdw blurRad="38100" dist="19050" dir="2700000" algn="tl" rotWithShape="0">
                  <a:prstClr val="black">
                    <a:alpha val="40000"/>
                  </a:prstClr>
                </a:outerShdw>
              </a:effectLst>
              <a:latin typeface="Century Schoolbook"/>
              <a:ea typeface="宋体"/>
            </a:endParaRPr>
          </a:p>
        </p:txBody>
      </p:sp>
      <p:sp>
        <p:nvSpPr>
          <p:cNvPr id="270355" name="Line 24"/>
          <p:cNvSpPr>
            <a:spLocks noChangeShapeType="1"/>
          </p:cNvSpPr>
          <p:nvPr/>
        </p:nvSpPr>
        <p:spPr bwMode="gray">
          <a:xfrm>
            <a:off x="8511119" y="2743207"/>
            <a:ext cx="0" cy="809625"/>
          </a:xfrm>
          <a:prstGeom prst="line">
            <a:avLst/>
          </a:prstGeom>
          <a:noFill/>
          <a:ln w="28575">
            <a:solidFill>
              <a:srgbClr val="FF6600"/>
            </a:solidFill>
            <a:round/>
            <a:headEnd/>
            <a:tailEnd/>
          </a:ln>
        </p:spPr>
        <p:txBody>
          <a:bodyPr wrap="none" anchor="ctr"/>
          <a:lstStyle/>
          <a:p>
            <a:endParaRPr lang="zh-CN" altLang="en-US">
              <a:solidFill>
                <a:prstClr val="black"/>
              </a:solidFill>
              <a:latin typeface="Century Schoolbook"/>
              <a:ea typeface="宋体"/>
            </a:endParaRPr>
          </a:p>
        </p:txBody>
      </p:sp>
      <p:sp>
        <p:nvSpPr>
          <p:cNvPr id="270356" name="Line 25"/>
          <p:cNvSpPr>
            <a:spLocks noChangeShapeType="1"/>
          </p:cNvSpPr>
          <p:nvPr/>
        </p:nvSpPr>
        <p:spPr bwMode="gray">
          <a:xfrm>
            <a:off x="1064684" y="2446343"/>
            <a:ext cx="0" cy="906463"/>
          </a:xfrm>
          <a:prstGeom prst="line">
            <a:avLst/>
          </a:prstGeom>
          <a:noFill/>
          <a:ln w="28575">
            <a:solidFill>
              <a:srgbClr val="FF6600"/>
            </a:solidFill>
            <a:round/>
            <a:headEnd/>
            <a:tailEnd/>
          </a:ln>
        </p:spPr>
        <p:txBody>
          <a:bodyPr wrap="none" anchor="ctr"/>
          <a:lstStyle/>
          <a:p>
            <a:endParaRPr lang="zh-CN" altLang="en-US">
              <a:solidFill>
                <a:prstClr val="black"/>
              </a:solidFill>
              <a:latin typeface="Century Schoolbook"/>
              <a:ea typeface="宋体"/>
            </a:endParaRPr>
          </a:p>
        </p:txBody>
      </p:sp>
      <p:sp>
        <p:nvSpPr>
          <p:cNvPr id="270357" name="Rectangle 26"/>
          <p:cNvSpPr>
            <a:spLocks noChangeArrowheads="1"/>
          </p:cNvSpPr>
          <p:nvPr/>
        </p:nvSpPr>
        <p:spPr bwMode="gray">
          <a:xfrm>
            <a:off x="1200158" y="2430468"/>
            <a:ext cx="2956982" cy="799706"/>
          </a:xfrm>
          <a:prstGeom prst="rect">
            <a:avLst/>
          </a:prstGeom>
          <a:noFill/>
          <a:ln w="9525" algn="ctr">
            <a:noFill/>
            <a:miter lim="800000"/>
            <a:headEnd/>
            <a:tailEnd/>
          </a:ln>
        </p:spPr>
        <p:txBody>
          <a:bodyPr>
            <a:spAutoFit/>
          </a:bodyPr>
          <a:lstStyle/>
          <a:p>
            <a:pPr eaLnBrk="0" hangingPunct="0">
              <a:lnSpc>
                <a:spcPct val="110000"/>
              </a:lnSpc>
            </a:pPr>
            <a:r>
              <a:rPr lang="zh-CN" altLang="en-US" sz="1400" b="1" dirty="0">
                <a:ln w="22225">
                  <a:solidFill>
                    <a:srgbClr val="C0504D"/>
                  </a:solidFill>
                  <a:prstDash val="solid"/>
                </a:ln>
                <a:solidFill>
                  <a:srgbClr val="C0504D">
                    <a:lumMod val="40000"/>
                    <a:lumOff val="60000"/>
                  </a:srgbClr>
                </a:solidFill>
                <a:latin typeface="Century Schoolbook"/>
                <a:ea typeface="宋体"/>
              </a:rPr>
              <a:t>互联网</a:t>
            </a:r>
            <a:r>
              <a:rPr lang="zh-CN" altLang="en-US" sz="1400" dirty="0">
                <a:ln w="0"/>
                <a:solidFill>
                  <a:prstClr val="black"/>
                </a:solidFill>
                <a:effectLst>
                  <a:outerShdw blurRad="38100" dist="19050" dir="2700000" algn="tl" rotWithShape="0">
                    <a:prstClr val="black">
                      <a:alpha val="40000"/>
                    </a:prstClr>
                  </a:outerShdw>
                </a:effectLst>
                <a:latin typeface="Century Schoolbook"/>
                <a:ea typeface="宋体"/>
              </a:rPr>
              <a:t>，将各信息孤岛汇集成庞大的内容网络，从此人类进入信息爆炸时代</a:t>
            </a:r>
            <a:endParaRPr lang="en-US" altLang="zh-CN" sz="1400" dirty="0">
              <a:ln w="0"/>
              <a:solidFill>
                <a:prstClr val="black"/>
              </a:solidFill>
              <a:effectLst>
                <a:outerShdw blurRad="38100" dist="19050" dir="2700000" algn="tl" rotWithShape="0">
                  <a:prstClr val="black">
                    <a:alpha val="40000"/>
                  </a:prstClr>
                </a:outerShdw>
              </a:effectLst>
              <a:latin typeface="Century Schoolbook"/>
              <a:ea typeface="宋体"/>
            </a:endParaRPr>
          </a:p>
        </p:txBody>
      </p:sp>
      <p:sp>
        <p:nvSpPr>
          <p:cNvPr id="270358" name="Line 27"/>
          <p:cNvSpPr>
            <a:spLocks noChangeShapeType="1"/>
          </p:cNvSpPr>
          <p:nvPr/>
        </p:nvSpPr>
        <p:spPr bwMode="gray">
          <a:xfrm>
            <a:off x="4851401" y="5080006"/>
            <a:ext cx="0" cy="727075"/>
          </a:xfrm>
          <a:prstGeom prst="line">
            <a:avLst/>
          </a:prstGeom>
          <a:noFill/>
          <a:ln w="28575">
            <a:solidFill>
              <a:srgbClr val="FF6600"/>
            </a:solidFill>
            <a:round/>
            <a:headEnd/>
            <a:tailEnd/>
          </a:ln>
        </p:spPr>
        <p:txBody>
          <a:bodyPr wrap="none" anchor="ctr"/>
          <a:lstStyle/>
          <a:p>
            <a:endParaRPr lang="zh-CN" altLang="en-US">
              <a:solidFill>
                <a:prstClr val="black"/>
              </a:solidFill>
              <a:latin typeface="Century Schoolbook"/>
              <a:ea typeface="宋体"/>
            </a:endParaRPr>
          </a:p>
        </p:txBody>
      </p:sp>
      <p:sp>
        <p:nvSpPr>
          <p:cNvPr id="270359" name="Rectangle 28"/>
          <p:cNvSpPr>
            <a:spLocks noChangeArrowheads="1"/>
          </p:cNvSpPr>
          <p:nvPr/>
        </p:nvSpPr>
        <p:spPr bwMode="gray">
          <a:xfrm>
            <a:off x="4832352" y="5043493"/>
            <a:ext cx="4543520" cy="799706"/>
          </a:xfrm>
          <a:prstGeom prst="rect">
            <a:avLst/>
          </a:prstGeom>
          <a:noFill/>
          <a:ln w="9525" algn="ctr">
            <a:noFill/>
            <a:miter lim="800000"/>
            <a:headEnd/>
            <a:tailEnd/>
          </a:ln>
        </p:spPr>
        <p:txBody>
          <a:bodyPr wrap="square">
            <a:spAutoFit/>
          </a:bodyPr>
          <a:lstStyle/>
          <a:p>
            <a:pPr eaLnBrk="0" hangingPunct="0">
              <a:lnSpc>
                <a:spcPct val="110000"/>
              </a:lnSpc>
            </a:pPr>
            <a:r>
              <a:rPr lang="zh-CN" altLang="en-US" sz="1400" b="1" dirty="0">
                <a:ln w="22225">
                  <a:solidFill>
                    <a:srgbClr val="C0504D"/>
                  </a:solidFill>
                  <a:prstDash val="solid"/>
                </a:ln>
                <a:solidFill>
                  <a:srgbClr val="C0504D">
                    <a:lumMod val="40000"/>
                    <a:lumOff val="60000"/>
                  </a:srgbClr>
                </a:solidFill>
                <a:latin typeface="Century Schoolbook"/>
                <a:ea typeface="宋体"/>
              </a:rPr>
              <a:t>云计算</a:t>
            </a:r>
            <a:r>
              <a:rPr lang="zh-CN" altLang="en-US" sz="1400" dirty="0">
                <a:ln w="0"/>
                <a:solidFill>
                  <a:prstClr val="black"/>
                </a:solidFill>
                <a:effectLst>
                  <a:outerShdw blurRad="38100" dist="19050" dir="2700000" algn="tl" rotWithShape="0">
                    <a:prstClr val="black">
                      <a:alpha val="40000"/>
                    </a:prstClr>
                  </a:outerShdw>
                </a:effectLst>
                <a:latin typeface="Century Schoolbook"/>
                <a:ea typeface="宋体"/>
              </a:rPr>
              <a:t>不仅仅是技术的革新，同时也是商业模式的革命，它彻底改变了人们获取</a:t>
            </a:r>
            <a:r>
              <a:rPr lang="en-US" altLang="zh-CN" sz="1400" dirty="0">
                <a:ln w="0"/>
                <a:solidFill>
                  <a:prstClr val="black"/>
                </a:solidFill>
                <a:effectLst>
                  <a:outerShdw blurRad="38100" dist="19050" dir="2700000" algn="tl" rotWithShape="0">
                    <a:prstClr val="black">
                      <a:alpha val="40000"/>
                    </a:prstClr>
                  </a:outerShdw>
                </a:effectLst>
                <a:latin typeface="Century Schoolbook"/>
                <a:ea typeface="宋体"/>
              </a:rPr>
              <a:t>IT</a:t>
            </a:r>
            <a:r>
              <a:rPr lang="zh-CN" altLang="en-US" sz="1400" dirty="0">
                <a:ln w="0"/>
                <a:solidFill>
                  <a:prstClr val="black"/>
                </a:solidFill>
                <a:effectLst>
                  <a:outerShdw blurRad="38100" dist="19050" dir="2700000" algn="tl" rotWithShape="0">
                    <a:prstClr val="black">
                      <a:alpha val="40000"/>
                    </a:prstClr>
                  </a:outerShdw>
                </a:effectLst>
                <a:latin typeface="Century Schoolbook"/>
                <a:ea typeface="宋体"/>
              </a:rPr>
              <a:t>服务的方式，降低了社会信息化的门槛。</a:t>
            </a:r>
            <a:endParaRPr lang="en-US" altLang="zh-CN" sz="1400" dirty="0">
              <a:ln w="0"/>
              <a:solidFill>
                <a:prstClr val="black"/>
              </a:solidFill>
              <a:effectLst>
                <a:outerShdw blurRad="38100" dist="19050" dir="2700000" algn="tl" rotWithShape="0">
                  <a:prstClr val="black">
                    <a:alpha val="40000"/>
                  </a:prstClr>
                </a:outerShdw>
              </a:effectLst>
              <a:latin typeface="Century Schoolbook"/>
              <a:ea typeface="宋体"/>
            </a:endParaRPr>
          </a:p>
        </p:txBody>
      </p:sp>
      <p:sp>
        <p:nvSpPr>
          <p:cNvPr id="270362" name="AutoShape 35"/>
          <p:cNvSpPr>
            <a:spLocks noChangeArrowheads="1"/>
          </p:cNvSpPr>
          <p:nvPr/>
        </p:nvSpPr>
        <p:spPr bwMode="gray">
          <a:xfrm>
            <a:off x="1329271" y="4154489"/>
            <a:ext cx="1104900" cy="596900"/>
          </a:xfrm>
          <a:prstGeom prst="curvedRightArrow">
            <a:avLst>
              <a:gd name="adj1" fmla="val 16542"/>
              <a:gd name="adj2" fmla="val 38977"/>
              <a:gd name="adj3" fmla="val 39419"/>
            </a:avLst>
          </a:prstGeom>
          <a:gradFill rotWithShape="1">
            <a:gsLst>
              <a:gs pos="0">
                <a:srgbClr val="FFBE93"/>
              </a:gs>
              <a:gs pos="100000">
                <a:srgbClr val="FF6600"/>
              </a:gs>
            </a:gsLst>
            <a:lin ang="0" scaled="1"/>
          </a:gradFill>
          <a:ln w="9525">
            <a:noFill/>
            <a:miter lim="800000"/>
            <a:headEnd/>
            <a:tailEnd/>
          </a:ln>
        </p:spPr>
        <p:txBody>
          <a:bodyPr wrap="none" anchor="ctr"/>
          <a:lstStyle/>
          <a:p>
            <a:endParaRPr lang="zh-CN" altLang="en-US">
              <a:solidFill>
                <a:prstClr val="black"/>
              </a:solidFill>
              <a:latin typeface="Century Schoolbook"/>
              <a:ea typeface="宋体"/>
            </a:endParaRPr>
          </a:p>
        </p:txBody>
      </p:sp>
      <p:grpSp>
        <p:nvGrpSpPr>
          <p:cNvPr id="270364" name="Group 39"/>
          <p:cNvGrpSpPr>
            <a:grpSpLocks/>
          </p:cNvGrpSpPr>
          <p:nvPr/>
        </p:nvGrpSpPr>
        <p:grpSpPr bwMode="auto">
          <a:xfrm>
            <a:off x="4582592" y="2097089"/>
            <a:ext cx="1951566" cy="379412"/>
            <a:chOff x="724" y="2704"/>
            <a:chExt cx="1390" cy="350"/>
          </a:xfrm>
        </p:grpSpPr>
        <p:sp>
          <p:nvSpPr>
            <p:cNvPr id="270368" name="AutoShape 40"/>
            <p:cNvSpPr>
              <a:spLocks noChangeArrowheads="1"/>
            </p:cNvSpPr>
            <p:nvPr/>
          </p:nvSpPr>
          <p:spPr bwMode="gray">
            <a:xfrm flipH="1">
              <a:off x="1592" y="2704"/>
              <a:ext cx="522" cy="341"/>
            </a:xfrm>
            <a:prstGeom prst="curvedRightArrow">
              <a:avLst>
                <a:gd name="adj1" fmla="val 19583"/>
                <a:gd name="adj2" fmla="val 44676"/>
                <a:gd name="adj3" fmla="val 43217"/>
              </a:avLst>
            </a:prstGeom>
            <a:gradFill rotWithShape="1">
              <a:gsLst>
                <a:gs pos="0">
                  <a:srgbClr val="FFBE93"/>
                </a:gs>
                <a:gs pos="100000">
                  <a:srgbClr val="FF6600"/>
                </a:gs>
              </a:gsLst>
              <a:lin ang="0" scaled="1"/>
            </a:gradFill>
            <a:ln w="9525">
              <a:noFill/>
              <a:miter lim="800000"/>
              <a:headEnd/>
              <a:tailEnd/>
            </a:ln>
          </p:spPr>
          <p:txBody>
            <a:bodyPr wrap="none" anchor="ctr"/>
            <a:lstStyle/>
            <a:p>
              <a:endParaRPr lang="zh-CN" altLang="en-US">
                <a:solidFill>
                  <a:prstClr val="black"/>
                </a:solidFill>
                <a:latin typeface="Century Schoolbook"/>
                <a:ea typeface="宋体"/>
              </a:endParaRPr>
            </a:p>
          </p:txBody>
        </p:sp>
        <p:sp>
          <p:nvSpPr>
            <p:cNvPr id="270369" name="AutoShape 41"/>
            <p:cNvSpPr>
              <a:spLocks noChangeArrowheads="1"/>
            </p:cNvSpPr>
            <p:nvPr/>
          </p:nvSpPr>
          <p:spPr bwMode="gray">
            <a:xfrm>
              <a:off x="724" y="2713"/>
              <a:ext cx="522" cy="341"/>
            </a:xfrm>
            <a:prstGeom prst="curvedRightArrow">
              <a:avLst>
                <a:gd name="adj1" fmla="val 16542"/>
                <a:gd name="adj2" fmla="val 38977"/>
                <a:gd name="adj3" fmla="val 43465"/>
              </a:avLst>
            </a:prstGeom>
            <a:gradFill rotWithShape="1">
              <a:gsLst>
                <a:gs pos="0">
                  <a:srgbClr val="FFBE93"/>
                </a:gs>
                <a:gs pos="100000">
                  <a:srgbClr val="FF6600"/>
                </a:gs>
              </a:gsLst>
              <a:lin ang="0" scaled="1"/>
            </a:gradFill>
            <a:ln w="9525">
              <a:noFill/>
              <a:miter lim="800000"/>
              <a:headEnd/>
              <a:tailEnd/>
            </a:ln>
          </p:spPr>
          <p:txBody>
            <a:bodyPr wrap="none" anchor="ctr"/>
            <a:lstStyle/>
            <a:p>
              <a:endParaRPr lang="zh-CN" altLang="en-US">
                <a:solidFill>
                  <a:prstClr val="black"/>
                </a:solidFill>
                <a:latin typeface="Century Schoolbook"/>
                <a:ea typeface="宋体"/>
              </a:endParaRPr>
            </a:p>
          </p:txBody>
        </p:sp>
      </p:grpSp>
      <p:grpSp>
        <p:nvGrpSpPr>
          <p:cNvPr id="270365" name="Group 42"/>
          <p:cNvGrpSpPr>
            <a:grpSpLocks/>
          </p:cNvGrpSpPr>
          <p:nvPr/>
        </p:nvGrpSpPr>
        <p:grpSpPr bwMode="auto">
          <a:xfrm>
            <a:off x="8458200" y="1641475"/>
            <a:ext cx="1305984" cy="204788"/>
            <a:chOff x="724" y="2704"/>
            <a:chExt cx="1390" cy="350"/>
          </a:xfrm>
        </p:grpSpPr>
        <p:sp>
          <p:nvSpPr>
            <p:cNvPr id="270366" name="AutoShape 43"/>
            <p:cNvSpPr>
              <a:spLocks noChangeArrowheads="1"/>
            </p:cNvSpPr>
            <p:nvPr/>
          </p:nvSpPr>
          <p:spPr bwMode="gray">
            <a:xfrm flipH="1">
              <a:off x="1592" y="2704"/>
              <a:ext cx="522" cy="341"/>
            </a:xfrm>
            <a:prstGeom prst="curvedRightArrow">
              <a:avLst>
                <a:gd name="adj1" fmla="val 19583"/>
                <a:gd name="adj2" fmla="val 44676"/>
                <a:gd name="adj3" fmla="val 43217"/>
              </a:avLst>
            </a:prstGeom>
            <a:gradFill rotWithShape="1">
              <a:gsLst>
                <a:gs pos="0">
                  <a:srgbClr val="FFBE93"/>
                </a:gs>
                <a:gs pos="100000">
                  <a:srgbClr val="FF6600"/>
                </a:gs>
              </a:gsLst>
              <a:lin ang="0" scaled="1"/>
            </a:gradFill>
            <a:ln w="9525">
              <a:noFill/>
              <a:miter lim="800000"/>
              <a:headEnd/>
              <a:tailEnd/>
            </a:ln>
          </p:spPr>
          <p:txBody>
            <a:bodyPr wrap="none" anchor="ctr"/>
            <a:lstStyle/>
            <a:p>
              <a:endParaRPr lang="zh-CN" altLang="en-US">
                <a:solidFill>
                  <a:prstClr val="black"/>
                </a:solidFill>
                <a:latin typeface="Century Schoolbook"/>
                <a:ea typeface="宋体"/>
              </a:endParaRPr>
            </a:p>
          </p:txBody>
        </p:sp>
        <p:sp>
          <p:nvSpPr>
            <p:cNvPr id="270367" name="AutoShape 44"/>
            <p:cNvSpPr>
              <a:spLocks noChangeArrowheads="1"/>
            </p:cNvSpPr>
            <p:nvPr/>
          </p:nvSpPr>
          <p:spPr bwMode="gray">
            <a:xfrm>
              <a:off x="724" y="2713"/>
              <a:ext cx="522" cy="341"/>
            </a:xfrm>
            <a:prstGeom prst="curvedRightArrow">
              <a:avLst>
                <a:gd name="adj1" fmla="val 16542"/>
                <a:gd name="adj2" fmla="val 38977"/>
                <a:gd name="adj3" fmla="val 43465"/>
              </a:avLst>
            </a:prstGeom>
            <a:gradFill rotWithShape="1">
              <a:gsLst>
                <a:gs pos="0">
                  <a:srgbClr val="FFBE93"/>
                </a:gs>
                <a:gs pos="100000">
                  <a:srgbClr val="FF6600"/>
                </a:gs>
              </a:gsLst>
              <a:lin ang="0" scaled="1"/>
            </a:gradFill>
            <a:ln w="9525">
              <a:noFill/>
              <a:miter lim="800000"/>
              <a:headEnd/>
              <a:tailEnd/>
            </a:ln>
          </p:spPr>
          <p:txBody>
            <a:bodyPr wrap="none" anchor="ctr"/>
            <a:lstStyle/>
            <a:p>
              <a:endParaRPr lang="zh-CN" altLang="en-US">
                <a:solidFill>
                  <a:prstClr val="black"/>
                </a:solidFill>
                <a:latin typeface="Century Schoolbook"/>
                <a:ea typeface="宋体"/>
              </a:endParaRPr>
            </a:p>
          </p:txBody>
        </p:sp>
      </p:grpSp>
      <p:pic>
        <p:nvPicPr>
          <p:cNvPr id="46" name="Picture 10" descr="http://www.techcn.com.cn/uploads/200906/1245066508z1CKowDh.jpg"/>
          <p:cNvPicPr>
            <a:picLocks noChangeAspect="1" noChangeArrowheads="1"/>
          </p:cNvPicPr>
          <p:nvPr/>
        </p:nvPicPr>
        <p:blipFill>
          <a:blip r:embed="rId5" cstate="print"/>
          <a:srcRect t="7908" r="10670" b="9707"/>
          <a:stretch>
            <a:fillRect/>
          </a:stretch>
        </p:blipFill>
        <p:spPr bwMode="auto">
          <a:xfrm>
            <a:off x="8586134" y="1229998"/>
            <a:ext cx="992980" cy="686839"/>
          </a:xfrm>
          <a:prstGeom prst="ellipse">
            <a:avLst/>
          </a:prstGeom>
          <a:ln>
            <a:noFill/>
          </a:ln>
          <a:effectLst>
            <a:softEdge rad="112500"/>
          </a:effectLst>
        </p:spPr>
      </p:pic>
      <p:pic>
        <p:nvPicPr>
          <p:cNvPr id="44" name="Picture 2" descr="http://emeagwali.com/images/research/philip-emeagwali-weather-forecasting-hyperball-supercomputer-internet-theatre-thumbnail.jpg"/>
          <p:cNvPicPr>
            <a:picLocks noChangeAspect="1" noChangeArrowheads="1"/>
          </p:cNvPicPr>
          <p:nvPr/>
        </p:nvPicPr>
        <p:blipFill>
          <a:blip r:embed="rId6" cstate="print"/>
          <a:srcRect/>
          <a:stretch>
            <a:fillRect/>
          </a:stretch>
        </p:blipFill>
        <p:spPr bwMode="auto">
          <a:xfrm>
            <a:off x="4894166" y="1802824"/>
            <a:ext cx="1363305" cy="958195"/>
          </a:xfrm>
          <a:prstGeom prst="ellipse">
            <a:avLst/>
          </a:prstGeom>
          <a:ln>
            <a:noFill/>
          </a:ln>
          <a:effectLst>
            <a:softEdge rad="112500"/>
          </a:effectLst>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422" y="3950571"/>
            <a:ext cx="2080780" cy="1040391"/>
          </a:xfrm>
          <a:prstGeom prst="ellipse">
            <a:avLst/>
          </a:prstGeom>
          <a:ln>
            <a:noFill/>
          </a:ln>
          <a:effectLst>
            <a:softEdge rad="112500"/>
          </a:effectLst>
        </p:spPr>
      </p:pic>
    </p:spTree>
    <p:extLst>
      <p:ext uri="{BB962C8B-B14F-4D97-AF65-F5344CB8AC3E}">
        <p14:creationId xmlns:p14="http://schemas.microsoft.com/office/powerpoint/2010/main" val="20445499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fade">
                                      <p:cBhvr>
                                        <p:cTn id="7" dur="500"/>
                                        <p:tgtEl>
                                          <p:spTgt spid="2703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0340"/>
                                        </p:tgtEl>
                                        <p:attrNameLst>
                                          <p:attrName>style.visibility</p:attrName>
                                        </p:attrNameLst>
                                      </p:cBhvr>
                                      <p:to>
                                        <p:strVal val="visible"/>
                                      </p:to>
                                    </p:set>
                                    <p:animEffect transition="in" filter="fade">
                                      <p:cBhvr>
                                        <p:cTn id="10" dur="500"/>
                                        <p:tgtEl>
                                          <p:spTgt spid="270340"/>
                                        </p:tgtEl>
                                      </p:cBhvr>
                                    </p:animEffect>
                                  </p:childTnLst>
                                </p:cTn>
                              </p:par>
                              <p:par>
                                <p:cTn id="11" presetID="10" presetClass="entr" presetSubtype="0" fill="hold" nodeType="withEffect">
                                  <p:stCondLst>
                                    <p:cond delay="0"/>
                                  </p:stCondLst>
                                  <p:childTnLst>
                                    <p:set>
                                      <p:cBhvr>
                                        <p:cTn id="12" dur="1" fill="hold">
                                          <p:stCondLst>
                                            <p:cond delay="0"/>
                                          </p:stCondLst>
                                        </p:cTn>
                                        <p:tgtEl>
                                          <p:spTgt spid="270341"/>
                                        </p:tgtEl>
                                        <p:attrNameLst>
                                          <p:attrName>style.visibility</p:attrName>
                                        </p:attrNameLst>
                                      </p:cBhvr>
                                      <p:to>
                                        <p:strVal val="visible"/>
                                      </p:to>
                                    </p:set>
                                    <p:animEffect transition="in" filter="fade">
                                      <p:cBhvr>
                                        <p:cTn id="13" dur="500"/>
                                        <p:tgtEl>
                                          <p:spTgt spid="2703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0342"/>
                                        </p:tgtEl>
                                        <p:attrNameLst>
                                          <p:attrName>style.visibility</p:attrName>
                                        </p:attrNameLst>
                                      </p:cBhvr>
                                      <p:to>
                                        <p:strVal val="visible"/>
                                      </p:to>
                                    </p:set>
                                    <p:animEffect transition="in" filter="fade">
                                      <p:cBhvr>
                                        <p:cTn id="16" dur="500"/>
                                        <p:tgtEl>
                                          <p:spTgt spid="270342"/>
                                        </p:tgtEl>
                                      </p:cBhvr>
                                    </p:animEffect>
                                  </p:childTnLst>
                                </p:cTn>
                              </p:par>
                              <p:par>
                                <p:cTn id="17" presetID="10" presetClass="entr" presetSubtype="0" fill="hold" nodeType="withEffect">
                                  <p:stCondLst>
                                    <p:cond delay="0"/>
                                  </p:stCondLst>
                                  <p:childTnLst>
                                    <p:set>
                                      <p:cBhvr>
                                        <p:cTn id="18" dur="1" fill="hold">
                                          <p:stCondLst>
                                            <p:cond delay="0"/>
                                          </p:stCondLst>
                                        </p:cTn>
                                        <p:tgtEl>
                                          <p:spTgt spid="270365"/>
                                        </p:tgtEl>
                                        <p:attrNameLst>
                                          <p:attrName>style.visibility</p:attrName>
                                        </p:attrNameLst>
                                      </p:cBhvr>
                                      <p:to>
                                        <p:strVal val="visible"/>
                                      </p:to>
                                    </p:set>
                                    <p:animEffect transition="in" filter="fade">
                                      <p:cBhvr>
                                        <p:cTn id="19" dur="500"/>
                                        <p:tgtEl>
                                          <p:spTgt spid="270365"/>
                                        </p:tgtEl>
                                      </p:cBhvr>
                                    </p:animEffect>
                                  </p:childTnLst>
                                </p:cTn>
                              </p:par>
                              <p:par>
                                <p:cTn id="20" presetID="10"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70354"/>
                                        </p:tgtEl>
                                        <p:attrNameLst>
                                          <p:attrName>style.visibility</p:attrName>
                                        </p:attrNameLst>
                                      </p:cBhvr>
                                      <p:to>
                                        <p:strVal val="visible"/>
                                      </p:to>
                                    </p:set>
                                    <p:animEffect transition="in" filter="fade">
                                      <p:cBhvr>
                                        <p:cTn id="26" dur="500"/>
                                        <p:tgtEl>
                                          <p:spTgt spid="27035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0355"/>
                                        </p:tgtEl>
                                        <p:attrNameLst>
                                          <p:attrName>style.visibility</p:attrName>
                                        </p:attrNameLst>
                                      </p:cBhvr>
                                      <p:to>
                                        <p:strVal val="visible"/>
                                      </p:to>
                                    </p:set>
                                    <p:animEffect transition="in" filter="fade">
                                      <p:cBhvr>
                                        <p:cTn id="29" dur="500"/>
                                        <p:tgtEl>
                                          <p:spTgt spid="2703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0344"/>
                                        </p:tgtEl>
                                        <p:attrNameLst>
                                          <p:attrName>style.visibility</p:attrName>
                                        </p:attrNameLst>
                                      </p:cBhvr>
                                      <p:to>
                                        <p:strVal val="visible"/>
                                      </p:to>
                                    </p:set>
                                    <p:animEffect transition="in" filter="fade">
                                      <p:cBhvr>
                                        <p:cTn id="34" dur="500"/>
                                        <p:tgtEl>
                                          <p:spTgt spid="27034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70345"/>
                                        </p:tgtEl>
                                        <p:attrNameLst>
                                          <p:attrName>style.visibility</p:attrName>
                                        </p:attrNameLst>
                                      </p:cBhvr>
                                      <p:to>
                                        <p:strVal val="visible"/>
                                      </p:to>
                                    </p:set>
                                    <p:animEffect transition="in" filter="fade">
                                      <p:cBhvr>
                                        <p:cTn id="38" dur="500"/>
                                        <p:tgtEl>
                                          <p:spTgt spid="2703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0346"/>
                                        </p:tgtEl>
                                        <p:attrNameLst>
                                          <p:attrName>style.visibility</p:attrName>
                                        </p:attrNameLst>
                                      </p:cBhvr>
                                      <p:to>
                                        <p:strVal val="visible"/>
                                      </p:to>
                                    </p:set>
                                    <p:animEffect transition="in" filter="fade">
                                      <p:cBhvr>
                                        <p:cTn id="41" dur="500"/>
                                        <p:tgtEl>
                                          <p:spTgt spid="270346"/>
                                        </p:tgtEl>
                                      </p:cBhvr>
                                    </p:animEffect>
                                  </p:childTnLst>
                                </p:cTn>
                              </p:par>
                              <p:par>
                                <p:cTn id="42" presetID="10" presetClass="entr" presetSubtype="0" fill="hold" nodeType="withEffect">
                                  <p:stCondLst>
                                    <p:cond delay="0"/>
                                  </p:stCondLst>
                                  <p:childTnLst>
                                    <p:set>
                                      <p:cBhvr>
                                        <p:cTn id="43" dur="1" fill="hold">
                                          <p:stCondLst>
                                            <p:cond delay="0"/>
                                          </p:stCondLst>
                                        </p:cTn>
                                        <p:tgtEl>
                                          <p:spTgt spid="270347"/>
                                        </p:tgtEl>
                                        <p:attrNameLst>
                                          <p:attrName>style.visibility</p:attrName>
                                        </p:attrNameLst>
                                      </p:cBhvr>
                                      <p:to>
                                        <p:strVal val="visible"/>
                                      </p:to>
                                    </p:set>
                                    <p:animEffect transition="in" filter="fade">
                                      <p:cBhvr>
                                        <p:cTn id="44" dur="500"/>
                                        <p:tgtEl>
                                          <p:spTgt spid="2703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0348"/>
                                        </p:tgtEl>
                                        <p:attrNameLst>
                                          <p:attrName>style.visibility</p:attrName>
                                        </p:attrNameLst>
                                      </p:cBhvr>
                                      <p:to>
                                        <p:strVal val="visible"/>
                                      </p:to>
                                    </p:set>
                                    <p:animEffect transition="in" filter="fade">
                                      <p:cBhvr>
                                        <p:cTn id="47" dur="500"/>
                                        <p:tgtEl>
                                          <p:spTgt spid="270348"/>
                                        </p:tgtEl>
                                      </p:cBhvr>
                                    </p:animEffect>
                                  </p:childTnLst>
                                </p:cTn>
                              </p:par>
                              <p:par>
                                <p:cTn id="48" presetID="10" presetClass="entr" presetSubtype="0" fill="hold" nodeType="withEffect">
                                  <p:stCondLst>
                                    <p:cond delay="0"/>
                                  </p:stCondLst>
                                  <p:childTnLst>
                                    <p:set>
                                      <p:cBhvr>
                                        <p:cTn id="49" dur="1" fill="hold">
                                          <p:stCondLst>
                                            <p:cond delay="0"/>
                                          </p:stCondLst>
                                        </p:cTn>
                                        <p:tgtEl>
                                          <p:spTgt spid="270364"/>
                                        </p:tgtEl>
                                        <p:attrNameLst>
                                          <p:attrName>style.visibility</p:attrName>
                                        </p:attrNameLst>
                                      </p:cBhvr>
                                      <p:to>
                                        <p:strVal val="visible"/>
                                      </p:to>
                                    </p:set>
                                    <p:animEffect transition="in" filter="fade">
                                      <p:cBhvr>
                                        <p:cTn id="50" dur="500"/>
                                        <p:tgtEl>
                                          <p:spTgt spid="270364"/>
                                        </p:tgtEl>
                                      </p:cBhvr>
                                    </p:animEffect>
                                  </p:childTnLst>
                                </p:cTn>
                              </p:par>
                              <p:par>
                                <p:cTn id="51" presetID="10"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70356"/>
                                        </p:tgtEl>
                                        <p:attrNameLst>
                                          <p:attrName>style.visibility</p:attrName>
                                        </p:attrNameLst>
                                      </p:cBhvr>
                                      <p:to>
                                        <p:strVal val="visible"/>
                                      </p:to>
                                    </p:set>
                                    <p:animEffect transition="in" filter="fade">
                                      <p:cBhvr>
                                        <p:cTn id="57" dur="500"/>
                                        <p:tgtEl>
                                          <p:spTgt spid="2703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70357"/>
                                        </p:tgtEl>
                                        <p:attrNameLst>
                                          <p:attrName>style.visibility</p:attrName>
                                        </p:attrNameLst>
                                      </p:cBhvr>
                                      <p:to>
                                        <p:strVal val="visible"/>
                                      </p:to>
                                    </p:set>
                                    <p:animEffect transition="in" filter="fade">
                                      <p:cBhvr>
                                        <p:cTn id="60" dur="500"/>
                                        <p:tgtEl>
                                          <p:spTgt spid="27035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0349"/>
                                        </p:tgtEl>
                                        <p:attrNameLst>
                                          <p:attrName>style.visibility</p:attrName>
                                        </p:attrNameLst>
                                      </p:cBhvr>
                                      <p:to>
                                        <p:strVal val="visible"/>
                                      </p:to>
                                    </p:set>
                                    <p:animEffect transition="in" filter="fade">
                                      <p:cBhvr>
                                        <p:cTn id="65" dur="500"/>
                                        <p:tgtEl>
                                          <p:spTgt spid="270349"/>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270350"/>
                                        </p:tgtEl>
                                        <p:attrNameLst>
                                          <p:attrName>style.visibility</p:attrName>
                                        </p:attrNameLst>
                                      </p:cBhvr>
                                      <p:to>
                                        <p:strVal val="visible"/>
                                      </p:to>
                                    </p:set>
                                    <p:animEffect transition="in" filter="fade">
                                      <p:cBhvr>
                                        <p:cTn id="69" dur="500"/>
                                        <p:tgtEl>
                                          <p:spTgt spid="27035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0351"/>
                                        </p:tgtEl>
                                        <p:attrNameLst>
                                          <p:attrName>style.visibility</p:attrName>
                                        </p:attrNameLst>
                                      </p:cBhvr>
                                      <p:to>
                                        <p:strVal val="visible"/>
                                      </p:to>
                                    </p:set>
                                    <p:animEffect transition="in" filter="fade">
                                      <p:cBhvr>
                                        <p:cTn id="72" dur="500"/>
                                        <p:tgtEl>
                                          <p:spTgt spid="27035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70352"/>
                                        </p:tgtEl>
                                        <p:attrNameLst>
                                          <p:attrName>style.visibility</p:attrName>
                                        </p:attrNameLst>
                                      </p:cBhvr>
                                      <p:to>
                                        <p:strVal val="visible"/>
                                      </p:to>
                                    </p:set>
                                    <p:animEffect transition="in" filter="fade">
                                      <p:cBhvr>
                                        <p:cTn id="75" dur="500"/>
                                        <p:tgtEl>
                                          <p:spTgt spid="27035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70362"/>
                                        </p:tgtEl>
                                        <p:attrNameLst>
                                          <p:attrName>style.visibility</p:attrName>
                                        </p:attrNameLst>
                                      </p:cBhvr>
                                      <p:to>
                                        <p:strVal val="visible"/>
                                      </p:to>
                                    </p:set>
                                    <p:animEffect transition="in" filter="fade">
                                      <p:cBhvr>
                                        <p:cTn id="78" dur="500"/>
                                        <p:tgtEl>
                                          <p:spTgt spid="270362"/>
                                        </p:tgtEl>
                                      </p:cBhvr>
                                    </p:animEffect>
                                  </p:childTnLst>
                                </p:cTn>
                              </p:par>
                              <p:par>
                                <p:cTn id="79" presetID="10" presetClass="entr" presetSubtype="0"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500"/>
                                        <p:tgtEl>
                                          <p:spTgt spid="2"/>
                                        </p:tgtEl>
                                      </p:cBhvr>
                                    </p:animEffect>
                                  </p:childTnLst>
                                </p:cTn>
                              </p:par>
                              <p:par>
                                <p:cTn id="82" presetID="10" presetClass="entr" presetSubtype="0" fill="hold" nodeType="withEffect">
                                  <p:stCondLst>
                                    <p:cond delay="0"/>
                                  </p:stCondLst>
                                  <p:childTnLst>
                                    <p:set>
                                      <p:cBhvr>
                                        <p:cTn id="83" dur="1" fill="hold">
                                          <p:stCondLst>
                                            <p:cond delay="0"/>
                                          </p:stCondLst>
                                        </p:cTn>
                                        <p:tgtEl>
                                          <p:spTgt spid="270353"/>
                                        </p:tgtEl>
                                        <p:attrNameLst>
                                          <p:attrName>style.visibility</p:attrName>
                                        </p:attrNameLst>
                                      </p:cBhvr>
                                      <p:to>
                                        <p:strVal val="visible"/>
                                      </p:to>
                                    </p:set>
                                    <p:animEffect transition="in" filter="fade">
                                      <p:cBhvr>
                                        <p:cTn id="84" dur="500"/>
                                        <p:tgtEl>
                                          <p:spTgt spid="270353"/>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270358"/>
                                        </p:tgtEl>
                                        <p:attrNameLst>
                                          <p:attrName>style.visibility</p:attrName>
                                        </p:attrNameLst>
                                      </p:cBhvr>
                                      <p:to>
                                        <p:strVal val="visible"/>
                                      </p:to>
                                    </p:set>
                                    <p:animEffect transition="in" filter="fade">
                                      <p:cBhvr>
                                        <p:cTn id="88" dur="500"/>
                                        <p:tgtEl>
                                          <p:spTgt spid="27035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70359"/>
                                        </p:tgtEl>
                                        <p:attrNameLst>
                                          <p:attrName>style.visibility</p:attrName>
                                        </p:attrNameLst>
                                      </p:cBhvr>
                                      <p:to>
                                        <p:strVal val="visible"/>
                                      </p:to>
                                    </p:set>
                                    <p:animEffect transition="in" filter="fade">
                                      <p:cBhvr>
                                        <p:cTn id="91" dur="500"/>
                                        <p:tgtEl>
                                          <p:spTgt spid="270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animBg="1"/>
      <p:bldP spid="270342" grpId="0" animBg="1"/>
      <p:bldP spid="270344" grpId="0" animBg="1"/>
      <p:bldP spid="270346" grpId="0" animBg="1"/>
      <p:bldP spid="270348" grpId="0" animBg="1"/>
      <p:bldP spid="270349" grpId="0" animBg="1"/>
      <p:bldP spid="270351" grpId="0" animBg="1"/>
      <p:bldP spid="270352" grpId="0" animBg="1"/>
      <p:bldP spid="270354" grpId="0"/>
      <p:bldP spid="270355" grpId="0" animBg="1"/>
      <p:bldP spid="270356" grpId="0" animBg="1"/>
      <p:bldP spid="270357" grpId="0"/>
      <p:bldP spid="270358" grpId="0" animBg="1"/>
      <p:bldP spid="270359" grpId="0"/>
      <p:bldP spid="27036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占位符 24"/>
          <p:cNvSpPr>
            <a:spLocks noGrp="1"/>
          </p:cNvSpPr>
          <p:nvPr>
            <p:ph type="body" sz="quarter" idx="13"/>
          </p:nvPr>
        </p:nvSpPr>
        <p:spPr/>
        <p:txBody>
          <a:bodyPr/>
          <a:lstStyle/>
          <a:p>
            <a:r>
              <a:rPr lang="zh-CN" altLang="en-US" dirty="0"/>
              <a:t>云计算服务模式及特征</a:t>
            </a:r>
            <a:br>
              <a:rPr lang="zh-CN" altLang="en-US" dirty="0"/>
            </a:br>
            <a:endParaRPr lang="zh-CN" altLang="en-US" dirty="0"/>
          </a:p>
        </p:txBody>
      </p:sp>
      <p:sp>
        <p:nvSpPr>
          <p:cNvPr id="4" name="Rectangle 3"/>
          <p:cNvSpPr/>
          <p:nvPr/>
        </p:nvSpPr>
        <p:spPr>
          <a:xfrm>
            <a:off x="334816" y="1138615"/>
            <a:ext cx="8798316" cy="369332"/>
          </a:xfrm>
          <a:prstGeom prst="rect">
            <a:avLst/>
          </a:prstGeom>
        </p:spPr>
        <p:txBody>
          <a:bodyPr wrap="square">
            <a:spAutoFit/>
          </a:bodyPr>
          <a:lstStyle/>
          <a:p>
            <a:pPr>
              <a:spcBef>
                <a:spcPts val="600"/>
              </a:spcBef>
              <a:buClr>
                <a:srgbClr val="A4001E"/>
              </a:buClr>
              <a:buSzPct val="85000"/>
              <a:buFont typeface="Wingdings" panose="05000000000000000000" pitchFamily="2" charset="2"/>
              <a:buChar char="n"/>
              <a:defRPr/>
            </a:pPr>
            <a:r>
              <a:rPr lang="zh-CN" altLang="en-US" b="1" dirty="0">
                <a:solidFill>
                  <a:prstClr val="black"/>
                </a:solidFill>
                <a:latin typeface="宋体"/>
                <a:ea typeface="宋体"/>
                <a:sym typeface="楷体_GB2312" pitchFamily="1" charset="-122"/>
              </a:rPr>
              <a:t>云计算对外提供的服务包括三种类型：</a:t>
            </a:r>
            <a:r>
              <a:rPr lang="en-US" altLang="zh-CN" b="1" dirty="0" err="1">
                <a:solidFill>
                  <a:prstClr val="black"/>
                </a:solidFill>
                <a:latin typeface="宋体"/>
                <a:ea typeface="宋体"/>
                <a:sym typeface="楷体_GB2312" pitchFamily="1" charset="-122"/>
              </a:rPr>
              <a:t>IaaS</a:t>
            </a:r>
            <a:r>
              <a:rPr lang="zh-CN" altLang="en-US" b="1" dirty="0">
                <a:solidFill>
                  <a:prstClr val="black"/>
                </a:solidFill>
                <a:latin typeface="宋体"/>
                <a:ea typeface="宋体"/>
                <a:sym typeface="楷体_GB2312" pitchFamily="1" charset="-122"/>
              </a:rPr>
              <a:t>、</a:t>
            </a:r>
            <a:r>
              <a:rPr lang="en-US" altLang="zh-CN" b="1" dirty="0" err="1">
                <a:solidFill>
                  <a:prstClr val="black"/>
                </a:solidFill>
                <a:latin typeface="宋体"/>
                <a:ea typeface="宋体"/>
                <a:sym typeface="楷体_GB2312" pitchFamily="1" charset="-122"/>
              </a:rPr>
              <a:t>PaaS</a:t>
            </a:r>
            <a:r>
              <a:rPr lang="zh-CN" altLang="en-US" b="1" dirty="0">
                <a:solidFill>
                  <a:prstClr val="black"/>
                </a:solidFill>
                <a:latin typeface="宋体"/>
                <a:ea typeface="宋体"/>
                <a:sym typeface="楷体_GB2312" pitchFamily="1" charset="-122"/>
              </a:rPr>
              <a:t>和</a:t>
            </a:r>
            <a:r>
              <a:rPr lang="en-US" altLang="zh-CN" b="1" dirty="0">
                <a:solidFill>
                  <a:prstClr val="black"/>
                </a:solidFill>
                <a:latin typeface="宋体"/>
                <a:ea typeface="宋体"/>
                <a:sym typeface="楷体_GB2312" pitchFamily="1" charset="-122"/>
              </a:rPr>
              <a:t>SaaS</a:t>
            </a:r>
            <a:endParaRPr lang="en-US" altLang="zh-CN" dirty="0">
              <a:solidFill>
                <a:prstClr val="black"/>
              </a:solidFill>
              <a:latin typeface="宋体"/>
              <a:ea typeface="宋体"/>
            </a:endParaRPr>
          </a:p>
        </p:txBody>
      </p:sp>
      <p:grpSp>
        <p:nvGrpSpPr>
          <p:cNvPr id="5" name="Group 11"/>
          <p:cNvGrpSpPr>
            <a:grpSpLocks/>
          </p:cNvGrpSpPr>
          <p:nvPr/>
        </p:nvGrpSpPr>
        <p:grpSpPr bwMode="auto">
          <a:xfrm>
            <a:off x="146018" y="2266974"/>
            <a:ext cx="7558617" cy="971551"/>
            <a:chOff x="0" y="0"/>
            <a:chExt cx="5684838" cy="971304"/>
          </a:xfrm>
        </p:grpSpPr>
        <p:sp>
          <p:nvSpPr>
            <p:cNvPr id="6" name="圆角矩形 97"/>
            <p:cNvSpPr>
              <a:spLocks/>
            </p:cNvSpPr>
            <p:nvPr/>
          </p:nvSpPr>
          <p:spPr bwMode="auto">
            <a:xfrm>
              <a:off x="0" y="3174"/>
              <a:ext cx="5562258" cy="968130"/>
            </a:xfrm>
            <a:prstGeom prst="roundRect">
              <a:avLst>
                <a:gd name="adj" fmla="val 16667"/>
              </a:avLst>
            </a:prstGeom>
            <a:noFill/>
            <a:ln w="254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76411" tIns="38205" rIns="76411" bIns="38205"/>
            <a:lstStyle>
              <a:lvl1pPr marL="1905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1pPr>
              <a:lvl2pPr marL="742950" indent="-28575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2pPr>
              <a:lvl3pPr marL="11430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3pPr>
              <a:lvl4pPr marL="16002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4pPr>
              <a:lvl5pPr marL="20574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9pPr>
            </a:lstStyle>
            <a:p>
              <a:pPr>
                <a:spcBef>
                  <a:spcPct val="20000"/>
                </a:spcBef>
              </a:pPr>
              <a:endParaRPr lang="zh-CN" altLang="zh-CN" sz="1200">
                <a:solidFill>
                  <a:prstClr val="black"/>
                </a:solidFill>
                <a:latin typeface="华文细黑" pitchFamily="2" charset="-122"/>
                <a:ea typeface="华文细黑" pitchFamily="2" charset="-122"/>
                <a:sym typeface="华文细黑" pitchFamily="2" charset="-122"/>
              </a:endParaRPr>
            </a:p>
          </p:txBody>
        </p:sp>
        <p:sp>
          <p:nvSpPr>
            <p:cNvPr id="7" name="矩形 128"/>
            <p:cNvSpPr>
              <a:spLocks noChangeArrowheads="1"/>
            </p:cNvSpPr>
            <p:nvPr/>
          </p:nvSpPr>
          <p:spPr bwMode="auto">
            <a:xfrm>
              <a:off x="39688" y="0"/>
              <a:ext cx="5395912" cy="30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b="1" dirty="0">
                  <a:solidFill>
                    <a:prstClr val="black"/>
                  </a:solidFill>
                  <a:latin typeface="华文细黑" pitchFamily="2" charset="-122"/>
                  <a:ea typeface="华文细黑" pitchFamily="2" charset="-122"/>
                  <a:sym typeface="华文细黑" pitchFamily="2" charset="-122"/>
                </a:rPr>
                <a:t>软件服务</a:t>
              </a:r>
              <a:r>
                <a:rPr lang="en-US" altLang="zh-CN" sz="1400" b="1" dirty="0">
                  <a:solidFill>
                    <a:prstClr val="black"/>
                  </a:solidFill>
                  <a:latin typeface="华文细黑" pitchFamily="2" charset="-122"/>
                  <a:ea typeface="华文细黑" pitchFamily="2" charset="-122"/>
                  <a:sym typeface="华文细黑" pitchFamily="2" charset="-122"/>
                </a:rPr>
                <a:t>-SaaS</a:t>
              </a:r>
              <a:r>
                <a:rPr lang="zh-CN" altLang="en-US" sz="1400" b="1" dirty="0">
                  <a:solidFill>
                    <a:prstClr val="black"/>
                  </a:solidFill>
                  <a:latin typeface="华文细黑" pitchFamily="2" charset="-122"/>
                  <a:ea typeface="华文细黑" pitchFamily="2" charset="-122"/>
                  <a:sym typeface="华文细黑" pitchFamily="2" charset="-122"/>
                </a:rPr>
                <a:t>，</a:t>
              </a:r>
              <a:r>
                <a:rPr lang="en-US" altLang="zh-CN" sz="1400" b="1" dirty="0">
                  <a:solidFill>
                    <a:prstClr val="black"/>
                  </a:solidFill>
                  <a:latin typeface="华文细黑" pitchFamily="2" charset="-122"/>
                  <a:ea typeface="华文细黑" pitchFamily="2" charset="-122"/>
                  <a:sym typeface="华文细黑" pitchFamily="2" charset="-122"/>
                </a:rPr>
                <a:t>Software as a Service</a:t>
              </a:r>
              <a:endParaRPr lang="zh-CN" altLang="en-US" dirty="0">
                <a:solidFill>
                  <a:prstClr val="black"/>
                </a:solidFill>
              </a:endParaRPr>
            </a:p>
          </p:txBody>
        </p:sp>
        <p:pic>
          <p:nvPicPr>
            <p:cNvPr id="8" name="Picture 135" descr="C:\Documents and Settings\Raoshy\桌面\办公.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18" y="387332"/>
              <a:ext cx="1115979" cy="458464"/>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136" descr="C:\Documents and Settings\Raoshy\桌面\C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815" y="348546"/>
              <a:ext cx="511655" cy="499771"/>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137" descr="C:\Documents and Settings\Raoshy\桌面\通讯 .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2959129" y="323757"/>
              <a:ext cx="791824" cy="55381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38" descr="C:\Documents and Settings\Raoshy\桌面\WEB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44" y="320813"/>
              <a:ext cx="639046" cy="58114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TextBox 145"/>
            <p:cNvSpPr>
              <a:spLocks noChangeArrowheads="1"/>
            </p:cNvSpPr>
            <p:nvPr/>
          </p:nvSpPr>
          <p:spPr bwMode="auto">
            <a:xfrm>
              <a:off x="1171574" y="403226"/>
              <a:ext cx="598489" cy="27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solidFill>
                    <a:prstClr val="black"/>
                  </a:solidFill>
                  <a:latin typeface="微软雅黑" panose="020B0503020204020204" pitchFamily="34" charset="-122"/>
                  <a:ea typeface="微软雅黑" panose="020B0503020204020204" pitchFamily="34" charset="-122"/>
                  <a:sym typeface="华文细黑" pitchFamily="2" charset="-122"/>
                </a:rPr>
                <a:t>办公应用</a:t>
              </a: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3" name="TextBox 146"/>
            <p:cNvSpPr>
              <a:spLocks noChangeArrowheads="1"/>
            </p:cNvSpPr>
            <p:nvPr/>
          </p:nvSpPr>
          <p:spPr bwMode="auto">
            <a:xfrm>
              <a:off x="2287588" y="381000"/>
              <a:ext cx="706437" cy="27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dirty="0">
                  <a:solidFill>
                    <a:prstClr val="black"/>
                  </a:solidFill>
                  <a:latin typeface="微软雅黑" panose="020B0503020204020204" pitchFamily="34" charset="-122"/>
                  <a:ea typeface="微软雅黑" panose="020B0503020204020204" pitchFamily="34" charset="-122"/>
                  <a:sym typeface="华文细黑" pitchFamily="2" charset="-122"/>
                </a:rPr>
                <a:t>信息化应用</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4" name="TextBox 147"/>
            <p:cNvSpPr>
              <a:spLocks noChangeArrowheads="1"/>
            </p:cNvSpPr>
            <p:nvPr/>
          </p:nvSpPr>
          <p:spPr bwMode="auto">
            <a:xfrm>
              <a:off x="3711576" y="379414"/>
              <a:ext cx="561975" cy="46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solidFill>
                    <a:prstClr val="black"/>
                  </a:solidFill>
                  <a:latin typeface="微软雅黑" panose="020B0503020204020204" pitchFamily="34" charset="-122"/>
                  <a:ea typeface="微软雅黑" panose="020B0503020204020204" pitchFamily="34" charset="-122"/>
                  <a:sym typeface="华文细黑" pitchFamily="2" charset="-122"/>
                </a:rPr>
                <a:t>通讯应用</a:t>
              </a: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5" name="TextBox 148"/>
            <p:cNvSpPr>
              <a:spLocks noChangeArrowheads="1"/>
            </p:cNvSpPr>
            <p:nvPr/>
          </p:nvSpPr>
          <p:spPr bwMode="auto">
            <a:xfrm>
              <a:off x="4933950" y="388938"/>
              <a:ext cx="750888" cy="27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solidFill>
                    <a:prstClr val="black"/>
                  </a:solidFill>
                  <a:latin typeface="微软雅黑" panose="020B0503020204020204" pitchFamily="34" charset="-122"/>
                  <a:ea typeface="微软雅黑" panose="020B0503020204020204" pitchFamily="34" charset="-122"/>
                  <a:sym typeface="华文细黑" pitchFamily="2" charset="-122"/>
                </a:rPr>
                <a:t>互联网应用</a:t>
              </a:r>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16" name="Group 22"/>
          <p:cNvGrpSpPr>
            <a:grpSpLocks/>
          </p:cNvGrpSpPr>
          <p:nvPr/>
        </p:nvGrpSpPr>
        <p:grpSpPr bwMode="auto">
          <a:xfrm>
            <a:off x="108309" y="3416308"/>
            <a:ext cx="7355417" cy="1146175"/>
            <a:chOff x="0" y="0"/>
            <a:chExt cx="5530850" cy="1146175"/>
          </a:xfrm>
        </p:grpSpPr>
        <p:sp>
          <p:nvSpPr>
            <p:cNvPr id="17" name="圆角矩形 96"/>
            <p:cNvSpPr>
              <a:spLocks/>
            </p:cNvSpPr>
            <p:nvPr/>
          </p:nvSpPr>
          <p:spPr bwMode="auto">
            <a:xfrm>
              <a:off x="0" y="0"/>
              <a:ext cx="5530850" cy="1146175"/>
            </a:xfrm>
            <a:prstGeom prst="roundRect">
              <a:avLst>
                <a:gd name="adj" fmla="val 9667"/>
              </a:avLst>
            </a:prstGeom>
            <a:noFill/>
            <a:ln w="25400">
              <a:solidFill>
                <a:srgbClr val="00B0F0"/>
              </a:solidFill>
              <a:round/>
              <a:headEnd/>
              <a:tailEnd/>
            </a:ln>
            <a:extLst>
              <a:ext uri="{909E8E84-426E-40dd-AFC4-6F175D3DCCD1}">
                <a14:hiddenFill xmlns:a14="http://schemas.microsoft.com/office/drawing/2010/main">
                  <a:solidFill>
                    <a:srgbClr val="FFFFFF"/>
                  </a:solidFill>
                </a14:hiddenFill>
              </a:ext>
            </a:extLst>
          </p:spPr>
          <p:txBody>
            <a:bodyPr lIns="76411" tIns="38205" rIns="76411" bIns="38205"/>
            <a:lstStyle>
              <a:lvl1pPr marL="1905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1pPr>
              <a:lvl2pPr marL="742950" indent="-28575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2pPr>
              <a:lvl3pPr marL="11430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3pPr>
              <a:lvl4pPr marL="16002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4pPr>
              <a:lvl5pPr marL="20574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9pPr>
            </a:lstStyle>
            <a:p>
              <a:pPr>
                <a:spcBef>
                  <a:spcPct val="20000"/>
                </a:spcBef>
              </a:pPr>
              <a:endParaRPr lang="zh-CN" altLang="zh-CN" sz="1200">
                <a:solidFill>
                  <a:prstClr val="black"/>
                </a:solidFill>
                <a:latin typeface="华文细黑" pitchFamily="2" charset="-122"/>
                <a:ea typeface="华文细黑" pitchFamily="2" charset="-122"/>
                <a:sym typeface="华文细黑" pitchFamily="2" charset="-122"/>
              </a:endParaRPr>
            </a:p>
          </p:txBody>
        </p:sp>
        <p:sp>
          <p:nvSpPr>
            <p:cNvPr id="18" name="矩形 127"/>
            <p:cNvSpPr>
              <a:spLocks noChangeArrowheads="1"/>
            </p:cNvSpPr>
            <p:nvPr/>
          </p:nvSpPr>
          <p:spPr bwMode="auto">
            <a:xfrm>
              <a:off x="11113" y="79375"/>
              <a:ext cx="5472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b="1" dirty="0">
                  <a:solidFill>
                    <a:prstClr val="black"/>
                  </a:solidFill>
                  <a:latin typeface="华文细黑" pitchFamily="2" charset="-122"/>
                  <a:ea typeface="华文细黑" pitchFamily="2" charset="-122"/>
                  <a:sym typeface="华文细黑" pitchFamily="2" charset="-122"/>
                </a:rPr>
                <a:t>平台服务</a:t>
              </a:r>
              <a:r>
                <a:rPr lang="en-US" altLang="zh-CN" sz="1400" b="1" dirty="0">
                  <a:solidFill>
                    <a:prstClr val="black"/>
                  </a:solidFill>
                  <a:latin typeface="华文细黑" pitchFamily="2" charset="-122"/>
                  <a:ea typeface="华文细黑" pitchFamily="2" charset="-122"/>
                  <a:sym typeface="华文细黑" pitchFamily="2" charset="-122"/>
                </a:rPr>
                <a:t>-</a:t>
              </a:r>
              <a:r>
                <a:rPr lang="en-US" altLang="zh-CN" sz="1400" b="1" dirty="0" err="1">
                  <a:solidFill>
                    <a:prstClr val="black"/>
                  </a:solidFill>
                  <a:latin typeface="华文细黑" pitchFamily="2" charset="-122"/>
                  <a:ea typeface="华文细黑" pitchFamily="2" charset="-122"/>
                  <a:sym typeface="华文细黑" pitchFamily="2" charset="-122"/>
                </a:rPr>
                <a:t>PaaS</a:t>
              </a:r>
              <a:r>
                <a:rPr lang="en-US" altLang="zh-CN" sz="1400" b="1" dirty="0">
                  <a:solidFill>
                    <a:prstClr val="black"/>
                  </a:solidFill>
                  <a:latin typeface="华文细黑" pitchFamily="2" charset="-122"/>
                  <a:ea typeface="华文细黑" pitchFamily="2" charset="-122"/>
                  <a:sym typeface="华文细黑" pitchFamily="2" charset="-122"/>
                </a:rPr>
                <a:t>, Platform as a Service</a:t>
              </a:r>
              <a:endParaRPr lang="zh-CN" altLang="en-US" dirty="0">
                <a:solidFill>
                  <a:prstClr val="black"/>
                </a:solidFill>
              </a:endParaRPr>
            </a:p>
          </p:txBody>
        </p:sp>
        <p:pic>
          <p:nvPicPr>
            <p:cNvPr id="19" name="Picture 3" descr="C:\Documents and Settings\Raoshy\桌面\数据库.jpg"/>
            <p:cNvPicPr>
              <a:picLocks noChangeAspect="1" noChangeArrowheads="1"/>
            </p:cNvPicPr>
            <p:nvPr/>
          </p:nvPicPr>
          <p:blipFill>
            <a:blip r:embed="rId6">
              <a:extLst>
                <a:ext uri="{28A0092B-C50C-407E-A947-70E740481C1C}">
                  <a14:useLocalDpi xmlns:a14="http://schemas.microsoft.com/office/drawing/2010/main" val="0"/>
                </a:ext>
              </a:extLst>
            </a:blip>
            <a:srcRect l="15878" t="3616" r="22112"/>
            <a:stretch>
              <a:fillRect/>
            </a:stretch>
          </p:blipFill>
          <p:spPr bwMode="auto">
            <a:xfrm>
              <a:off x="3651157" y="427038"/>
              <a:ext cx="52523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1" descr="C:\Documents and Settings\Raoshy\桌面\ID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501" y="436563"/>
              <a:ext cx="72736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24"/>
            <p:cNvSpPr>
              <a:spLocks noChangeArrowheads="1"/>
            </p:cNvSpPr>
            <p:nvPr/>
          </p:nvSpPr>
          <p:spPr bwMode="auto">
            <a:xfrm>
              <a:off x="791970" y="578678"/>
              <a:ext cx="9715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200" dirty="0">
                  <a:solidFill>
                    <a:prstClr val="black"/>
                  </a:solidFill>
                  <a:latin typeface="微软雅黑" panose="020B0503020204020204" pitchFamily="34" charset="-122"/>
                  <a:ea typeface="微软雅黑" panose="020B0503020204020204" pitchFamily="34" charset="-122"/>
                  <a:sym typeface="华文细黑" pitchFamily="2" charset="-122"/>
                </a:rPr>
                <a:t>开发环境</a:t>
              </a:r>
              <a:endParaRPr lang="zh-CN" altLang="en-US" dirty="0">
                <a:solidFill>
                  <a:prstClr val="black"/>
                </a:solidFill>
                <a:latin typeface="微软雅黑" panose="020B0503020204020204" pitchFamily="34" charset="-122"/>
                <a:ea typeface="微软雅黑" panose="020B0503020204020204" pitchFamily="34" charset="-122"/>
              </a:endParaRPr>
            </a:p>
          </p:txBody>
        </p:sp>
        <p:pic>
          <p:nvPicPr>
            <p:cNvPr id="22" name="Picture 133" descr="C:\Documents and Settings\Raoshy\桌面\服务.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17621" y="401638"/>
              <a:ext cx="959741"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26"/>
            <p:cNvSpPr>
              <a:spLocks noChangeArrowheads="1"/>
            </p:cNvSpPr>
            <p:nvPr/>
          </p:nvSpPr>
          <p:spPr bwMode="auto">
            <a:xfrm>
              <a:off x="2766242" y="465449"/>
              <a:ext cx="1230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solidFill>
                    <a:prstClr val="black"/>
                  </a:solidFill>
                  <a:latin typeface="微软雅黑" panose="020B0503020204020204" pitchFamily="34" charset="-122"/>
                  <a:ea typeface="微软雅黑" panose="020B0503020204020204" pitchFamily="34" charset="-122"/>
                  <a:sym typeface="华文细黑" pitchFamily="2" charset="-122"/>
                </a:rPr>
                <a:t>运行环境</a:t>
              </a:r>
            </a:p>
            <a:p>
              <a:r>
                <a:rPr lang="zh-CN" altLang="en-US" sz="1200">
                  <a:solidFill>
                    <a:prstClr val="black"/>
                  </a:solidFill>
                  <a:latin typeface="微软雅黑" panose="020B0503020204020204" pitchFamily="34" charset="-122"/>
                  <a:ea typeface="微软雅黑" panose="020B0503020204020204" pitchFamily="34" charset="-122"/>
                  <a:sym typeface="华文细黑" pitchFamily="2" charset="-122"/>
                </a:rPr>
                <a:t>（</a:t>
              </a:r>
              <a:r>
                <a:rPr lang="en-US" altLang="zh-CN" sz="1200">
                  <a:solidFill>
                    <a:prstClr val="black"/>
                  </a:solidFill>
                  <a:latin typeface="微软雅黑" panose="020B0503020204020204" pitchFamily="34" charset="-122"/>
                  <a:ea typeface="微软雅黑" panose="020B0503020204020204" pitchFamily="34" charset="-122"/>
                  <a:sym typeface="华文细黑" pitchFamily="2" charset="-122"/>
                </a:rPr>
                <a:t>Lib</a:t>
              </a:r>
              <a:r>
                <a:rPr lang="zh-CN" altLang="en-US" sz="1200">
                  <a:solidFill>
                    <a:prstClr val="black"/>
                  </a:solidFill>
                  <a:latin typeface="微软雅黑" panose="020B0503020204020204" pitchFamily="34" charset="-122"/>
                  <a:ea typeface="微软雅黑" panose="020B0503020204020204" pitchFamily="34" charset="-122"/>
                  <a:sym typeface="华文细黑" pitchFamily="2" charset="-122"/>
                </a:rPr>
                <a:t>）</a:t>
              </a: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24" name="TextBox 125"/>
            <p:cNvSpPr>
              <a:spLocks noChangeArrowheads="1"/>
            </p:cNvSpPr>
            <p:nvPr/>
          </p:nvSpPr>
          <p:spPr bwMode="auto">
            <a:xfrm>
              <a:off x="4059238" y="608012"/>
              <a:ext cx="1104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200">
                  <a:solidFill>
                    <a:prstClr val="black"/>
                  </a:solidFill>
                  <a:latin typeface="微软雅黑" panose="020B0503020204020204" pitchFamily="34" charset="-122"/>
                  <a:ea typeface="微软雅黑" panose="020B0503020204020204" pitchFamily="34" charset="-122"/>
                </a:rPr>
                <a:t>引擎</a:t>
              </a:r>
              <a:r>
                <a:rPr lang="en-US" altLang="zh-CN" sz="1200">
                  <a:solidFill>
                    <a:prstClr val="black"/>
                  </a:solidFill>
                  <a:latin typeface="微软雅黑" panose="020B0503020204020204" pitchFamily="34" charset="-122"/>
                  <a:ea typeface="微软雅黑" panose="020B0503020204020204" pitchFamily="34" charset="-122"/>
                </a:rPr>
                <a:t>&amp;API</a:t>
              </a:r>
              <a:endParaRPr lang="zh-CN" altLang="en-US" sz="1200">
                <a:solidFill>
                  <a:prstClr val="black"/>
                </a:solidFill>
                <a:latin typeface="微软雅黑" panose="020B0503020204020204" pitchFamily="34" charset="-122"/>
                <a:ea typeface="微软雅黑" panose="020B0503020204020204" pitchFamily="34" charset="-122"/>
              </a:endParaRPr>
            </a:p>
          </p:txBody>
        </p:sp>
      </p:grpSp>
      <p:grpSp>
        <p:nvGrpSpPr>
          <p:cNvPr id="34" name="Group 2"/>
          <p:cNvGrpSpPr>
            <a:grpSpLocks/>
          </p:cNvGrpSpPr>
          <p:nvPr/>
        </p:nvGrpSpPr>
        <p:grpSpPr bwMode="auto">
          <a:xfrm>
            <a:off x="100190" y="4673805"/>
            <a:ext cx="8243716" cy="1214437"/>
            <a:chOff x="23812" y="-8809"/>
            <a:chExt cx="6146724" cy="948609"/>
          </a:xfrm>
        </p:grpSpPr>
        <p:sp>
          <p:nvSpPr>
            <p:cNvPr id="35" name="圆角矩形 110"/>
            <p:cNvSpPr>
              <a:spLocks/>
            </p:cNvSpPr>
            <p:nvPr/>
          </p:nvSpPr>
          <p:spPr bwMode="auto">
            <a:xfrm>
              <a:off x="23812" y="7937"/>
              <a:ext cx="5557838" cy="931863"/>
            </a:xfrm>
            <a:prstGeom prst="roundRect">
              <a:avLst>
                <a:gd name="adj" fmla="val 16667"/>
              </a:avLst>
            </a:prstGeom>
            <a:noFill/>
            <a:ln w="25400">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76411" tIns="38205" rIns="76411" bIns="38205"/>
            <a:lstStyle>
              <a:lvl1pPr marL="1905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1pPr>
              <a:lvl2pPr marL="742950" indent="-28575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2pPr>
              <a:lvl3pPr marL="11430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3pPr>
              <a:lvl4pPr marL="16002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4pPr>
              <a:lvl5pPr marL="20574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9pPr>
            </a:lstStyle>
            <a:p>
              <a:pPr>
                <a:spcBef>
                  <a:spcPct val="20000"/>
                </a:spcBef>
              </a:pPr>
              <a:endParaRPr lang="zh-CN" altLang="zh-CN" sz="1200">
                <a:solidFill>
                  <a:prstClr val="black"/>
                </a:solidFill>
                <a:latin typeface="华文细黑" pitchFamily="2" charset="-122"/>
                <a:ea typeface="华文细黑" pitchFamily="2" charset="-122"/>
                <a:sym typeface="华文细黑" pitchFamily="2" charset="-122"/>
              </a:endParaRPr>
            </a:p>
          </p:txBody>
        </p:sp>
        <p:sp>
          <p:nvSpPr>
            <p:cNvPr id="36" name="矩形 126"/>
            <p:cNvSpPr>
              <a:spLocks noChangeArrowheads="1"/>
            </p:cNvSpPr>
            <p:nvPr/>
          </p:nvSpPr>
          <p:spPr bwMode="auto">
            <a:xfrm>
              <a:off x="72949" y="-8809"/>
              <a:ext cx="6097587" cy="24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b="1">
                  <a:solidFill>
                    <a:prstClr val="black"/>
                  </a:solidFill>
                  <a:latin typeface="华文细黑" pitchFamily="2" charset="-122"/>
                  <a:ea typeface="华文细黑" pitchFamily="2" charset="-122"/>
                  <a:sym typeface="华文细黑" pitchFamily="2" charset="-122"/>
                </a:rPr>
                <a:t>基础设施服务</a:t>
              </a:r>
              <a:r>
                <a:rPr lang="en-US" altLang="zh-CN" sz="1400" b="1">
                  <a:solidFill>
                    <a:prstClr val="black"/>
                  </a:solidFill>
                  <a:latin typeface="华文细黑" pitchFamily="2" charset="-122"/>
                  <a:ea typeface="华文细黑" pitchFamily="2" charset="-122"/>
                  <a:sym typeface="华文细黑" pitchFamily="2" charset="-122"/>
                </a:rPr>
                <a:t>- IaaS</a:t>
              </a:r>
              <a:r>
                <a:rPr lang="zh-CN" altLang="en-US" sz="1400" b="1">
                  <a:solidFill>
                    <a:prstClr val="black"/>
                  </a:solidFill>
                  <a:latin typeface="华文细黑" pitchFamily="2" charset="-122"/>
                  <a:ea typeface="华文细黑" pitchFamily="2" charset="-122"/>
                  <a:sym typeface="华文细黑" pitchFamily="2" charset="-122"/>
                </a:rPr>
                <a:t>，</a:t>
              </a:r>
              <a:r>
                <a:rPr lang="en-US" altLang="zh-CN" sz="1400" b="1">
                  <a:solidFill>
                    <a:prstClr val="black"/>
                  </a:solidFill>
                  <a:latin typeface="华文细黑" pitchFamily="2" charset="-122"/>
                  <a:ea typeface="华文细黑" pitchFamily="2" charset="-122"/>
                  <a:sym typeface="华文细黑" pitchFamily="2" charset="-122"/>
                </a:rPr>
                <a:t>Infrastructure as a Services</a:t>
              </a:r>
              <a:endParaRPr lang="zh-CN" altLang="en-US">
                <a:solidFill>
                  <a:prstClr val="black"/>
                </a:solidFill>
              </a:endParaRPr>
            </a:p>
          </p:txBody>
        </p:sp>
        <p:pic>
          <p:nvPicPr>
            <p:cNvPr id="37" name="Picture 8" descr="C:\Documents and Settings\Raoshy\桌面\Creative\服务器.jpg"/>
            <p:cNvPicPr>
              <a:picLocks noChangeAspect="1" noChangeArrowheads="1"/>
            </p:cNvPicPr>
            <p:nvPr/>
          </p:nvPicPr>
          <p:blipFill>
            <a:blip r:embed="rId9">
              <a:extLst>
                <a:ext uri="{28A0092B-C50C-407E-A947-70E740481C1C}">
                  <a14:useLocalDpi xmlns:a14="http://schemas.microsoft.com/office/drawing/2010/main" val="0"/>
                </a:ext>
              </a:extLst>
            </a:blip>
            <a:srcRect l="26691" t="3893" r="26691"/>
            <a:stretch>
              <a:fillRect/>
            </a:stretch>
          </p:blipFill>
          <p:spPr bwMode="auto">
            <a:xfrm>
              <a:off x="257177" y="266719"/>
              <a:ext cx="4381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133"/>
            <p:cNvSpPr>
              <a:spLocks noChangeArrowheads="1"/>
            </p:cNvSpPr>
            <p:nvPr/>
          </p:nvSpPr>
          <p:spPr bwMode="auto">
            <a:xfrm>
              <a:off x="2392009" y="695347"/>
              <a:ext cx="1195385" cy="21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1pPr>
              <a:lvl2pPr marL="742950" indent="-28575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2pPr>
              <a:lvl3pPr marL="11430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3pPr>
              <a:lvl4pPr marL="16002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4pPr>
              <a:lvl5pPr marL="20574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1200" dirty="0">
                  <a:solidFill>
                    <a:prstClr val="black"/>
                  </a:solidFill>
                  <a:latin typeface="华文细黑" pitchFamily="2" charset="-122"/>
                  <a:ea typeface="华文细黑" pitchFamily="2" charset="-122"/>
                  <a:sym typeface="华文细黑" pitchFamily="2" charset="-122"/>
                </a:rPr>
                <a:t>存储服务</a:t>
              </a:r>
              <a:endParaRPr lang="zh-CN" altLang="en-US" sz="1200" dirty="0">
                <a:solidFill>
                  <a:prstClr val="black"/>
                </a:solidFill>
              </a:endParaRPr>
            </a:p>
          </p:txBody>
        </p:sp>
        <p:pic>
          <p:nvPicPr>
            <p:cNvPr id="39" name="Picture 5" descr="C:\Documents and Settings\Raoshy\桌面\消息队列.jpg"/>
            <p:cNvPicPr>
              <a:picLocks noChangeAspect="1" noChangeArrowheads="1"/>
            </p:cNvPicPr>
            <p:nvPr/>
          </p:nvPicPr>
          <p:blipFill>
            <a:blip r:embed="rId10">
              <a:lum contrast="-10000"/>
              <a:extLst>
                <a:ext uri="{28A0092B-C50C-407E-A947-70E740481C1C}">
                  <a14:useLocalDpi xmlns:a14="http://schemas.microsoft.com/office/drawing/2010/main" val="0"/>
                </a:ext>
              </a:extLst>
            </a:blip>
            <a:srcRect/>
            <a:stretch>
              <a:fillRect/>
            </a:stretch>
          </p:blipFill>
          <p:spPr bwMode="auto">
            <a:xfrm>
              <a:off x="3746500" y="341313"/>
              <a:ext cx="87471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矩形 135"/>
            <p:cNvSpPr>
              <a:spLocks noChangeArrowheads="1"/>
            </p:cNvSpPr>
            <p:nvPr/>
          </p:nvSpPr>
          <p:spPr bwMode="auto">
            <a:xfrm>
              <a:off x="4329142" y="695347"/>
              <a:ext cx="596664" cy="21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905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1pPr>
              <a:lvl2pPr marL="742950" indent="-28575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2pPr>
              <a:lvl3pPr marL="11430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3pPr>
              <a:lvl4pPr marL="16002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4pPr>
              <a:lvl5pPr marL="20574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1200">
                  <a:solidFill>
                    <a:prstClr val="black"/>
                  </a:solidFill>
                  <a:latin typeface="微软雅黑" panose="020B0503020204020204" pitchFamily="34" charset="-122"/>
                  <a:ea typeface="微软雅黑" panose="020B0503020204020204" pitchFamily="34" charset="-122"/>
                  <a:sym typeface="华文细黑" pitchFamily="2" charset="-122"/>
                </a:rPr>
                <a:t>网络服务</a:t>
              </a:r>
              <a:endParaRPr lang="zh-CN" altLang="en-US" sz="1200">
                <a:solidFill>
                  <a:prstClr val="black"/>
                </a:solidFill>
                <a:latin typeface="微软雅黑" panose="020B0503020204020204" pitchFamily="34" charset="-122"/>
                <a:ea typeface="微软雅黑" panose="020B0503020204020204" pitchFamily="34" charset="-122"/>
              </a:endParaRPr>
            </a:p>
          </p:txBody>
        </p:sp>
        <p:pic>
          <p:nvPicPr>
            <p:cNvPr id="41" name="Picture 130" descr="C:\Documents and Settings\Raoshy\桌面\storage.jpg"/>
            <p:cNvPicPr>
              <a:picLocks noChangeAspect="1" noChangeArrowheads="1"/>
            </p:cNvPicPr>
            <p:nvPr/>
          </p:nvPicPr>
          <p:blipFill>
            <a:blip r:embed="rId11">
              <a:extLst>
                <a:ext uri="{28A0092B-C50C-407E-A947-70E740481C1C}">
                  <a14:useLocalDpi xmlns:a14="http://schemas.microsoft.com/office/drawing/2010/main" val="0"/>
                </a:ext>
              </a:extLst>
            </a:blip>
            <a:srcRect t="16321" b="15091"/>
            <a:stretch>
              <a:fillRect/>
            </a:stretch>
          </p:blipFill>
          <p:spPr bwMode="auto">
            <a:xfrm>
              <a:off x="1970087" y="393700"/>
              <a:ext cx="6731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矩形 131"/>
            <p:cNvSpPr>
              <a:spLocks noChangeArrowheads="1"/>
            </p:cNvSpPr>
            <p:nvPr/>
          </p:nvSpPr>
          <p:spPr bwMode="auto">
            <a:xfrm>
              <a:off x="471491" y="701948"/>
              <a:ext cx="711406" cy="21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905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1pPr>
              <a:lvl2pPr marL="742950" indent="-28575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2pPr>
              <a:lvl3pPr marL="11430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3pPr>
              <a:lvl4pPr marL="16002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4pPr>
              <a:lvl5pPr marL="2057400" indent="-228600">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08025" algn="l"/>
                  <a:tab pos="1165225" algn="l"/>
                  <a:tab pos="7885113" algn="r"/>
                </a:tabLs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1200">
                  <a:solidFill>
                    <a:prstClr val="black"/>
                  </a:solidFill>
                  <a:latin typeface="华文细黑" pitchFamily="2" charset="-122"/>
                  <a:ea typeface="华文细黑" pitchFamily="2" charset="-122"/>
                  <a:sym typeface="华文细黑" pitchFamily="2" charset="-122"/>
                </a:rPr>
                <a:t>虚拟机服务</a:t>
              </a:r>
              <a:endParaRPr lang="zh-CN" altLang="en-US" sz="1200">
                <a:solidFill>
                  <a:prstClr val="black"/>
                </a:solidFill>
              </a:endParaRPr>
            </a:p>
          </p:txBody>
        </p:sp>
      </p:grpSp>
      <p:sp>
        <p:nvSpPr>
          <p:cNvPr id="43" name="矩形 508"/>
          <p:cNvSpPr>
            <a:spLocks noChangeArrowheads="1"/>
          </p:cNvSpPr>
          <p:nvPr/>
        </p:nvSpPr>
        <p:spPr bwMode="auto">
          <a:xfrm>
            <a:off x="7722428" y="2181614"/>
            <a:ext cx="4286249" cy="301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lvl="1">
              <a:lnSpc>
                <a:spcPct val="150000"/>
              </a:lnSpc>
              <a:buClr>
                <a:srgbClr val="A4001E"/>
              </a:buClr>
              <a:buSzPct val="70000"/>
              <a:buFont typeface="Wingdings" panose="05000000000000000000" pitchFamily="2" charset="2"/>
              <a:buChar char="ü"/>
            </a:pPr>
            <a:r>
              <a:rPr lang="en-US" altLang="zh-CN"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SaaS</a:t>
            </a:r>
            <a:r>
              <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：通过网络向最终用户提供软件应用服务。</a:t>
            </a:r>
            <a:r>
              <a:rPr lang="en-US" altLang="zh-CN"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SaaS</a:t>
            </a:r>
            <a:r>
              <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能降低企业信息化成本，提高企业信息化水平，为用户提供一站式服务。</a:t>
            </a:r>
          </a:p>
          <a:p>
            <a:pPr marL="0" lvl="1">
              <a:lnSpc>
                <a:spcPct val="150000"/>
              </a:lnSpc>
              <a:buSzPct val="70000"/>
              <a:buFont typeface="Wingdings" panose="05000000000000000000" pitchFamily="2" charset="2"/>
              <a:buChar char="ü"/>
            </a:pPr>
            <a:r>
              <a:rPr lang="en-US" altLang="zh-CN" sz="1400" dirty="0" err="1">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PaaS</a:t>
            </a:r>
            <a:r>
              <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：通过网络向用户提供可定制，可开发的平台服务。 例如应用开发环境、数据库服务、能力开放等。</a:t>
            </a:r>
          </a:p>
          <a:p>
            <a:pPr marL="0" lvl="1">
              <a:lnSpc>
                <a:spcPct val="150000"/>
              </a:lnSpc>
              <a:buClr>
                <a:srgbClr val="A4001E"/>
              </a:buClr>
              <a:buSzPct val="70000"/>
              <a:buFont typeface="Wingdings" panose="05000000000000000000" pitchFamily="2" charset="2"/>
              <a:buChar char="ü"/>
            </a:pPr>
            <a:r>
              <a:rPr lang="en-US" altLang="zh-CN" sz="1400" dirty="0" err="1">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IaaS</a:t>
            </a:r>
            <a:r>
              <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：通过网络为用户提供</a:t>
            </a:r>
            <a:r>
              <a:rPr lang="en-US" altLang="zh-CN"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IT</a:t>
            </a:r>
            <a:r>
              <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基础设施服务。包括计算、存储和网络资源出租、以及灾备、负载均衡、网络加速、综合信息等服务。</a:t>
            </a:r>
          </a:p>
        </p:txBody>
      </p:sp>
    </p:spTree>
    <p:extLst>
      <p:ext uri="{BB962C8B-B14F-4D97-AF65-F5344CB8AC3E}">
        <p14:creationId xmlns:p14="http://schemas.microsoft.com/office/powerpoint/2010/main" val="958237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3">
                                            <p:txEl>
                                              <p:pRg st="0" end="0"/>
                                            </p:txEl>
                                          </p:spTgt>
                                        </p:tgtEl>
                                        <p:attrNameLst>
                                          <p:attrName>style.visibility</p:attrName>
                                        </p:attrNameLst>
                                      </p:cBhvr>
                                      <p:to>
                                        <p:strVal val="visible"/>
                                      </p:to>
                                    </p:set>
                                    <p:animEffect transition="in" filter="fade">
                                      <p:cBhvr>
                                        <p:cTn id="16" dur="500"/>
                                        <p:tgtEl>
                                          <p:spTgt spid="43">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43">
                                            <p:txEl>
                                              <p:pRg st="1" end="1"/>
                                            </p:txEl>
                                          </p:spTgt>
                                        </p:tgtEl>
                                        <p:attrNameLst>
                                          <p:attrName>style.visibility</p:attrName>
                                        </p:attrNameLst>
                                      </p:cBhvr>
                                      <p:to>
                                        <p:strVal val="visible"/>
                                      </p:to>
                                    </p:set>
                                    <p:animEffect transition="in" filter="fade">
                                      <p:cBhvr>
                                        <p:cTn id="24" dur="500"/>
                                        <p:tgtEl>
                                          <p:spTgt spid="43">
                                            <p:txEl>
                                              <p:pRg st="1" end="1"/>
                                            </p:txEl>
                                          </p:spTgt>
                                        </p:tgtEl>
                                      </p:cBhvr>
                                    </p:animEffect>
                                  </p:childTnLst>
                                </p:cTn>
                              </p:par>
                            </p:childTnLst>
                          </p:cTn>
                        </p:par>
                        <p:par>
                          <p:cTn id="25" fill="hold">
                            <p:stCondLst>
                              <p:cond delay="2500"/>
                            </p:stCondLst>
                            <p:childTnLst>
                              <p:par>
                                <p:cTn id="26" presetID="10" presetClass="entr" presetSubtype="0" fill="hold" nodeType="afterEffect">
                                  <p:stCondLst>
                                    <p:cond delay="5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43">
                                            <p:txEl>
                                              <p:pRg st="2" end="2"/>
                                            </p:txEl>
                                          </p:spTgt>
                                        </p:tgtEl>
                                        <p:attrNameLst>
                                          <p:attrName>style.visibility</p:attrName>
                                        </p:attrNameLst>
                                      </p:cBhvr>
                                      <p:to>
                                        <p:strVal val="visible"/>
                                      </p:to>
                                    </p:set>
                                    <p:animEffect transition="in" filter="fade">
                                      <p:cBhvr>
                                        <p:cTn id="32"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Users\Administrator\Desktop\22.png"/>
          <p:cNvPicPr>
            <a:picLocks noChangeAspect="1" noChangeArrowheads="1"/>
          </p:cNvPicPr>
          <p:nvPr/>
        </p:nvPicPr>
        <p:blipFill>
          <a:blip r:embed="rId3"/>
          <a:srcRect/>
          <a:stretch>
            <a:fillRect/>
          </a:stretch>
        </p:blipFill>
        <p:spPr bwMode="auto">
          <a:xfrm>
            <a:off x="7353718" y="3644001"/>
            <a:ext cx="4838282" cy="2278745"/>
          </a:xfrm>
          <a:prstGeom prst="rect">
            <a:avLst/>
          </a:prstGeom>
          <a:noFill/>
        </p:spPr>
      </p:pic>
      <p:sp>
        <p:nvSpPr>
          <p:cNvPr id="14" name="文本占位符 13"/>
          <p:cNvSpPr>
            <a:spLocks noGrp="1"/>
          </p:cNvSpPr>
          <p:nvPr>
            <p:ph type="body" sz="quarter" idx="13"/>
          </p:nvPr>
        </p:nvSpPr>
        <p:spPr/>
        <p:txBody>
          <a:bodyPr/>
          <a:lstStyle/>
          <a:p>
            <a:r>
              <a:rPr lang="zh-CN" altLang="en-US" dirty="0"/>
              <a:t>传统业务上线模式</a:t>
            </a:r>
          </a:p>
        </p:txBody>
      </p:sp>
      <p:grpSp>
        <p:nvGrpSpPr>
          <p:cNvPr id="2" name="Group 3"/>
          <p:cNvGrpSpPr>
            <a:grpSpLocks/>
          </p:cNvGrpSpPr>
          <p:nvPr/>
        </p:nvGrpSpPr>
        <p:grpSpPr bwMode="auto">
          <a:xfrm>
            <a:off x="147552" y="1202336"/>
            <a:ext cx="3649136" cy="270272"/>
            <a:chOff x="0" y="0"/>
            <a:chExt cx="2736850" cy="360363"/>
          </a:xfrm>
        </p:grpSpPr>
        <p:sp>
          <p:nvSpPr>
            <p:cNvPr id="26628" name="矩形 3"/>
            <p:cNvSpPr>
              <a:spLocks noChangeArrowheads="1"/>
            </p:cNvSpPr>
            <p:nvPr/>
          </p:nvSpPr>
          <p:spPr bwMode="auto">
            <a:xfrm>
              <a:off x="0" y="0"/>
              <a:ext cx="2736850" cy="360363"/>
            </a:xfrm>
            <a:prstGeom prst="rect">
              <a:avLst/>
            </a:prstGeom>
            <a:solidFill>
              <a:schemeClr val="bg1"/>
            </a:solidFill>
            <a:ln w="25400" cap="flat" cmpd="sng">
              <a:solidFill>
                <a:schemeClr val="accent6">
                  <a:lumMod val="60000"/>
                  <a:lumOff val="40000"/>
                </a:schemeClr>
              </a:solidFill>
              <a:miter lim="800000"/>
              <a:headEnd/>
              <a:tailEnd/>
            </a:ln>
            <a:effectLst/>
          </p:spPr>
          <p:txBody>
            <a:bodyPr anchor="ctr"/>
            <a:lstStyle/>
            <a:p>
              <a:r>
                <a:rPr lang="en-US" altLang="zh-CN" sz="1400" b="1" dirty="0">
                  <a:solidFill>
                    <a:prstClr val="black">
                      <a:lumMod val="75000"/>
                      <a:lumOff val="25000"/>
                    </a:prstClr>
                  </a:solidFill>
                  <a:latin typeface="微软雅黑" pitchFamily="34" charset="-122"/>
                  <a:ea typeface="微软雅黑" pitchFamily="34" charset="-122"/>
                </a:rPr>
                <a:t>1</a:t>
              </a:r>
              <a:r>
                <a:rPr lang="zh-CN" altLang="en-US" sz="1400" b="1" dirty="0">
                  <a:solidFill>
                    <a:prstClr val="black">
                      <a:lumMod val="75000"/>
                      <a:lumOff val="25000"/>
                    </a:prstClr>
                  </a:solidFill>
                  <a:latin typeface="微软雅黑" pitchFamily="34" charset="-122"/>
                  <a:ea typeface="微软雅黑" pitchFamily="34" charset="-122"/>
                </a:rPr>
                <a:t>、计划开发业务系统</a:t>
              </a:r>
              <a:endParaRPr lang="en-US" sz="1400" b="1" dirty="0">
                <a:solidFill>
                  <a:prstClr val="black">
                    <a:lumMod val="75000"/>
                    <a:lumOff val="25000"/>
                  </a:prstClr>
                </a:solidFill>
                <a:latin typeface="微软雅黑" pitchFamily="34" charset="-122"/>
                <a:ea typeface="微软雅黑" pitchFamily="34" charset="-122"/>
              </a:endParaRPr>
            </a:p>
          </p:txBody>
        </p:sp>
        <p:pic>
          <p:nvPicPr>
            <p:cNvPr id="26629" name="Picture 3" descr="tooth.gif"/>
            <p:cNvPicPr>
              <a:picLocks noChangeAspect="1" noChangeArrowheads="1"/>
            </p:cNvPicPr>
            <p:nvPr/>
          </p:nvPicPr>
          <p:blipFill>
            <a:blip r:embed="rId4"/>
            <a:srcRect/>
            <a:stretch>
              <a:fillRect/>
            </a:stretch>
          </p:blipFill>
          <p:spPr bwMode="auto">
            <a:xfrm>
              <a:off x="2383075" y="72058"/>
              <a:ext cx="215999" cy="215999"/>
            </a:xfrm>
            <a:prstGeom prst="rect">
              <a:avLst/>
            </a:prstGeom>
            <a:noFill/>
            <a:ln w="9525">
              <a:noFill/>
              <a:miter lim="800000"/>
              <a:headEnd/>
              <a:tailEnd/>
            </a:ln>
            <a:effectLst/>
          </p:spPr>
        </p:pic>
      </p:grpSp>
      <p:grpSp>
        <p:nvGrpSpPr>
          <p:cNvPr id="3" name="Group 6"/>
          <p:cNvGrpSpPr>
            <a:grpSpLocks/>
          </p:cNvGrpSpPr>
          <p:nvPr/>
        </p:nvGrpSpPr>
        <p:grpSpPr bwMode="auto">
          <a:xfrm>
            <a:off x="1200155" y="1642934"/>
            <a:ext cx="3649136" cy="269081"/>
            <a:chOff x="0" y="0"/>
            <a:chExt cx="2736850" cy="358775"/>
          </a:xfrm>
        </p:grpSpPr>
        <p:sp>
          <p:nvSpPr>
            <p:cNvPr id="26631" name="矩形 3"/>
            <p:cNvSpPr>
              <a:spLocks noChangeArrowheads="1"/>
            </p:cNvSpPr>
            <p:nvPr/>
          </p:nvSpPr>
          <p:spPr bwMode="auto">
            <a:xfrm>
              <a:off x="0" y="0"/>
              <a:ext cx="2736850" cy="358775"/>
            </a:xfrm>
            <a:prstGeom prst="rect">
              <a:avLst/>
            </a:prstGeom>
            <a:solidFill>
              <a:schemeClr val="bg1"/>
            </a:solidFill>
            <a:ln w="25400" cap="flat" cmpd="sng">
              <a:solidFill>
                <a:srgbClr val="9BBB59"/>
              </a:solidFill>
              <a:miter lim="800000"/>
              <a:headEnd/>
              <a:tailEnd/>
            </a:ln>
            <a:effectLst/>
          </p:spPr>
          <p:txBody>
            <a:bodyPr anchor="ctr"/>
            <a:lstStyle/>
            <a:p>
              <a:r>
                <a:rPr lang="en-US" sz="1400" b="1" dirty="0">
                  <a:solidFill>
                    <a:prstClr val="black">
                      <a:lumMod val="75000"/>
                      <a:lumOff val="25000"/>
                    </a:prstClr>
                  </a:solidFill>
                  <a:latin typeface="微软雅黑" pitchFamily="34" charset="-122"/>
                  <a:ea typeface="微软雅黑" pitchFamily="34" charset="-122"/>
                </a:rPr>
                <a:t>  2</a:t>
              </a:r>
              <a:r>
                <a:rPr lang="zh-CN" altLang="en-US" sz="1400" b="1" dirty="0">
                  <a:solidFill>
                    <a:prstClr val="black">
                      <a:lumMod val="75000"/>
                      <a:lumOff val="25000"/>
                    </a:prstClr>
                  </a:solidFill>
                  <a:latin typeface="微软雅黑" pitchFamily="34" charset="-122"/>
                  <a:ea typeface="微软雅黑" pitchFamily="34" charset="-122"/>
                </a:rPr>
                <a:t>、系统架构设计</a:t>
              </a:r>
              <a:endParaRPr lang="en-US" sz="1400" b="1" dirty="0">
                <a:solidFill>
                  <a:prstClr val="black">
                    <a:lumMod val="75000"/>
                    <a:lumOff val="25000"/>
                  </a:prstClr>
                </a:solidFill>
                <a:latin typeface="微软雅黑" pitchFamily="34" charset="-122"/>
                <a:ea typeface="微软雅黑" pitchFamily="34" charset="-122"/>
              </a:endParaRPr>
            </a:p>
          </p:txBody>
        </p:sp>
        <p:pic>
          <p:nvPicPr>
            <p:cNvPr id="26632" name="Picture 4" descr="sk_thumb.gif"/>
            <p:cNvPicPr>
              <a:picLocks noChangeAspect="1" noChangeArrowheads="1"/>
            </p:cNvPicPr>
            <p:nvPr/>
          </p:nvPicPr>
          <p:blipFill>
            <a:blip r:embed="rId5"/>
            <a:srcRect/>
            <a:stretch>
              <a:fillRect/>
            </a:stretch>
          </p:blipFill>
          <p:spPr bwMode="auto">
            <a:xfrm>
              <a:off x="2383075" y="71681"/>
              <a:ext cx="215999" cy="215999"/>
            </a:xfrm>
            <a:prstGeom prst="rect">
              <a:avLst/>
            </a:prstGeom>
            <a:noFill/>
            <a:ln w="9525">
              <a:noFill/>
              <a:miter lim="800000"/>
              <a:headEnd/>
              <a:tailEnd/>
            </a:ln>
            <a:effectLst/>
          </p:spPr>
        </p:pic>
      </p:grpSp>
      <p:grpSp>
        <p:nvGrpSpPr>
          <p:cNvPr id="4" name="Group 9"/>
          <p:cNvGrpSpPr>
            <a:grpSpLocks/>
          </p:cNvGrpSpPr>
          <p:nvPr/>
        </p:nvGrpSpPr>
        <p:grpSpPr bwMode="auto">
          <a:xfrm>
            <a:off x="4944538" y="2962320"/>
            <a:ext cx="3649136" cy="270272"/>
            <a:chOff x="0" y="0"/>
            <a:chExt cx="2736850" cy="360362"/>
          </a:xfrm>
        </p:grpSpPr>
        <p:sp>
          <p:nvSpPr>
            <p:cNvPr id="26634" name="矩形 3"/>
            <p:cNvSpPr>
              <a:spLocks noChangeArrowheads="1"/>
            </p:cNvSpPr>
            <p:nvPr/>
          </p:nvSpPr>
          <p:spPr bwMode="auto">
            <a:xfrm>
              <a:off x="0" y="0"/>
              <a:ext cx="2736850" cy="360362"/>
            </a:xfrm>
            <a:prstGeom prst="rect">
              <a:avLst/>
            </a:prstGeom>
            <a:solidFill>
              <a:schemeClr val="bg1"/>
            </a:solidFill>
            <a:ln w="25400" cap="flat" cmpd="sng">
              <a:solidFill>
                <a:srgbClr val="9BBB59"/>
              </a:solidFill>
              <a:miter lim="800000"/>
              <a:headEnd/>
              <a:tailEnd/>
            </a:ln>
            <a:effectLst/>
          </p:spPr>
          <p:txBody>
            <a:bodyPr anchor="ctr"/>
            <a:lstStyle/>
            <a:p>
              <a:r>
                <a:rPr lang="en-US" sz="1400" b="1" dirty="0">
                  <a:solidFill>
                    <a:prstClr val="black">
                      <a:lumMod val="75000"/>
                      <a:lumOff val="25000"/>
                    </a:prstClr>
                  </a:solidFill>
                  <a:latin typeface="微软雅黑" pitchFamily="34" charset="-122"/>
                  <a:ea typeface="微软雅黑" pitchFamily="34" charset="-122"/>
                </a:rPr>
                <a:t>  5</a:t>
              </a:r>
              <a:r>
                <a:rPr lang="zh-CN" altLang="en-US" sz="1400" b="1" dirty="0">
                  <a:solidFill>
                    <a:prstClr val="black">
                      <a:lumMod val="75000"/>
                      <a:lumOff val="25000"/>
                    </a:prstClr>
                  </a:solidFill>
                  <a:latin typeface="微软雅黑" pitchFamily="34" charset="-122"/>
                  <a:ea typeface="微软雅黑" pitchFamily="34" charset="-122"/>
                </a:rPr>
                <a:t>、安装各种服务软件</a:t>
              </a:r>
              <a:endParaRPr lang="en-US" sz="1400" b="1" dirty="0">
                <a:solidFill>
                  <a:prstClr val="black">
                    <a:lumMod val="75000"/>
                    <a:lumOff val="25000"/>
                  </a:prstClr>
                </a:solidFill>
                <a:latin typeface="微软雅黑" pitchFamily="34" charset="-122"/>
                <a:ea typeface="微软雅黑" pitchFamily="34" charset="-122"/>
              </a:endParaRPr>
            </a:p>
          </p:txBody>
        </p:sp>
        <p:pic>
          <p:nvPicPr>
            <p:cNvPr id="26635" name="Picture 7" descr="sb_thumb.gif"/>
            <p:cNvPicPr>
              <a:picLocks noChangeAspect="1" noChangeArrowheads="1"/>
            </p:cNvPicPr>
            <p:nvPr/>
          </p:nvPicPr>
          <p:blipFill>
            <a:blip r:embed="rId6"/>
            <a:srcRect/>
            <a:stretch>
              <a:fillRect/>
            </a:stretch>
          </p:blipFill>
          <p:spPr bwMode="auto">
            <a:xfrm>
              <a:off x="2383075" y="65787"/>
              <a:ext cx="215999" cy="215999"/>
            </a:xfrm>
            <a:prstGeom prst="rect">
              <a:avLst/>
            </a:prstGeom>
            <a:noFill/>
            <a:ln w="9525">
              <a:noFill/>
              <a:miter lim="800000"/>
              <a:headEnd/>
              <a:tailEnd/>
            </a:ln>
            <a:effectLst/>
          </p:spPr>
        </p:pic>
      </p:grpSp>
      <p:grpSp>
        <p:nvGrpSpPr>
          <p:cNvPr id="5" name="Group 12"/>
          <p:cNvGrpSpPr>
            <a:grpSpLocks/>
          </p:cNvGrpSpPr>
          <p:nvPr/>
        </p:nvGrpSpPr>
        <p:grpSpPr bwMode="auto">
          <a:xfrm>
            <a:off x="3505204" y="2522926"/>
            <a:ext cx="3649136" cy="269081"/>
            <a:chOff x="0" y="0"/>
            <a:chExt cx="2736850" cy="358775"/>
          </a:xfrm>
        </p:grpSpPr>
        <p:sp>
          <p:nvSpPr>
            <p:cNvPr id="26637" name="矩形 3"/>
            <p:cNvSpPr>
              <a:spLocks noChangeArrowheads="1"/>
            </p:cNvSpPr>
            <p:nvPr/>
          </p:nvSpPr>
          <p:spPr bwMode="auto">
            <a:xfrm>
              <a:off x="0" y="0"/>
              <a:ext cx="2736850" cy="358775"/>
            </a:xfrm>
            <a:prstGeom prst="rect">
              <a:avLst/>
            </a:prstGeom>
            <a:solidFill>
              <a:schemeClr val="bg1"/>
            </a:solidFill>
            <a:ln w="25400" cap="flat" cmpd="sng">
              <a:solidFill>
                <a:srgbClr val="9BBB59"/>
              </a:solidFill>
              <a:miter lim="800000"/>
              <a:headEnd/>
              <a:tailEnd/>
            </a:ln>
            <a:effectLst/>
          </p:spPr>
          <p:txBody>
            <a:bodyPr anchor="ctr"/>
            <a:lstStyle/>
            <a:p>
              <a:r>
                <a:rPr lang="en-US" sz="1400" b="1" dirty="0">
                  <a:solidFill>
                    <a:prstClr val="black">
                      <a:lumMod val="75000"/>
                      <a:lumOff val="25000"/>
                    </a:prstClr>
                  </a:solidFill>
                  <a:latin typeface="微软雅黑" pitchFamily="34" charset="-122"/>
                  <a:ea typeface="微软雅黑" pitchFamily="34" charset="-122"/>
                </a:rPr>
                <a:t>  4</a:t>
              </a:r>
              <a:r>
                <a:rPr lang="zh-CN" altLang="en-US" sz="1400" b="1" dirty="0">
                  <a:solidFill>
                    <a:prstClr val="black">
                      <a:lumMod val="75000"/>
                      <a:lumOff val="25000"/>
                    </a:prstClr>
                  </a:solidFill>
                  <a:latin typeface="微软雅黑" pitchFamily="34" charset="-122"/>
                  <a:ea typeface="微软雅黑" pitchFamily="34" charset="-122"/>
                </a:rPr>
                <a:t>、安装操作系统</a:t>
              </a:r>
              <a:endParaRPr lang="en-US" sz="1400" b="1" dirty="0">
                <a:solidFill>
                  <a:prstClr val="black">
                    <a:lumMod val="75000"/>
                    <a:lumOff val="25000"/>
                  </a:prstClr>
                </a:solidFill>
                <a:latin typeface="微软雅黑" pitchFamily="34" charset="-122"/>
                <a:ea typeface="微软雅黑" pitchFamily="34" charset="-122"/>
              </a:endParaRPr>
            </a:p>
          </p:txBody>
        </p:sp>
        <p:pic>
          <p:nvPicPr>
            <p:cNvPr id="26638" name="Picture 9" descr="sweat.gif"/>
            <p:cNvPicPr>
              <a:picLocks noChangeAspect="1" noChangeArrowheads="1"/>
            </p:cNvPicPr>
            <p:nvPr/>
          </p:nvPicPr>
          <p:blipFill>
            <a:blip r:embed="rId7"/>
            <a:srcRect/>
            <a:stretch>
              <a:fillRect/>
            </a:stretch>
          </p:blipFill>
          <p:spPr bwMode="auto">
            <a:xfrm>
              <a:off x="2383075" y="64577"/>
              <a:ext cx="215999" cy="215999"/>
            </a:xfrm>
            <a:prstGeom prst="rect">
              <a:avLst/>
            </a:prstGeom>
            <a:noFill/>
            <a:ln w="9525">
              <a:noFill/>
              <a:miter lim="800000"/>
              <a:headEnd/>
              <a:tailEnd/>
            </a:ln>
            <a:effectLst/>
          </p:spPr>
        </p:pic>
      </p:grpSp>
      <p:grpSp>
        <p:nvGrpSpPr>
          <p:cNvPr id="6" name="Group 15"/>
          <p:cNvGrpSpPr>
            <a:grpSpLocks/>
          </p:cNvGrpSpPr>
          <p:nvPr/>
        </p:nvGrpSpPr>
        <p:grpSpPr bwMode="auto">
          <a:xfrm>
            <a:off x="2351620" y="2082328"/>
            <a:ext cx="3649136" cy="270272"/>
            <a:chOff x="0" y="0"/>
            <a:chExt cx="2736850" cy="360362"/>
          </a:xfrm>
        </p:grpSpPr>
        <p:sp>
          <p:nvSpPr>
            <p:cNvPr id="26640" name="矩形 3"/>
            <p:cNvSpPr>
              <a:spLocks noChangeArrowheads="1"/>
            </p:cNvSpPr>
            <p:nvPr/>
          </p:nvSpPr>
          <p:spPr bwMode="auto">
            <a:xfrm>
              <a:off x="0" y="0"/>
              <a:ext cx="2736850" cy="360362"/>
            </a:xfrm>
            <a:prstGeom prst="rect">
              <a:avLst/>
            </a:prstGeom>
            <a:solidFill>
              <a:schemeClr val="bg1"/>
            </a:solidFill>
            <a:ln w="25400" cap="flat" cmpd="sng">
              <a:solidFill>
                <a:srgbClr val="9BBB59"/>
              </a:solidFill>
              <a:miter lim="800000"/>
              <a:headEnd/>
              <a:tailEnd/>
            </a:ln>
            <a:effectLst/>
          </p:spPr>
          <p:txBody>
            <a:bodyPr anchor="ctr"/>
            <a:lstStyle/>
            <a:p>
              <a:r>
                <a:rPr lang="en-US" sz="1400" b="1" dirty="0">
                  <a:solidFill>
                    <a:prstClr val="black">
                      <a:lumMod val="75000"/>
                      <a:lumOff val="25000"/>
                    </a:prstClr>
                  </a:solidFill>
                  <a:latin typeface="微软雅黑" pitchFamily="34" charset="-122"/>
                  <a:ea typeface="微软雅黑" pitchFamily="34" charset="-122"/>
                </a:rPr>
                <a:t>  3</a:t>
              </a:r>
              <a:r>
                <a:rPr lang="zh-CN" altLang="en-US" sz="1400" b="1" dirty="0">
                  <a:solidFill>
                    <a:prstClr val="black">
                      <a:lumMod val="75000"/>
                      <a:lumOff val="25000"/>
                    </a:prstClr>
                  </a:solidFill>
                  <a:latin typeface="微软雅黑" pitchFamily="34" charset="-122"/>
                  <a:ea typeface="微软雅黑" pitchFamily="34" charset="-122"/>
                </a:rPr>
                <a:t>、购买服务器、送去托管</a:t>
              </a:r>
              <a:endParaRPr lang="en-US" sz="1400" b="1" dirty="0">
                <a:solidFill>
                  <a:prstClr val="black">
                    <a:lumMod val="75000"/>
                    <a:lumOff val="25000"/>
                  </a:prstClr>
                </a:solidFill>
                <a:latin typeface="微软雅黑" pitchFamily="34" charset="-122"/>
                <a:ea typeface="微软雅黑" pitchFamily="34" charset="-122"/>
              </a:endParaRPr>
            </a:p>
          </p:txBody>
        </p:sp>
        <p:pic>
          <p:nvPicPr>
            <p:cNvPr id="26641" name="Picture 11" descr="kl_thumb.gif"/>
            <p:cNvPicPr>
              <a:picLocks noChangeAspect="1" noChangeArrowheads="1"/>
            </p:cNvPicPr>
            <p:nvPr/>
          </p:nvPicPr>
          <p:blipFill>
            <a:blip r:embed="rId8"/>
            <a:srcRect/>
            <a:stretch>
              <a:fillRect/>
            </a:stretch>
          </p:blipFill>
          <p:spPr bwMode="auto">
            <a:xfrm>
              <a:off x="2383075" y="72891"/>
              <a:ext cx="215999" cy="215999"/>
            </a:xfrm>
            <a:prstGeom prst="rect">
              <a:avLst/>
            </a:prstGeom>
            <a:noFill/>
            <a:ln w="9525">
              <a:noFill/>
              <a:miter lim="800000"/>
              <a:headEnd/>
              <a:tailEnd/>
            </a:ln>
            <a:effectLst/>
          </p:spPr>
        </p:pic>
      </p:grpSp>
      <p:grpSp>
        <p:nvGrpSpPr>
          <p:cNvPr id="7" name="Group 18"/>
          <p:cNvGrpSpPr>
            <a:grpSpLocks/>
          </p:cNvGrpSpPr>
          <p:nvPr/>
        </p:nvGrpSpPr>
        <p:grpSpPr bwMode="auto">
          <a:xfrm>
            <a:off x="4656670" y="4723492"/>
            <a:ext cx="3649136" cy="270272"/>
            <a:chOff x="0" y="0"/>
            <a:chExt cx="2736850" cy="360363"/>
          </a:xfrm>
        </p:grpSpPr>
        <p:sp>
          <p:nvSpPr>
            <p:cNvPr id="26643" name="矩形 3"/>
            <p:cNvSpPr>
              <a:spLocks noChangeArrowheads="1"/>
            </p:cNvSpPr>
            <p:nvPr/>
          </p:nvSpPr>
          <p:spPr bwMode="auto">
            <a:xfrm>
              <a:off x="0" y="0"/>
              <a:ext cx="2736850" cy="360363"/>
            </a:xfrm>
            <a:prstGeom prst="rect">
              <a:avLst/>
            </a:prstGeom>
            <a:solidFill>
              <a:schemeClr val="bg1"/>
            </a:solidFill>
            <a:ln w="25400" cap="flat" cmpd="sng">
              <a:solidFill>
                <a:srgbClr val="9BBB59"/>
              </a:solidFill>
              <a:miter lim="800000"/>
              <a:headEnd/>
              <a:tailEnd/>
            </a:ln>
            <a:effectLst/>
          </p:spPr>
          <p:txBody>
            <a:bodyPr anchor="ctr"/>
            <a:lstStyle/>
            <a:p>
              <a:r>
                <a:rPr lang="en-US" sz="1400" b="1" dirty="0">
                  <a:solidFill>
                    <a:prstClr val="black">
                      <a:lumMod val="75000"/>
                      <a:lumOff val="25000"/>
                    </a:prstClr>
                  </a:solidFill>
                  <a:latin typeface="微软雅黑" pitchFamily="34" charset="-122"/>
                  <a:ea typeface="微软雅黑" pitchFamily="34" charset="-122"/>
                </a:rPr>
                <a:t>  9</a:t>
              </a:r>
              <a:r>
                <a:rPr lang="zh-CN" altLang="en-US" sz="1400" b="1" dirty="0">
                  <a:solidFill>
                    <a:prstClr val="black">
                      <a:lumMod val="75000"/>
                      <a:lumOff val="25000"/>
                    </a:prstClr>
                  </a:solidFill>
                  <a:latin typeface="微软雅黑" pitchFamily="34" charset="-122"/>
                  <a:ea typeface="微软雅黑" pitchFamily="34" charset="-122"/>
                </a:rPr>
                <a:t>、配置防火墙</a:t>
              </a:r>
              <a:endParaRPr lang="en-US" sz="1400" b="1" dirty="0">
                <a:solidFill>
                  <a:prstClr val="black">
                    <a:lumMod val="75000"/>
                    <a:lumOff val="25000"/>
                  </a:prstClr>
                </a:solidFill>
                <a:latin typeface="微软雅黑" pitchFamily="34" charset="-122"/>
                <a:ea typeface="微软雅黑" pitchFamily="34" charset="-122"/>
              </a:endParaRPr>
            </a:p>
          </p:txBody>
        </p:sp>
        <p:pic>
          <p:nvPicPr>
            <p:cNvPr id="26644" name="Picture 14" descr="cry.gif"/>
            <p:cNvPicPr>
              <a:picLocks noChangeAspect="1" noChangeArrowheads="1"/>
            </p:cNvPicPr>
            <p:nvPr/>
          </p:nvPicPr>
          <p:blipFill>
            <a:blip r:embed="rId9"/>
            <a:srcRect/>
            <a:stretch>
              <a:fillRect/>
            </a:stretch>
          </p:blipFill>
          <p:spPr bwMode="auto">
            <a:xfrm>
              <a:off x="2383075" y="65867"/>
              <a:ext cx="215999" cy="215999"/>
            </a:xfrm>
            <a:prstGeom prst="rect">
              <a:avLst/>
            </a:prstGeom>
            <a:noFill/>
            <a:ln w="9525">
              <a:noFill/>
              <a:miter lim="800000"/>
              <a:headEnd/>
              <a:tailEnd/>
            </a:ln>
            <a:effectLst/>
          </p:spPr>
        </p:pic>
      </p:grpSp>
      <p:grpSp>
        <p:nvGrpSpPr>
          <p:cNvPr id="8" name="Group 21"/>
          <p:cNvGrpSpPr>
            <a:grpSpLocks/>
          </p:cNvGrpSpPr>
          <p:nvPr/>
        </p:nvGrpSpPr>
        <p:grpSpPr bwMode="auto">
          <a:xfrm>
            <a:off x="6576488" y="4284098"/>
            <a:ext cx="3649136" cy="269081"/>
            <a:chOff x="0" y="0"/>
            <a:chExt cx="2736850" cy="358775"/>
          </a:xfrm>
        </p:grpSpPr>
        <p:sp>
          <p:nvSpPr>
            <p:cNvPr id="26646" name="矩形 3"/>
            <p:cNvSpPr>
              <a:spLocks noChangeArrowheads="1"/>
            </p:cNvSpPr>
            <p:nvPr/>
          </p:nvSpPr>
          <p:spPr bwMode="auto">
            <a:xfrm>
              <a:off x="0" y="0"/>
              <a:ext cx="2736850" cy="358775"/>
            </a:xfrm>
            <a:prstGeom prst="rect">
              <a:avLst/>
            </a:prstGeom>
            <a:solidFill>
              <a:schemeClr val="bg1"/>
            </a:solidFill>
            <a:ln w="25400" cap="flat" cmpd="sng">
              <a:solidFill>
                <a:srgbClr val="9BBB59"/>
              </a:solidFill>
              <a:miter lim="800000"/>
              <a:headEnd/>
              <a:tailEnd/>
            </a:ln>
            <a:effectLst/>
          </p:spPr>
          <p:txBody>
            <a:bodyPr anchor="ctr"/>
            <a:lstStyle/>
            <a:p>
              <a:r>
                <a:rPr lang="en-US" sz="1400" b="1" dirty="0">
                  <a:solidFill>
                    <a:prstClr val="black">
                      <a:lumMod val="75000"/>
                      <a:lumOff val="25000"/>
                    </a:prstClr>
                  </a:solidFill>
                  <a:latin typeface="微软雅黑" pitchFamily="34" charset="-122"/>
                  <a:ea typeface="微软雅黑" pitchFamily="34" charset="-122"/>
                </a:rPr>
                <a:t>  8</a:t>
              </a:r>
              <a:r>
                <a:rPr lang="zh-CN" altLang="en-US" sz="1400" b="1" dirty="0">
                  <a:solidFill>
                    <a:prstClr val="black">
                      <a:lumMod val="75000"/>
                      <a:lumOff val="25000"/>
                    </a:prstClr>
                  </a:solidFill>
                  <a:latin typeface="微软雅黑" pitchFamily="34" charset="-122"/>
                  <a:ea typeface="微软雅黑" pitchFamily="34" charset="-122"/>
                </a:rPr>
                <a:t>、部署到运行环境调试</a:t>
              </a:r>
              <a:endParaRPr lang="en-US" sz="1400" b="1" dirty="0">
                <a:solidFill>
                  <a:prstClr val="black">
                    <a:lumMod val="75000"/>
                    <a:lumOff val="25000"/>
                  </a:prstClr>
                </a:solidFill>
                <a:latin typeface="微软雅黑" pitchFamily="34" charset="-122"/>
                <a:ea typeface="微软雅黑" pitchFamily="34" charset="-122"/>
              </a:endParaRPr>
            </a:p>
          </p:txBody>
        </p:sp>
        <p:pic>
          <p:nvPicPr>
            <p:cNvPr id="26647" name="Picture 18" descr="t_thumb.gif"/>
            <p:cNvPicPr>
              <a:picLocks noChangeAspect="1" noChangeArrowheads="1"/>
            </p:cNvPicPr>
            <p:nvPr/>
          </p:nvPicPr>
          <p:blipFill>
            <a:blip r:embed="rId10"/>
            <a:srcRect/>
            <a:stretch>
              <a:fillRect/>
            </a:stretch>
          </p:blipFill>
          <p:spPr bwMode="auto">
            <a:xfrm>
              <a:off x="2383075" y="64656"/>
              <a:ext cx="215999" cy="215999"/>
            </a:xfrm>
            <a:prstGeom prst="rect">
              <a:avLst/>
            </a:prstGeom>
            <a:noFill/>
            <a:ln w="9525">
              <a:noFill/>
              <a:miter lim="800000"/>
              <a:headEnd/>
              <a:tailEnd/>
            </a:ln>
            <a:effectLst/>
          </p:spPr>
        </p:pic>
      </p:grpSp>
      <p:grpSp>
        <p:nvGrpSpPr>
          <p:cNvPr id="9" name="Group 24"/>
          <p:cNvGrpSpPr>
            <a:grpSpLocks/>
          </p:cNvGrpSpPr>
          <p:nvPr/>
        </p:nvGrpSpPr>
        <p:grpSpPr bwMode="auto">
          <a:xfrm>
            <a:off x="8305802" y="3843501"/>
            <a:ext cx="3649136" cy="270272"/>
            <a:chOff x="0" y="0"/>
            <a:chExt cx="2736850" cy="360362"/>
          </a:xfrm>
        </p:grpSpPr>
        <p:sp>
          <p:nvSpPr>
            <p:cNvPr id="26649" name="矩形 3"/>
            <p:cNvSpPr>
              <a:spLocks noChangeArrowheads="1"/>
            </p:cNvSpPr>
            <p:nvPr/>
          </p:nvSpPr>
          <p:spPr bwMode="auto">
            <a:xfrm>
              <a:off x="0" y="0"/>
              <a:ext cx="2736850" cy="360362"/>
            </a:xfrm>
            <a:prstGeom prst="rect">
              <a:avLst/>
            </a:prstGeom>
            <a:solidFill>
              <a:schemeClr val="bg1"/>
            </a:solidFill>
            <a:ln w="25400" cap="flat" cmpd="sng">
              <a:solidFill>
                <a:srgbClr val="9BBB59"/>
              </a:solidFill>
              <a:miter lim="800000"/>
              <a:headEnd/>
              <a:tailEnd/>
            </a:ln>
            <a:effectLst/>
          </p:spPr>
          <p:txBody>
            <a:bodyPr anchor="ctr"/>
            <a:lstStyle/>
            <a:p>
              <a:r>
                <a:rPr lang="en-US" sz="1400" b="1" dirty="0">
                  <a:solidFill>
                    <a:prstClr val="black">
                      <a:lumMod val="75000"/>
                      <a:lumOff val="25000"/>
                    </a:prstClr>
                  </a:solidFill>
                  <a:latin typeface="微软雅黑" pitchFamily="34" charset="-122"/>
                  <a:ea typeface="微软雅黑" pitchFamily="34" charset="-122"/>
                </a:rPr>
                <a:t>  7</a:t>
              </a:r>
              <a:r>
                <a:rPr lang="zh-CN" altLang="en-US" sz="1400" b="1" dirty="0">
                  <a:solidFill>
                    <a:prstClr val="black">
                      <a:lumMod val="75000"/>
                      <a:lumOff val="25000"/>
                    </a:prstClr>
                  </a:solidFill>
                  <a:latin typeface="微软雅黑" pitchFamily="34" charset="-122"/>
                  <a:ea typeface="微软雅黑" pitchFamily="34" charset="-122"/>
                </a:rPr>
                <a:t>、编写代码</a:t>
              </a:r>
              <a:endParaRPr lang="en-US" sz="1400" b="1" dirty="0">
                <a:solidFill>
                  <a:prstClr val="black">
                    <a:lumMod val="75000"/>
                    <a:lumOff val="25000"/>
                  </a:prstClr>
                </a:solidFill>
                <a:latin typeface="微软雅黑" pitchFamily="34" charset="-122"/>
                <a:ea typeface="微软雅黑" pitchFamily="34" charset="-122"/>
              </a:endParaRPr>
            </a:p>
          </p:txBody>
        </p:sp>
        <p:pic>
          <p:nvPicPr>
            <p:cNvPr id="26650" name="Picture 38" descr="sweat.gif"/>
            <p:cNvPicPr>
              <a:picLocks noChangeAspect="1" noChangeArrowheads="1"/>
            </p:cNvPicPr>
            <p:nvPr/>
          </p:nvPicPr>
          <p:blipFill>
            <a:blip r:embed="rId7"/>
            <a:srcRect/>
            <a:stretch>
              <a:fillRect/>
            </a:stretch>
          </p:blipFill>
          <p:spPr bwMode="auto">
            <a:xfrm>
              <a:off x="2383075" y="65033"/>
              <a:ext cx="215999" cy="215999"/>
            </a:xfrm>
            <a:prstGeom prst="rect">
              <a:avLst/>
            </a:prstGeom>
            <a:noFill/>
            <a:ln w="9525">
              <a:noFill/>
              <a:miter lim="800000"/>
              <a:headEnd/>
              <a:tailEnd/>
            </a:ln>
            <a:effectLst/>
          </p:spPr>
        </p:pic>
      </p:grpSp>
      <p:grpSp>
        <p:nvGrpSpPr>
          <p:cNvPr id="10" name="Group 27"/>
          <p:cNvGrpSpPr>
            <a:grpSpLocks/>
          </p:cNvGrpSpPr>
          <p:nvPr/>
        </p:nvGrpSpPr>
        <p:grpSpPr bwMode="auto">
          <a:xfrm>
            <a:off x="6576488" y="3402910"/>
            <a:ext cx="3649136" cy="270272"/>
            <a:chOff x="0" y="0"/>
            <a:chExt cx="2736850" cy="360362"/>
          </a:xfrm>
        </p:grpSpPr>
        <p:sp>
          <p:nvSpPr>
            <p:cNvPr id="26652" name="矩形 3"/>
            <p:cNvSpPr>
              <a:spLocks noChangeArrowheads="1"/>
            </p:cNvSpPr>
            <p:nvPr/>
          </p:nvSpPr>
          <p:spPr bwMode="auto">
            <a:xfrm>
              <a:off x="0" y="0"/>
              <a:ext cx="2736850" cy="360362"/>
            </a:xfrm>
            <a:prstGeom prst="rect">
              <a:avLst/>
            </a:prstGeom>
            <a:solidFill>
              <a:schemeClr val="bg1"/>
            </a:solidFill>
            <a:ln w="25400" cap="flat" cmpd="sng">
              <a:solidFill>
                <a:srgbClr val="9BBB59"/>
              </a:solidFill>
              <a:miter lim="800000"/>
              <a:headEnd/>
              <a:tailEnd/>
            </a:ln>
            <a:effectLst/>
          </p:spPr>
          <p:txBody>
            <a:bodyPr anchor="ctr"/>
            <a:lstStyle/>
            <a:p>
              <a:r>
                <a:rPr lang="en-US" sz="1400" b="1" dirty="0">
                  <a:solidFill>
                    <a:prstClr val="black">
                      <a:lumMod val="75000"/>
                      <a:lumOff val="25000"/>
                    </a:prstClr>
                  </a:solidFill>
                  <a:latin typeface="微软雅黑" pitchFamily="34" charset="-122"/>
                  <a:ea typeface="微软雅黑" pitchFamily="34" charset="-122"/>
                </a:rPr>
                <a:t>  6</a:t>
              </a:r>
              <a:r>
                <a:rPr lang="zh-CN" altLang="en-US" sz="1400" b="1" dirty="0">
                  <a:solidFill>
                    <a:prstClr val="black">
                      <a:lumMod val="75000"/>
                      <a:lumOff val="25000"/>
                    </a:prstClr>
                  </a:solidFill>
                  <a:latin typeface="微软雅黑" pitchFamily="34" charset="-122"/>
                  <a:ea typeface="微软雅黑" pitchFamily="34" charset="-122"/>
                </a:rPr>
                <a:t>、解决软件兼容性问题</a:t>
              </a:r>
              <a:endParaRPr lang="en-US" sz="1400" b="1" dirty="0">
                <a:solidFill>
                  <a:prstClr val="black">
                    <a:lumMod val="75000"/>
                    <a:lumOff val="25000"/>
                  </a:prstClr>
                </a:solidFill>
                <a:latin typeface="微软雅黑" pitchFamily="34" charset="-122"/>
                <a:ea typeface="微软雅黑" pitchFamily="34" charset="-122"/>
              </a:endParaRPr>
            </a:p>
          </p:txBody>
        </p:sp>
        <p:pic>
          <p:nvPicPr>
            <p:cNvPr id="26653" name="Picture 22" descr="crazy.gif"/>
            <p:cNvPicPr>
              <a:picLocks noChangeAspect="1" noChangeArrowheads="1"/>
            </p:cNvPicPr>
            <p:nvPr/>
          </p:nvPicPr>
          <p:blipFill>
            <a:blip r:embed="rId11"/>
            <a:srcRect/>
            <a:stretch>
              <a:fillRect/>
            </a:stretch>
          </p:blipFill>
          <p:spPr bwMode="auto">
            <a:xfrm>
              <a:off x="2383075" y="65410"/>
              <a:ext cx="215999" cy="215999"/>
            </a:xfrm>
            <a:prstGeom prst="rect">
              <a:avLst/>
            </a:prstGeom>
            <a:noFill/>
            <a:ln w="9525">
              <a:noFill/>
              <a:miter lim="800000"/>
              <a:headEnd/>
              <a:tailEnd/>
            </a:ln>
            <a:effectLst/>
          </p:spPr>
        </p:pic>
      </p:grpSp>
      <p:grpSp>
        <p:nvGrpSpPr>
          <p:cNvPr id="11" name="Group 30"/>
          <p:cNvGrpSpPr>
            <a:grpSpLocks/>
          </p:cNvGrpSpPr>
          <p:nvPr/>
        </p:nvGrpSpPr>
        <p:grpSpPr bwMode="auto">
          <a:xfrm>
            <a:off x="2929470" y="5164084"/>
            <a:ext cx="3649136" cy="270272"/>
            <a:chOff x="0" y="0"/>
            <a:chExt cx="2736850" cy="360363"/>
          </a:xfrm>
        </p:grpSpPr>
        <p:sp>
          <p:nvSpPr>
            <p:cNvPr id="26655" name="矩形 3"/>
            <p:cNvSpPr>
              <a:spLocks noChangeArrowheads="1"/>
            </p:cNvSpPr>
            <p:nvPr/>
          </p:nvSpPr>
          <p:spPr bwMode="auto">
            <a:xfrm>
              <a:off x="0" y="0"/>
              <a:ext cx="2736850" cy="360363"/>
            </a:xfrm>
            <a:prstGeom prst="rect">
              <a:avLst/>
            </a:prstGeom>
            <a:solidFill>
              <a:schemeClr val="bg1"/>
            </a:solidFill>
            <a:ln w="25400" cap="flat" cmpd="sng">
              <a:solidFill>
                <a:srgbClr val="9BBB59"/>
              </a:solidFill>
              <a:miter lim="800000"/>
              <a:headEnd/>
              <a:tailEnd/>
            </a:ln>
            <a:effectLst/>
          </p:spPr>
          <p:txBody>
            <a:bodyPr anchor="ctr"/>
            <a:lstStyle/>
            <a:p>
              <a:r>
                <a:rPr lang="en-US" sz="1400" b="1" dirty="0">
                  <a:solidFill>
                    <a:prstClr val="black">
                      <a:lumMod val="75000"/>
                      <a:lumOff val="25000"/>
                    </a:prstClr>
                  </a:solidFill>
                  <a:latin typeface="微软雅黑" pitchFamily="34" charset="-122"/>
                  <a:ea typeface="微软雅黑" pitchFamily="34" charset="-122"/>
                </a:rPr>
                <a:t>  10</a:t>
              </a:r>
              <a:r>
                <a:rPr lang="zh-CN" altLang="en-US" sz="1400" b="1" dirty="0">
                  <a:solidFill>
                    <a:prstClr val="black">
                      <a:lumMod val="75000"/>
                      <a:lumOff val="25000"/>
                    </a:prstClr>
                  </a:solidFill>
                  <a:latin typeface="微软雅黑" pitchFamily="34" charset="-122"/>
                  <a:ea typeface="微软雅黑" pitchFamily="34" charset="-122"/>
                </a:rPr>
                <a:t>、终于上线了！</a:t>
              </a:r>
              <a:endParaRPr lang="en-US" sz="1400" b="1" dirty="0">
                <a:solidFill>
                  <a:prstClr val="black">
                    <a:lumMod val="75000"/>
                    <a:lumOff val="25000"/>
                  </a:prstClr>
                </a:solidFill>
                <a:latin typeface="微软雅黑" pitchFamily="34" charset="-122"/>
                <a:ea typeface="微软雅黑" pitchFamily="34" charset="-122"/>
              </a:endParaRPr>
            </a:p>
          </p:txBody>
        </p:sp>
        <p:pic>
          <p:nvPicPr>
            <p:cNvPr id="26656" name="Picture 23" descr="sleep_thumb.gif"/>
            <p:cNvPicPr>
              <a:picLocks noChangeAspect="1" noChangeArrowheads="1"/>
            </p:cNvPicPr>
            <p:nvPr/>
          </p:nvPicPr>
          <p:blipFill>
            <a:blip r:embed="rId12"/>
            <a:srcRect/>
            <a:stretch>
              <a:fillRect/>
            </a:stretch>
          </p:blipFill>
          <p:spPr bwMode="auto">
            <a:xfrm>
              <a:off x="2383075" y="65490"/>
              <a:ext cx="215999" cy="215999"/>
            </a:xfrm>
            <a:prstGeom prst="rect">
              <a:avLst/>
            </a:prstGeom>
            <a:noFill/>
            <a:ln w="9525">
              <a:noFill/>
              <a:miter lim="800000"/>
              <a:headEnd/>
              <a:tailEnd/>
            </a:ln>
            <a:effectLst/>
          </p:spPr>
        </p:pic>
      </p:grpSp>
      <p:grpSp>
        <p:nvGrpSpPr>
          <p:cNvPr id="12" name="Group 33"/>
          <p:cNvGrpSpPr>
            <a:grpSpLocks/>
          </p:cNvGrpSpPr>
          <p:nvPr/>
        </p:nvGrpSpPr>
        <p:grpSpPr bwMode="auto">
          <a:xfrm>
            <a:off x="143935" y="5604670"/>
            <a:ext cx="3649136" cy="270272"/>
            <a:chOff x="0" y="0"/>
            <a:chExt cx="2736850" cy="360362"/>
          </a:xfrm>
        </p:grpSpPr>
        <p:sp>
          <p:nvSpPr>
            <p:cNvPr id="26658" name="矩形 3"/>
            <p:cNvSpPr>
              <a:spLocks noChangeArrowheads="1"/>
            </p:cNvSpPr>
            <p:nvPr/>
          </p:nvSpPr>
          <p:spPr bwMode="auto">
            <a:xfrm>
              <a:off x="0" y="0"/>
              <a:ext cx="2736850" cy="360362"/>
            </a:xfrm>
            <a:prstGeom prst="rect">
              <a:avLst/>
            </a:prstGeom>
            <a:solidFill>
              <a:schemeClr val="bg1"/>
            </a:solidFill>
            <a:ln w="25400" cap="flat" cmpd="sng">
              <a:solidFill>
                <a:srgbClr val="9BBB59"/>
              </a:solidFill>
              <a:miter lim="800000"/>
              <a:headEnd/>
              <a:tailEnd/>
            </a:ln>
            <a:effectLst/>
          </p:spPr>
          <p:txBody>
            <a:bodyPr anchor="ctr"/>
            <a:lstStyle/>
            <a:p>
              <a:r>
                <a:rPr lang="en-US" sz="1400" b="1" dirty="0">
                  <a:solidFill>
                    <a:prstClr val="black">
                      <a:lumMod val="75000"/>
                      <a:lumOff val="25000"/>
                    </a:prstClr>
                  </a:solidFill>
                  <a:latin typeface="微软雅黑" pitchFamily="34" charset="-122"/>
                  <a:ea typeface="微软雅黑" pitchFamily="34" charset="-122"/>
                </a:rPr>
                <a:t> 11</a:t>
              </a:r>
              <a:r>
                <a:rPr lang="zh-CN" altLang="en-US" sz="1400" b="1" dirty="0">
                  <a:solidFill>
                    <a:prstClr val="black">
                      <a:lumMod val="75000"/>
                      <a:lumOff val="25000"/>
                    </a:prstClr>
                  </a:solidFill>
                  <a:latin typeface="微软雅黑" pitchFamily="34" charset="-122"/>
                  <a:ea typeface="微软雅黑" pitchFamily="34" charset="-122"/>
                </a:rPr>
                <a:t>、访问量过大？服务器宕机？</a:t>
              </a:r>
              <a:endParaRPr lang="en-US" sz="1400" b="1" dirty="0">
                <a:solidFill>
                  <a:prstClr val="black">
                    <a:lumMod val="75000"/>
                    <a:lumOff val="25000"/>
                  </a:prstClr>
                </a:solidFill>
                <a:latin typeface="微软雅黑" pitchFamily="34" charset="-122"/>
                <a:ea typeface="微软雅黑" pitchFamily="34" charset="-122"/>
              </a:endParaRPr>
            </a:p>
          </p:txBody>
        </p:sp>
        <p:pic>
          <p:nvPicPr>
            <p:cNvPr id="26659" name="Picture 25" descr="unheart.gif"/>
            <p:cNvPicPr>
              <a:picLocks noChangeAspect="1" noChangeArrowheads="1"/>
            </p:cNvPicPr>
            <p:nvPr/>
          </p:nvPicPr>
          <p:blipFill>
            <a:blip r:embed="rId13"/>
            <a:srcRect/>
            <a:stretch>
              <a:fillRect/>
            </a:stretch>
          </p:blipFill>
          <p:spPr bwMode="auto">
            <a:xfrm>
              <a:off x="2383075" y="73050"/>
              <a:ext cx="215999" cy="215999"/>
            </a:xfrm>
            <a:prstGeom prst="rect">
              <a:avLst/>
            </a:prstGeom>
            <a:noFill/>
            <a:ln w="9525">
              <a:noFill/>
              <a:miter lim="800000"/>
              <a:headEnd/>
              <a:tailEnd/>
            </a:ln>
            <a:effectLst/>
          </p:spPr>
        </p:pic>
      </p:grpSp>
    </p:spTree>
    <p:extLst>
      <p:ext uri="{BB962C8B-B14F-4D97-AF65-F5344CB8AC3E}">
        <p14:creationId xmlns:p14="http://schemas.microsoft.com/office/powerpoint/2010/main" val="18382316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6500"/>
                            </p:stCondLst>
                            <p:childTnLst>
                              <p:par>
                                <p:cTn id="25" presetID="10" presetClass="entr" presetSubtype="0" fill="hold"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8000"/>
                            </p:stCondLst>
                            <p:childTnLst>
                              <p:par>
                                <p:cTn id="29" presetID="10" presetClass="entr" presetSubtype="0" fill="hold" nodeType="after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9500"/>
                            </p:stCondLst>
                            <p:childTnLst>
                              <p:par>
                                <p:cTn id="33" presetID="10" presetClass="entr" presetSubtype="0" fill="hold" nodeType="afterEffect">
                                  <p:stCondLst>
                                    <p:cond delay="10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11000"/>
                            </p:stCondLst>
                            <p:childTnLst>
                              <p:par>
                                <p:cTn id="37" presetID="10" presetClass="entr" presetSubtype="0" fill="hold" nodeType="afterEffect">
                                  <p:stCondLst>
                                    <p:cond delay="1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12500"/>
                            </p:stCondLst>
                            <p:childTnLst>
                              <p:par>
                                <p:cTn id="41" presetID="10" presetClass="entr" presetSubtype="0" fill="hold" nodeType="afterEffect">
                                  <p:stCondLst>
                                    <p:cond delay="10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14000"/>
                            </p:stCondLst>
                            <p:childTnLst>
                              <p:par>
                                <p:cTn id="45" presetID="10" presetClass="entr" presetSubtype="0" fill="hold" nodeType="afterEffect">
                                  <p:stCondLst>
                                    <p:cond delay="10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9393422" y="2439917"/>
            <a:ext cx="2638308" cy="2428141"/>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zh-CN" altLang="en-US" sz="1400" dirty="0">
                <a:solidFill>
                  <a:prstClr val="black"/>
                </a:solidFill>
                <a:latin typeface="Century Schoolbook"/>
                <a:ea typeface="宋体"/>
              </a:rPr>
              <a:t>传统方式</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独立软硬件维护</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独立版本控制</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独立监控配置</a:t>
            </a:r>
            <a:endParaRPr lang="en-US" altLang="zh-CN" sz="1400" dirty="0">
              <a:solidFill>
                <a:prstClr val="black"/>
              </a:solidFill>
              <a:latin typeface="Century Schoolbook"/>
              <a:ea typeface="宋体"/>
            </a:endParaRPr>
          </a:p>
          <a:p>
            <a:endParaRPr lang="en-US" altLang="zh-CN" sz="1400" dirty="0" smtClean="0">
              <a:solidFill>
                <a:prstClr val="black"/>
              </a:solidFill>
              <a:latin typeface="Century Schoolbook"/>
              <a:ea typeface="宋体"/>
            </a:endParaRPr>
          </a:p>
          <a:p>
            <a:endParaRPr lang="en-US" altLang="zh-CN" sz="1400" dirty="0">
              <a:solidFill>
                <a:prstClr val="black"/>
              </a:solidFill>
              <a:latin typeface="Century Schoolbook"/>
              <a:ea typeface="宋体"/>
            </a:endParaRPr>
          </a:p>
          <a:p>
            <a:r>
              <a:rPr lang="en-US" altLang="zh-CN" sz="1400" dirty="0">
                <a:solidFill>
                  <a:prstClr val="black"/>
                </a:solidFill>
                <a:latin typeface="Century Schoolbook"/>
                <a:ea typeface="宋体"/>
              </a:rPr>
              <a:t>PaaS</a:t>
            </a:r>
          </a:p>
          <a:p>
            <a:pPr marL="285744" indent="-285744">
              <a:buFont typeface="Wingdings" pitchFamily="2" charset="2"/>
              <a:buChar char="l"/>
            </a:pPr>
            <a:r>
              <a:rPr lang="zh-CN" altLang="en-US" sz="1400" dirty="0">
                <a:solidFill>
                  <a:prstClr val="black"/>
                </a:solidFill>
                <a:latin typeface="Century Schoolbook"/>
                <a:ea typeface="宋体"/>
              </a:rPr>
              <a:t>平台共享</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版本控制</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统一监控</a:t>
            </a:r>
            <a:endParaRPr lang="en-US" altLang="zh-CN" sz="1400" dirty="0">
              <a:solidFill>
                <a:prstClr val="black"/>
              </a:solidFill>
              <a:latin typeface="Century Schoolbook"/>
              <a:ea typeface="宋体"/>
            </a:endParaRPr>
          </a:p>
        </p:txBody>
      </p:sp>
      <p:sp>
        <p:nvSpPr>
          <p:cNvPr id="17" name="圆角矩形 16"/>
          <p:cNvSpPr/>
          <p:nvPr/>
        </p:nvSpPr>
        <p:spPr>
          <a:xfrm>
            <a:off x="6416657" y="2439917"/>
            <a:ext cx="2638308" cy="2428141"/>
          </a:xfrm>
          <a:prstGeom prst="roundRect">
            <a:avLst/>
          </a:prstGeom>
        </p:spPr>
        <p:style>
          <a:lnRef idx="2">
            <a:schemeClr val="accent5"/>
          </a:lnRef>
          <a:fillRef idx="1">
            <a:schemeClr val="lt1"/>
          </a:fillRef>
          <a:effectRef idx="0">
            <a:schemeClr val="accent5"/>
          </a:effectRef>
          <a:fontRef idx="minor">
            <a:schemeClr val="dk1"/>
          </a:fontRef>
        </p:style>
        <p:txBody>
          <a:bodyPr rtlCol="0" anchor="t" anchorCtr="0"/>
          <a:lstStyle/>
          <a:p>
            <a:r>
              <a:rPr lang="zh-CN" altLang="en-US" sz="1400" dirty="0">
                <a:solidFill>
                  <a:prstClr val="black"/>
                </a:solidFill>
                <a:latin typeface="Century Schoolbook"/>
                <a:ea typeface="宋体"/>
              </a:rPr>
              <a:t>传统方式</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新硬件申请</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软件堆栈安装</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集群配置</a:t>
            </a:r>
            <a:endParaRPr lang="en-US" altLang="zh-CN" sz="1400" dirty="0">
              <a:solidFill>
                <a:prstClr val="black"/>
              </a:solidFill>
              <a:latin typeface="Century Schoolbook"/>
              <a:ea typeface="宋体"/>
            </a:endParaRPr>
          </a:p>
          <a:p>
            <a:endParaRPr lang="en-US" altLang="zh-CN" sz="1400" dirty="0">
              <a:solidFill>
                <a:prstClr val="black"/>
              </a:solidFill>
              <a:latin typeface="Century Schoolbook"/>
              <a:ea typeface="宋体"/>
            </a:endParaRPr>
          </a:p>
          <a:p>
            <a:endParaRPr lang="en-US" altLang="zh-CN" sz="1400" dirty="0">
              <a:solidFill>
                <a:prstClr val="black"/>
              </a:solidFill>
              <a:latin typeface="Century Schoolbook"/>
              <a:ea typeface="宋体"/>
            </a:endParaRPr>
          </a:p>
          <a:p>
            <a:r>
              <a:rPr lang="en-US" altLang="zh-CN" sz="1400" dirty="0">
                <a:solidFill>
                  <a:prstClr val="black"/>
                </a:solidFill>
                <a:latin typeface="Century Schoolbook"/>
                <a:ea typeface="宋体"/>
              </a:rPr>
              <a:t>PaaS</a:t>
            </a:r>
          </a:p>
          <a:p>
            <a:pPr marL="285744" indent="-285744">
              <a:buFont typeface="Wingdings" pitchFamily="2" charset="2"/>
              <a:buChar char="l"/>
            </a:pPr>
            <a:r>
              <a:rPr lang="zh-CN" altLang="en-US" sz="1400" dirty="0">
                <a:solidFill>
                  <a:prstClr val="black"/>
                </a:solidFill>
                <a:latin typeface="Century Schoolbook"/>
                <a:ea typeface="宋体"/>
              </a:rPr>
              <a:t>共享资源池</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应用动态伸缩</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按需分配</a:t>
            </a:r>
            <a:endParaRPr lang="en-US" altLang="zh-CN" sz="1400" dirty="0">
              <a:solidFill>
                <a:prstClr val="black"/>
              </a:solidFill>
              <a:latin typeface="Century Schoolbook"/>
              <a:ea typeface="宋体"/>
            </a:endParaRPr>
          </a:p>
        </p:txBody>
      </p:sp>
      <p:sp>
        <p:nvSpPr>
          <p:cNvPr id="7" name="圆角矩形 6"/>
          <p:cNvSpPr/>
          <p:nvPr/>
        </p:nvSpPr>
        <p:spPr>
          <a:xfrm>
            <a:off x="6319774" y="1775354"/>
            <a:ext cx="2208245" cy="70207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500" dirty="0">
                <a:solidFill>
                  <a:prstClr val="white"/>
                </a:solidFill>
                <a:latin typeface="Century Schoolbook"/>
                <a:ea typeface="宋体"/>
              </a:rPr>
              <a:t>扩容</a:t>
            </a:r>
          </a:p>
        </p:txBody>
      </p:sp>
      <p:sp>
        <p:nvSpPr>
          <p:cNvPr id="8" name="圆角矩形 7"/>
          <p:cNvSpPr/>
          <p:nvPr/>
        </p:nvSpPr>
        <p:spPr>
          <a:xfrm>
            <a:off x="9296105" y="1775354"/>
            <a:ext cx="2208245" cy="702079"/>
          </a:xfrm>
          <a:prstGeom prst="roundRect">
            <a:avLst/>
          </a:prstGeom>
          <a:solidFill>
            <a:srgbClr val="00B05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1500" dirty="0">
                <a:solidFill>
                  <a:prstClr val="white"/>
                </a:solidFill>
                <a:latin typeface="Century Schoolbook"/>
                <a:ea typeface="宋体"/>
              </a:rPr>
              <a:t>升级，维护</a:t>
            </a:r>
          </a:p>
        </p:txBody>
      </p:sp>
      <p:sp>
        <p:nvSpPr>
          <p:cNvPr id="15" name="圆角矩形 14"/>
          <p:cNvSpPr/>
          <p:nvPr/>
        </p:nvSpPr>
        <p:spPr>
          <a:xfrm>
            <a:off x="463123" y="2439917"/>
            <a:ext cx="2638308" cy="2428141"/>
          </a:xfrm>
          <a:prstGeom prst="roundRect">
            <a:avLst/>
          </a:prstGeom>
        </p:spPr>
        <p:style>
          <a:lnRef idx="2">
            <a:schemeClr val="accent1"/>
          </a:lnRef>
          <a:fillRef idx="1">
            <a:schemeClr val="lt1"/>
          </a:fillRef>
          <a:effectRef idx="0">
            <a:schemeClr val="accent1"/>
          </a:effectRef>
          <a:fontRef idx="minor">
            <a:schemeClr val="dk1"/>
          </a:fontRef>
        </p:style>
        <p:txBody>
          <a:bodyPr rtlCol="0" anchor="t" anchorCtr="0"/>
          <a:lstStyle/>
          <a:p>
            <a:r>
              <a:rPr lang="zh-CN" altLang="en-US" sz="1400" dirty="0">
                <a:solidFill>
                  <a:prstClr val="black"/>
                </a:solidFill>
                <a:latin typeface="Century Schoolbook"/>
                <a:ea typeface="宋体"/>
              </a:rPr>
              <a:t>传统方式</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环境搭建</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应用构建</a:t>
            </a:r>
            <a:endParaRPr lang="en-US" altLang="zh-CN" sz="1400" dirty="0">
              <a:solidFill>
                <a:prstClr val="black"/>
              </a:solidFill>
              <a:latin typeface="Century Schoolbook"/>
              <a:ea typeface="宋体"/>
            </a:endParaRPr>
          </a:p>
          <a:p>
            <a:endParaRPr lang="en-US" altLang="zh-CN" sz="1400" dirty="0">
              <a:solidFill>
                <a:prstClr val="black"/>
              </a:solidFill>
              <a:latin typeface="Century Schoolbook"/>
              <a:ea typeface="宋体"/>
            </a:endParaRPr>
          </a:p>
          <a:p>
            <a:endParaRPr lang="en-US" altLang="zh-CN" sz="1400" dirty="0" smtClean="0">
              <a:solidFill>
                <a:prstClr val="black"/>
              </a:solidFill>
              <a:latin typeface="Century Schoolbook"/>
              <a:ea typeface="宋体"/>
            </a:endParaRPr>
          </a:p>
          <a:p>
            <a:endParaRPr lang="en-US" altLang="zh-CN" sz="1400" dirty="0">
              <a:solidFill>
                <a:prstClr val="black"/>
              </a:solidFill>
              <a:latin typeface="Century Schoolbook"/>
              <a:ea typeface="宋体"/>
            </a:endParaRPr>
          </a:p>
          <a:p>
            <a:r>
              <a:rPr lang="en-US" altLang="zh-CN" sz="1400" dirty="0">
                <a:solidFill>
                  <a:prstClr val="black"/>
                </a:solidFill>
                <a:latin typeface="Century Schoolbook"/>
                <a:ea typeface="宋体"/>
              </a:rPr>
              <a:t>PaaS</a:t>
            </a:r>
          </a:p>
          <a:p>
            <a:pPr marL="285744" indent="-285744">
              <a:buFont typeface="Wingdings" pitchFamily="2" charset="2"/>
              <a:buChar char="l"/>
            </a:pPr>
            <a:r>
              <a:rPr lang="zh-CN" altLang="en-US" sz="1400" dirty="0">
                <a:solidFill>
                  <a:prstClr val="black"/>
                </a:solidFill>
                <a:latin typeface="Century Schoolbook"/>
                <a:ea typeface="宋体"/>
              </a:rPr>
              <a:t>统一的</a:t>
            </a:r>
            <a:r>
              <a:rPr lang="en-US" altLang="zh-CN" sz="1400" dirty="0">
                <a:solidFill>
                  <a:prstClr val="black"/>
                </a:solidFill>
                <a:latin typeface="Century Schoolbook"/>
                <a:ea typeface="宋体"/>
              </a:rPr>
              <a:t>DTAP</a:t>
            </a:r>
            <a:r>
              <a:rPr lang="zh-CN" altLang="en-US" sz="1400" dirty="0">
                <a:solidFill>
                  <a:prstClr val="black"/>
                </a:solidFill>
                <a:latin typeface="Century Schoolbook"/>
                <a:ea typeface="宋体"/>
              </a:rPr>
              <a:t>环境</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平台共有服务</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应用构建</a:t>
            </a:r>
            <a:endParaRPr lang="en-US" altLang="zh-CN" sz="1400" dirty="0">
              <a:solidFill>
                <a:prstClr val="black"/>
              </a:solidFill>
              <a:latin typeface="Century Schoolbook"/>
              <a:ea typeface="宋体"/>
            </a:endParaRPr>
          </a:p>
        </p:txBody>
      </p:sp>
      <p:sp>
        <p:nvSpPr>
          <p:cNvPr id="2" name="圆角矩形 1"/>
          <p:cNvSpPr/>
          <p:nvPr/>
        </p:nvSpPr>
        <p:spPr>
          <a:xfrm>
            <a:off x="367113" y="1789714"/>
            <a:ext cx="2208245" cy="70207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1500" dirty="0">
                <a:solidFill>
                  <a:prstClr val="white"/>
                </a:solidFill>
                <a:latin typeface="Century Schoolbook"/>
                <a:ea typeface="宋体"/>
              </a:rPr>
              <a:t>应用开发，测试</a:t>
            </a:r>
          </a:p>
        </p:txBody>
      </p:sp>
      <p:sp>
        <p:nvSpPr>
          <p:cNvPr id="16" name="圆角矩形 15"/>
          <p:cNvSpPr/>
          <p:nvPr/>
        </p:nvSpPr>
        <p:spPr>
          <a:xfrm>
            <a:off x="3439890" y="2439917"/>
            <a:ext cx="2638308" cy="2428141"/>
          </a:xfrm>
          <a:prstGeom prst="roundRect">
            <a:avLst/>
          </a:prstGeom>
        </p:spPr>
        <p:style>
          <a:lnRef idx="2">
            <a:schemeClr val="accent2"/>
          </a:lnRef>
          <a:fillRef idx="1">
            <a:schemeClr val="lt1"/>
          </a:fillRef>
          <a:effectRef idx="0">
            <a:schemeClr val="accent2"/>
          </a:effectRef>
          <a:fontRef idx="minor">
            <a:schemeClr val="dk1"/>
          </a:fontRef>
        </p:style>
        <p:txBody>
          <a:bodyPr rtlCol="0" anchor="t" anchorCtr="0"/>
          <a:lstStyle/>
          <a:p>
            <a:r>
              <a:rPr lang="zh-CN" altLang="en-US" sz="1400" dirty="0">
                <a:solidFill>
                  <a:prstClr val="black"/>
                </a:solidFill>
                <a:latin typeface="Century Schoolbook"/>
                <a:ea typeface="宋体"/>
              </a:rPr>
              <a:t>传统方式</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硬件申请</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软件堆栈安装</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配置，部署</a:t>
            </a:r>
            <a:endParaRPr lang="en-US" altLang="zh-CN" sz="1400" dirty="0">
              <a:solidFill>
                <a:prstClr val="black"/>
              </a:solidFill>
              <a:latin typeface="Century Schoolbook"/>
              <a:ea typeface="宋体"/>
            </a:endParaRPr>
          </a:p>
          <a:p>
            <a:endParaRPr lang="en-US" altLang="zh-CN" sz="1400" dirty="0">
              <a:solidFill>
                <a:prstClr val="black"/>
              </a:solidFill>
              <a:latin typeface="Century Schoolbook"/>
              <a:ea typeface="宋体"/>
            </a:endParaRPr>
          </a:p>
          <a:p>
            <a:endParaRPr lang="en-US" altLang="zh-CN" sz="1400" dirty="0">
              <a:solidFill>
                <a:prstClr val="black"/>
              </a:solidFill>
              <a:latin typeface="Century Schoolbook"/>
              <a:ea typeface="宋体"/>
            </a:endParaRPr>
          </a:p>
          <a:p>
            <a:r>
              <a:rPr lang="en-US" altLang="zh-CN" sz="1400" dirty="0">
                <a:solidFill>
                  <a:prstClr val="black"/>
                </a:solidFill>
                <a:latin typeface="Century Schoolbook"/>
                <a:ea typeface="宋体"/>
              </a:rPr>
              <a:t>PaaS</a:t>
            </a:r>
          </a:p>
          <a:p>
            <a:pPr marL="285744" indent="-285744">
              <a:buFont typeface="Wingdings" pitchFamily="2" charset="2"/>
              <a:buChar char="l"/>
            </a:pPr>
            <a:r>
              <a:rPr lang="zh-CN" altLang="en-US" sz="1400" dirty="0">
                <a:solidFill>
                  <a:prstClr val="black"/>
                </a:solidFill>
                <a:latin typeface="Century Schoolbook"/>
                <a:ea typeface="宋体"/>
              </a:rPr>
              <a:t>自助部署</a:t>
            </a:r>
            <a:endParaRPr lang="en-US" altLang="zh-CN" sz="1400" dirty="0">
              <a:solidFill>
                <a:prstClr val="black"/>
              </a:solidFill>
              <a:latin typeface="Century Schoolbook"/>
              <a:ea typeface="宋体"/>
            </a:endParaRPr>
          </a:p>
          <a:p>
            <a:pPr marL="285744" indent="-285744">
              <a:buFont typeface="Wingdings" pitchFamily="2" charset="2"/>
              <a:buChar char="l"/>
            </a:pPr>
            <a:r>
              <a:rPr lang="zh-CN" altLang="en-US" sz="1400" dirty="0">
                <a:solidFill>
                  <a:prstClr val="black"/>
                </a:solidFill>
                <a:latin typeface="Century Schoolbook"/>
                <a:ea typeface="宋体"/>
              </a:rPr>
              <a:t>服务监控</a:t>
            </a:r>
            <a:endParaRPr lang="en-US" altLang="zh-CN" sz="1400" dirty="0">
              <a:solidFill>
                <a:prstClr val="black"/>
              </a:solidFill>
              <a:latin typeface="Century Schoolbook"/>
              <a:ea typeface="宋体"/>
            </a:endParaRPr>
          </a:p>
        </p:txBody>
      </p:sp>
      <p:sp>
        <p:nvSpPr>
          <p:cNvPr id="6" name="圆角矩形 5"/>
          <p:cNvSpPr/>
          <p:nvPr/>
        </p:nvSpPr>
        <p:spPr>
          <a:xfrm>
            <a:off x="3343441" y="1789714"/>
            <a:ext cx="2208245" cy="70207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1500" dirty="0">
                <a:solidFill>
                  <a:prstClr val="white"/>
                </a:solidFill>
                <a:latin typeface="Century Schoolbook"/>
                <a:ea typeface="宋体"/>
              </a:rPr>
              <a:t>应用部署</a:t>
            </a:r>
          </a:p>
        </p:txBody>
      </p:sp>
      <p:sp>
        <p:nvSpPr>
          <p:cNvPr id="5" name="右箭头 4"/>
          <p:cNvSpPr/>
          <p:nvPr/>
        </p:nvSpPr>
        <p:spPr>
          <a:xfrm>
            <a:off x="2718696" y="2005732"/>
            <a:ext cx="480053"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prstClr val="white"/>
              </a:solidFill>
              <a:latin typeface="Century Schoolbook"/>
              <a:ea typeface="宋体"/>
            </a:endParaRPr>
          </a:p>
        </p:txBody>
      </p:sp>
      <p:sp>
        <p:nvSpPr>
          <p:cNvPr id="19" name="右箭头 18"/>
          <p:cNvSpPr/>
          <p:nvPr/>
        </p:nvSpPr>
        <p:spPr>
          <a:xfrm>
            <a:off x="5695024" y="2018376"/>
            <a:ext cx="480053"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prstClr val="white"/>
              </a:solidFill>
              <a:latin typeface="Century Schoolbook"/>
              <a:ea typeface="宋体"/>
            </a:endParaRPr>
          </a:p>
        </p:txBody>
      </p:sp>
      <p:sp>
        <p:nvSpPr>
          <p:cNvPr id="20" name="右箭头 19"/>
          <p:cNvSpPr/>
          <p:nvPr/>
        </p:nvSpPr>
        <p:spPr>
          <a:xfrm>
            <a:off x="8671357" y="2032735"/>
            <a:ext cx="480053"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prstClr val="white"/>
              </a:solidFill>
              <a:latin typeface="Century Schoolbook"/>
              <a:ea typeface="宋体"/>
            </a:endParaRPr>
          </a:p>
        </p:txBody>
      </p:sp>
      <p:sp>
        <p:nvSpPr>
          <p:cNvPr id="23" name="矩形 22"/>
          <p:cNvSpPr/>
          <p:nvPr/>
        </p:nvSpPr>
        <p:spPr>
          <a:xfrm>
            <a:off x="732911" y="4995181"/>
            <a:ext cx="189051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400" b="1" spc="51"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entury Schoolbook"/>
                <a:ea typeface="宋体"/>
              </a:rPr>
              <a:t>低成本</a:t>
            </a:r>
          </a:p>
        </p:txBody>
      </p:sp>
      <p:sp>
        <p:nvSpPr>
          <p:cNvPr id="25" name="矩形 24"/>
          <p:cNvSpPr/>
          <p:nvPr/>
        </p:nvSpPr>
        <p:spPr>
          <a:xfrm>
            <a:off x="3671004" y="4995181"/>
            <a:ext cx="1939979" cy="769441"/>
          </a:xfrm>
          <a:prstGeom prst="rect">
            <a:avLst/>
          </a:prstGeom>
          <a:noFill/>
        </p:spPr>
        <p:txBody>
          <a:bodyPr wrap="none" lIns="91440" tIns="45720" rIns="91440" bIns="45720">
            <a:spAutoFit/>
          </a:bodyPr>
          <a:lstStyle/>
          <a:p>
            <a:pPr algn="ctr"/>
            <a:r>
              <a:rPr lang="zh-CN" altLang="en-US" sz="4400" b="1" dirty="0">
                <a:ln w="17780" cmpd="sng">
                  <a:solidFill>
                    <a:srgbClr val="4F81BD">
                      <a:tint val="3000"/>
                    </a:srgbClr>
                  </a:solidFill>
                  <a:prstDash val="solid"/>
                  <a:miter lim="800000"/>
                </a:ln>
                <a:gradFill>
                  <a:gsLst>
                    <a:gs pos="10000">
                      <a:srgbClr val="4F81BD">
                        <a:tint val="63000"/>
                        <a:sat val="105000"/>
                      </a:srgbClr>
                    </a:gs>
                    <a:gs pos="90000">
                      <a:srgbClr val="4F81BD">
                        <a:shade val="50000"/>
                        <a:satMod val="100000"/>
                      </a:srgbClr>
                    </a:gs>
                  </a:gsLst>
                  <a:lin ang="5400000"/>
                </a:gradFill>
                <a:effectLst>
                  <a:outerShdw blurRad="55000" dist="50800" dir="5400000" algn="tl">
                    <a:srgbClr val="000000">
                      <a:alpha val="33000"/>
                    </a:srgbClr>
                  </a:outerShdw>
                </a:effectLst>
                <a:latin typeface="Century Schoolbook"/>
                <a:ea typeface="宋体"/>
              </a:rPr>
              <a:t>高</a:t>
            </a:r>
            <a:r>
              <a:rPr lang="en-US" altLang="zh-CN" sz="4400" b="1" dirty="0" err="1">
                <a:ln w="17780" cmpd="sng">
                  <a:solidFill>
                    <a:srgbClr val="4F81BD">
                      <a:tint val="3000"/>
                    </a:srgbClr>
                  </a:solidFill>
                  <a:prstDash val="solid"/>
                  <a:miter lim="800000"/>
                </a:ln>
                <a:gradFill>
                  <a:gsLst>
                    <a:gs pos="10000">
                      <a:srgbClr val="4F81BD">
                        <a:tint val="63000"/>
                        <a:sat val="105000"/>
                      </a:srgbClr>
                    </a:gs>
                    <a:gs pos="90000">
                      <a:srgbClr val="4F81BD">
                        <a:shade val="50000"/>
                        <a:satMod val="100000"/>
                      </a:srgbClr>
                    </a:gs>
                  </a:gsLst>
                  <a:lin ang="5400000"/>
                </a:gradFill>
                <a:effectLst>
                  <a:outerShdw blurRad="55000" dist="50800" dir="5400000" algn="tl">
                    <a:srgbClr val="000000">
                      <a:alpha val="33000"/>
                    </a:srgbClr>
                  </a:outerShdw>
                </a:effectLst>
                <a:latin typeface="Century Schoolbook"/>
                <a:ea typeface="宋体"/>
              </a:rPr>
              <a:t>QoS</a:t>
            </a:r>
            <a:endParaRPr lang="zh-CN" altLang="en-US" sz="4400" b="1" dirty="0">
              <a:ln w="17780" cmpd="sng">
                <a:solidFill>
                  <a:srgbClr val="4F81BD">
                    <a:tint val="3000"/>
                  </a:srgbClr>
                </a:solidFill>
                <a:prstDash val="solid"/>
                <a:miter lim="800000"/>
              </a:ln>
              <a:gradFill>
                <a:gsLst>
                  <a:gs pos="10000">
                    <a:srgbClr val="4F81BD">
                      <a:tint val="63000"/>
                      <a:sat val="105000"/>
                    </a:srgbClr>
                  </a:gs>
                  <a:gs pos="90000">
                    <a:srgbClr val="4F81BD">
                      <a:shade val="50000"/>
                      <a:satMod val="100000"/>
                    </a:srgbClr>
                  </a:gs>
                </a:gsLst>
                <a:lin ang="5400000"/>
              </a:gradFill>
              <a:effectLst>
                <a:outerShdw blurRad="55000" dist="50800" dir="5400000" algn="tl">
                  <a:srgbClr val="000000">
                    <a:alpha val="33000"/>
                  </a:srgbClr>
                </a:outerShdw>
              </a:effectLst>
              <a:latin typeface="Century Schoolbook"/>
              <a:ea typeface="宋体"/>
            </a:endParaRPr>
          </a:p>
        </p:txBody>
      </p:sp>
      <p:sp>
        <p:nvSpPr>
          <p:cNvPr id="3" name="文本框 2"/>
          <p:cNvSpPr txBox="1"/>
          <p:nvPr/>
        </p:nvSpPr>
        <p:spPr>
          <a:xfrm>
            <a:off x="7034556" y="4995181"/>
            <a:ext cx="3602268"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a:defRP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defRPr>
            </a:lvl1pPr>
          </a:lstStyle>
          <a:p>
            <a:r>
              <a:rPr lang="zh-CN" altLang="en-US" sz="4400" dirty="0">
                <a:gradFill>
                  <a:gsLst>
                    <a:gs pos="25000">
                      <a:srgbClr val="C0504D">
                        <a:satMod val="155000"/>
                      </a:srgbClr>
                    </a:gs>
                    <a:gs pos="100000">
                      <a:srgbClr val="C0504D">
                        <a:shade val="45000"/>
                        <a:satMod val="165000"/>
                      </a:srgbClr>
                    </a:gs>
                  </a:gsLst>
                  <a:lin ang="5400000"/>
                </a:gradFill>
                <a:latin typeface="Century Schoolbook"/>
                <a:ea typeface="宋体"/>
              </a:rPr>
              <a:t>真正关注应用</a:t>
            </a:r>
          </a:p>
        </p:txBody>
      </p:sp>
      <p:sp>
        <p:nvSpPr>
          <p:cNvPr id="9" name="文本占位符 8"/>
          <p:cNvSpPr>
            <a:spLocks noGrp="1"/>
          </p:cNvSpPr>
          <p:nvPr>
            <p:ph type="body" sz="quarter" idx="13"/>
          </p:nvPr>
        </p:nvSpPr>
        <p:spPr/>
        <p:txBody>
          <a:bodyPr/>
          <a:lstStyle/>
          <a:p>
            <a:r>
              <a:rPr lang="en-US" altLang="zh-CN" dirty="0" err="1"/>
              <a:t>PaaS</a:t>
            </a:r>
            <a:r>
              <a:rPr lang="zh-CN" altLang="en-US" dirty="0"/>
              <a:t>带来的</a:t>
            </a:r>
            <a:r>
              <a:rPr lang="zh-CN" altLang="en-US" dirty="0" smtClean="0"/>
              <a:t>变化</a:t>
            </a:r>
            <a:endParaRPr lang="zh-CN" altLang="en-US" dirty="0"/>
          </a:p>
        </p:txBody>
      </p:sp>
    </p:spTree>
    <p:extLst>
      <p:ext uri="{BB962C8B-B14F-4D97-AF65-F5344CB8AC3E}">
        <p14:creationId xmlns:p14="http://schemas.microsoft.com/office/powerpoint/2010/main" val="28681646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7" grpId="0" animBg="1"/>
      <p:bldP spid="8" grpId="0" animBg="1"/>
      <p:bldP spid="15" grpId="0" animBg="1"/>
      <p:bldP spid="2" grpId="0" animBg="1"/>
      <p:bldP spid="16" grpId="0" animBg="1"/>
      <p:bldP spid="6" grpId="0" animBg="1"/>
      <p:bldP spid="5" grpId="0" animBg="1"/>
      <p:bldP spid="19" grpId="0" animBg="1"/>
      <p:bldP spid="20" grpId="0" animBg="1"/>
      <p:bldP spid="23" grpId="0"/>
      <p:bldP spid="25"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smtClean="0"/>
              <a:t>我们有了</a:t>
            </a:r>
            <a:r>
              <a:rPr lang="en-US" altLang="zh-CN" dirty="0" err="1" smtClean="0"/>
              <a:t>PaaS</a:t>
            </a:r>
            <a:endParaRPr lang="zh-CN" altLang="en-US" dirty="0"/>
          </a:p>
        </p:txBody>
      </p:sp>
      <p:sp>
        <p:nvSpPr>
          <p:cNvPr id="4" name="直角三角形 3"/>
          <p:cNvSpPr/>
          <p:nvPr/>
        </p:nvSpPr>
        <p:spPr>
          <a:xfrm rot="10800000">
            <a:off x="99937" y="1064302"/>
            <a:ext cx="12012117" cy="5306518"/>
          </a:xfrm>
          <a:prstGeom prst="r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b="1">
              <a:ln w="22225">
                <a:solidFill>
                  <a:srgbClr val="C0504D"/>
                </a:solidFill>
                <a:prstDash val="solid"/>
              </a:ln>
              <a:solidFill>
                <a:srgbClr val="C0504D">
                  <a:lumMod val="40000"/>
                  <a:lumOff val="60000"/>
                </a:srgbClr>
              </a:solidFill>
              <a:latin typeface="微软雅黑" panose="020B0503020204020204" pitchFamily="34" charset="-122"/>
              <a:ea typeface="微软雅黑" panose="020B0503020204020204" pitchFamily="34" charset="-122"/>
            </a:endParaRPr>
          </a:p>
        </p:txBody>
      </p:sp>
      <p:sp>
        <p:nvSpPr>
          <p:cNvPr id="5" name="直角三角形 4"/>
          <p:cNvSpPr/>
          <p:nvPr/>
        </p:nvSpPr>
        <p:spPr>
          <a:xfrm>
            <a:off x="99937" y="1064305"/>
            <a:ext cx="12012117" cy="5306519"/>
          </a:xfrm>
          <a:prstGeom prst="rtTriangle">
            <a:avLst/>
          </a:prstGeom>
          <a:solidFill>
            <a:srgbClr val="FFC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b="1">
              <a:ln w="22225">
                <a:solidFill>
                  <a:srgbClr val="C0504D"/>
                </a:solidFill>
                <a:prstDash val="solid"/>
              </a:ln>
              <a:solidFill>
                <a:srgbClr val="C0504D">
                  <a:lumMod val="40000"/>
                  <a:lumOff val="60000"/>
                </a:srgbClr>
              </a:solidFill>
              <a:latin typeface="微软雅黑" panose="020B0503020204020204" pitchFamily="34" charset="-122"/>
              <a:ea typeface="微软雅黑" panose="020B0503020204020204" pitchFamily="34" charset="-122"/>
            </a:endParaRPr>
          </a:p>
        </p:txBody>
      </p:sp>
      <p:sp>
        <p:nvSpPr>
          <p:cNvPr id="7" name="流程图: 联系 6"/>
          <p:cNvSpPr/>
          <p:nvPr/>
        </p:nvSpPr>
        <p:spPr>
          <a:xfrm>
            <a:off x="7743981" y="1236298"/>
            <a:ext cx="1219829" cy="720000"/>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应用</a:t>
            </a:r>
            <a:endParaRPr lang="zh-CN" altLang="en-US" dirty="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流程图: 联系 7"/>
          <p:cNvSpPr/>
          <p:nvPr/>
        </p:nvSpPr>
        <p:spPr>
          <a:xfrm>
            <a:off x="8212731" y="2337869"/>
            <a:ext cx="1219199" cy="720000"/>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数据</a:t>
            </a:r>
          </a:p>
        </p:txBody>
      </p:sp>
      <p:sp>
        <p:nvSpPr>
          <p:cNvPr id="9" name="流程图: 联系 8"/>
          <p:cNvSpPr/>
          <p:nvPr/>
        </p:nvSpPr>
        <p:spPr>
          <a:xfrm>
            <a:off x="5468886" y="1311638"/>
            <a:ext cx="1644150" cy="720000"/>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数据库</a:t>
            </a:r>
          </a:p>
        </p:txBody>
      </p:sp>
      <p:sp>
        <p:nvSpPr>
          <p:cNvPr id="10" name="流程图: 联系 9"/>
          <p:cNvSpPr/>
          <p:nvPr/>
        </p:nvSpPr>
        <p:spPr>
          <a:xfrm>
            <a:off x="5391553" y="2562845"/>
            <a:ext cx="1219199" cy="720000"/>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操作系统</a:t>
            </a:r>
          </a:p>
        </p:txBody>
      </p:sp>
      <p:sp>
        <p:nvSpPr>
          <p:cNvPr id="11" name="流程图: 联系 10"/>
          <p:cNvSpPr/>
          <p:nvPr/>
        </p:nvSpPr>
        <p:spPr>
          <a:xfrm>
            <a:off x="6709745" y="1918972"/>
            <a:ext cx="1403990" cy="720000"/>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Web</a:t>
            </a:r>
            <a:r>
              <a:rPr lang="zh-CN" altLang="en-US"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容器</a:t>
            </a:r>
            <a:endParaRPr lang="zh-CN" altLang="en-US" dirty="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2" name="流程图: 联系 11"/>
          <p:cNvSpPr/>
          <p:nvPr/>
        </p:nvSpPr>
        <p:spPr>
          <a:xfrm>
            <a:off x="7840850" y="3841229"/>
            <a:ext cx="1763300" cy="720000"/>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消息</a:t>
            </a:r>
            <a:endParaRPr lang="en-US" altLang="zh-CN"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a:p>
            <a:pPr algn="ctr"/>
            <a:r>
              <a:rPr lang="zh-CN" altLang="en-US"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中间件</a:t>
            </a:r>
            <a:endParaRPr lang="zh-CN" altLang="en-US" dirty="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3" name="流程图: 联系 12"/>
          <p:cNvSpPr/>
          <p:nvPr/>
        </p:nvSpPr>
        <p:spPr>
          <a:xfrm>
            <a:off x="6653752" y="3121230"/>
            <a:ext cx="1471089" cy="720000"/>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底层故障</a:t>
            </a:r>
            <a:endParaRPr lang="zh-CN" altLang="en-US" dirty="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4" name="流程图: 联系 13"/>
          <p:cNvSpPr/>
          <p:nvPr/>
        </p:nvSpPr>
        <p:spPr>
          <a:xfrm>
            <a:off x="9300787" y="3121230"/>
            <a:ext cx="1471089" cy="720000"/>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性能优化</a:t>
            </a:r>
            <a:endParaRPr lang="zh-CN" altLang="en-US" dirty="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37" y="4796797"/>
            <a:ext cx="3785461" cy="1582379"/>
          </a:xfrm>
          <a:prstGeom prst="ellipse">
            <a:avLst/>
          </a:prstGeom>
          <a:ln>
            <a:noFill/>
          </a:ln>
          <a:effectLst>
            <a:softEdge rad="112500"/>
          </a:effectLst>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b="38797"/>
          <a:stretch/>
        </p:blipFill>
        <p:spPr>
          <a:xfrm>
            <a:off x="9354593" y="1086405"/>
            <a:ext cx="2746968" cy="1890471"/>
          </a:xfrm>
          <a:prstGeom prst="ellipse">
            <a:avLst/>
          </a:prstGeom>
          <a:ln>
            <a:noFill/>
          </a:ln>
          <a:effectLst>
            <a:softEdge rad="112500"/>
          </a:effectLst>
        </p:spPr>
      </p:pic>
      <p:sp>
        <p:nvSpPr>
          <p:cNvPr id="17" name="流程图: 联系 16"/>
          <p:cNvSpPr/>
          <p:nvPr/>
        </p:nvSpPr>
        <p:spPr>
          <a:xfrm>
            <a:off x="731896" y="3717562"/>
            <a:ext cx="1763300" cy="7200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服务器运维</a:t>
            </a:r>
            <a:endParaRPr lang="zh-CN" altLang="en-US" dirty="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8" name="流程图: 联系 17"/>
          <p:cNvSpPr/>
          <p:nvPr/>
        </p:nvSpPr>
        <p:spPr>
          <a:xfrm>
            <a:off x="3885401" y="5404128"/>
            <a:ext cx="1763300" cy="7200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网络</a:t>
            </a:r>
            <a:endParaRPr lang="en-US" altLang="zh-CN"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a:p>
            <a:pPr algn="ctr"/>
            <a:r>
              <a:rPr lang="zh-CN" altLang="en-US"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运维</a:t>
            </a:r>
            <a:endParaRPr lang="en-US" altLang="zh-CN"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9" name="流程图: 联系 18"/>
          <p:cNvSpPr/>
          <p:nvPr/>
        </p:nvSpPr>
        <p:spPr>
          <a:xfrm>
            <a:off x="229369" y="2989210"/>
            <a:ext cx="1763300" cy="7200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存储</a:t>
            </a:r>
            <a:endParaRPr lang="en-US" altLang="zh-CN"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a:p>
            <a:pPr algn="ctr"/>
            <a:r>
              <a:rPr lang="zh-CN" altLang="en-US"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rPr>
              <a:t>运维</a:t>
            </a:r>
            <a:endParaRPr lang="en-US" altLang="zh-CN" dirty="0" smtClean="0">
              <a:ln w="0"/>
              <a:solidFill>
                <a:prstClr val="black"/>
              </a:solidFill>
              <a:effectLst>
                <a:outerShdw blurRad="38100" dist="1905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35111" r="27106" b="62470"/>
          <a:stretch/>
        </p:blipFill>
        <p:spPr>
          <a:xfrm>
            <a:off x="9795091" y="1037036"/>
            <a:ext cx="2078636" cy="2075845"/>
          </a:xfrm>
          <a:prstGeom prst="ellipse">
            <a:avLst/>
          </a:prstGeom>
          <a:ln>
            <a:noFill/>
          </a:ln>
          <a:effectLst>
            <a:softEdge rad="112500"/>
          </a:effectLst>
        </p:spPr>
      </p:pic>
    </p:spTree>
    <p:extLst>
      <p:ext uri="{BB962C8B-B14F-4D97-AF65-F5344CB8AC3E}">
        <p14:creationId xmlns:p14="http://schemas.microsoft.com/office/powerpoint/2010/main" val="5700715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2.22222E-6 0 L -0.39132 0.10671 " pathEditMode="relative" rAng="0" ptsTypes="AA">
                                      <p:cBhvr>
                                        <p:cTn id="60" dur="2000" fill="hold"/>
                                        <p:tgtEl>
                                          <p:spTgt spid="9"/>
                                        </p:tgtEl>
                                        <p:attrNameLst>
                                          <p:attrName>ppt_x</p:attrName>
                                          <p:attrName>ppt_y</p:attrName>
                                        </p:attrNameLst>
                                      </p:cBhvr>
                                      <p:rCtr x="-19566" y="5324"/>
                                    </p:animMotion>
                                  </p:childTnLst>
                                </p:cTn>
                              </p:par>
                              <p:par>
                                <p:cTn id="61" presetID="42" presetClass="path" presetSubtype="0" accel="50000" decel="50000" fill="hold" grpId="1" nodeType="withEffect">
                                  <p:stCondLst>
                                    <p:cond delay="0"/>
                                  </p:stCondLst>
                                  <p:childTnLst>
                                    <p:animMotion origin="layout" path="M 2.5E-6 2.59259E-6 L -0.23229 0.05254 " pathEditMode="relative" rAng="0" ptsTypes="AA">
                                      <p:cBhvr>
                                        <p:cTn id="62" dur="2000" fill="hold"/>
                                        <p:tgtEl>
                                          <p:spTgt spid="10"/>
                                        </p:tgtEl>
                                        <p:attrNameLst>
                                          <p:attrName>ppt_x</p:attrName>
                                          <p:attrName>ppt_y</p:attrName>
                                        </p:attrNameLst>
                                      </p:cBhvr>
                                      <p:rCtr x="-11615" y="2616"/>
                                    </p:animMotion>
                                  </p:childTnLst>
                                </p:cTn>
                              </p:par>
                              <p:par>
                                <p:cTn id="63" presetID="42" presetClass="path" presetSubtype="0" accel="50000" decel="50000" fill="hold" grpId="1" nodeType="withEffect">
                                  <p:stCondLst>
                                    <p:cond delay="0"/>
                                  </p:stCondLst>
                                  <p:childTnLst>
                                    <p:animMotion origin="layout" path="M 3.61111E-6 1.11111E-6 L -0.30504 0.10486 " pathEditMode="relative" rAng="0" ptsTypes="AA">
                                      <p:cBhvr>
                                        <p:cTn id="64" dur="2000" fill="hold"/>
                                        <p:tgtEl>
                                          <p:spTgt spid="13"/>
                                        </p:tgtEl>
                                        <p:attrNameLst>
                                          <p:attrName>ppt_x</p:attrName>
                                          <p:attrName>ppt_y</p:attrName>
                                        </p:attrNameLst>
                                      </p:cBhvr>
                                      <p:rCtr x="-15260" y="5231"/>
                                    </p:animMotion>
                                  </p:childTnLst>
                                </p:cTn>
                              </p:par>
                              <p:par>
                                <p:cTn id="65" presetID="42" presetClass="path" presetSubtype="0" accel="50000" decel="50000" fill="hold" grpId="1" nodeType="withEffect">
                                  <p:stCondLst>
                                    <p:cond delay="0"/>
                                  </p:stCondLst>
                                  <p:childTnLst>
                                    <p:animMotion origin="layout" path="M 2.22222E-6 0 L -0.29931 0.10648 " pathEditMode="relative" rAng="0" ptsTypes="AA">
                                      <p:cBhvr>
                                        <p:cTn id="66" dur="2000" fill="hold"/>
                                        <p:tgtEl>
                                          <p:spTgt spid="12"/>
                                        </p:tgtEl>
                                        <p:attrNameLst>
                                          <p:attrName>ppt_x</p:attrName>
                                          <p:attrName>ppt_y</p:attrName>
                                        </p:attrNameLst>
                                      </p:cBhvr>
                                      <p:rCtr x="-14965" y="5324"/>
                                    </p:animMotion>
                                  </p:childTnLst>
                                </p:cTn>
                              </p:par>
                              <p:par>
                                <p:cTn id="67" presetID="42" presetClass="path" presetSubtype="0" accel="50000" decel="50000" fill="hold" grpId="1" nodeType="withEffect">
                                  <p:stCondLst>
                                    <p:cond delay="0"/>
                                  </p:stCondLst>
                                  <p:childTnLst>
                                    <p:animMotion origin="layout" path="M -2.77778E-7 1.11111E-6 L -0.27274 0.32731 " pathEditMode="relative" rAng="0" ptsTypes="AA">
                                      <p:cBhvr>
                                        <p:cTn id="68" dur="2000" fill="hold"/>
                                        <p:tgtEl>
                                          <p:spTgt spid="14"/>
                                        </p:tgtEl>
                                        <p:attrNameLst>
                                          <p:attrName>ppt_x</p:attrName>
                                          <p:attrName>ppt_y</p:attrName>
                                        </p:attrNameLst>
                                      </p:cBhvr>
                                      <p:rCtr x="-13646" y="16366"/>
                                    </p:animMotion>
                                  </p:childTnLst>
                                </p:cTn>
                              </p:par>
                              <p:par>
                                <p:cTn id="69" presetID="42" presetClass="path" presetSubtype="0" accel="50000" decel="50000" fill="hold" grpId="1" nodeType="withEffect">
                                  <p:stCondLst>
                                    <p:cond delay="0"/>
                                  </p:stCondLst>
                                  <p:childTnLst>
                                    <p:animMotion origin="layout" path="M -2.5E-6 4.07407E-6 L -0.07465 0.33287 " pathEditMode="relative" rAng="0" ptsTypes="AA">
                                      <p:cBhvr>
                                        <p:cTn id="70" dur="2000" fill="hold"/>
                                        <p:tgtEl>
                                          <p:spTgt spid="11"/>
                                        </p:tgtEl>
                                        <p:attrNameLst>
                                          <p:attrName>ppt_x</p:attrName>
                                          <p:attrName>ppt_y</p:attrName>
                                        </p:attrNameLst>
                                      </p:cBhvr>
                                      <p:rCtr x="-3733" y="16644"/>
                                    </p:animMotion>
                                  </p:childTnLst>
                                </p:cTn>
                              </p:par>
                            </p:childTnLst>
                          </p:cTn>
                        </p:par>
                        <p:par>
                          <p:cTn id="71" fill="hold">
                            <p:stCondLst>
                              <p:cond delay="2000"/>
                            </p:stCondLst>
                            <p:childTnLst>
                              <p:par>
                                <p:cTn id="72" presetID="1" presetClass="emph" presetSubtype="2" fill="hold" grpId="2" nodeType="afterEffect">
                                  <p:stCondLst>
                                    <p:cond delay="0"/>
                                  </p:stCondLst>
                                  <p:childTnLst>
                                    <p:animClr clrSpc="rgb" dir="cw">
                                      <p:cBhvr>
                                        <p:cTn id="73" dur="2000" fill="hold"/>
                                        <p:tgtEl>
                                          <p:spTgt spid="9"/>
                                        </p:tgtEl>
                                        <p:attrNameLst>
                                          <p:attrName>fillcolor</p:attrName>
                                        </p:attrNameLst>
                                      </p:cBhvr>
                                      <p:to>
                                        <a:srgbClr val="92D050"/>
                                      </p:to>
                                    </p:animClr>
                                    <p:set>
                                      <p:cBhvr>
                                        <p:cTn id="74" dur="2000" fill="hold"/>
                                        <p:tgtEl>
                                          <p:spTgt spid="9"/>
                                        </p:tgtEl>
                                        <p:attrNameLst>
                                          <p:attrName>fill.type</p:attrName>
                                        </p:attrNameLst>
                                      </p:cBhvr>
                                      <p:to>
                                        <p:strVal val="solid"/>
                                      </p:to>
                                    </p:set>
                                    <p:set>
                                      <p:cBhvr>
                                        <p:cTn id="75" dur="2000" fill="hold"/>
                                        <p:tgtEl>
                                          <p:spTgt spid="9"/>
                                        </p:tgtEl>
                                        <p:attrNameLst>
                                          <p:attrName>fill.on</p:attrName>
                                        </p:attrNameLst>
                                      </p:cBhvr>
                                      <p:to>
                                        <p:strVal val="true"/>
                                      </p:to>
                                    </p:set>
                                  </p:childTnLst>
                                </p:cTn>
                              </p:par>
                              <p:par>
                                <p:cTn id="76" presetID="1" presetClass="emph" presetSubtype="2" fill="hold" grpId="2" nodeType="withEffect">
                                  <p:stCondLst>
                                    <p:cond delay="0"/>
                                  </p:stCondLst>
                                  <p:childTnLst>
                                    <p:animClr clrSpc="rgb" dir="cw">
                                      <p:cBhvr>
                                        <p:cTn id="77" dur="2000" fill="hold"/>
                                        <p:tgtEl>
                                          <p:spTgt spid="10"/>
                                        </p:tgtEl>
                                        <p:attrNameLst>
                                          <p:attrName>fillcolor</p:attrName>
                                        </p:attrNameLst>
                                      </p:cBhvr>
                                      <p:to>
                                        <a:srgbClr val="92D050"/>
                                      </p:to>
                                    </p:animClr>
                                    <p:set>
                                      <p:cBhvr>
                                        <p:cTn id="78" dur="2000" fill="hold"/>
                                        <p:tgtEl>
                                          <p:spTgt spid="10"/>
                                        </p:tgtEl>
                                        <p:attrNameLst>
                                          <p:attrName>fill.type</p:attrName>
                                        </p:attrNameLst>
                                      </p:cBhvr>
                                      <p:to>
                                        <p:strVal val="solid"/>
                                      </p:to>
                                    </p:set>
                                    <p:set>
                                      <p:cBhvr>
                                        <p:cTn id="79" dur="2000" fill="hold"/>
                                        <p:tgtEl>
                                          <p:spTgt spid="10"/>
                                        </p:tgtEl>
                                        <p:attrNameLst>
                                          <p:attrName>fill.on</p:attrName>
                                        </p:attrNameLst>
                                      </p:cBhvr>
                                      <p:to>
                                        <p:strVal val="true"/>
                                      </p:to>
                                    </p:set>
                                  </p:childTnLst>
                                </p:cTn>
                              </p:par>
                              <p:par>
                                <p:cTn id="80" presetID="1" presetClass="emph" presetSubtype="2" fill="hold" grpId="2" nodeType="withEffect">
                                  <p:stCondLst>
                                    <p:cond delay="0"/>
                                  </p:stCondLst>
                                  <p:childTnLst>
                                    <p:animClr clrSpc="rgb" dir="cw">
                                      <p:cBhvr>
                                        <p:cTn id="81" dur="2000" fill="hold"/>
                                        <p:tgtEl>
                                          <p:spTgt spid="11"/>
                                        </p:tgtEl>
                                        <p:attrNameLst>
                                          <p:attrName>fillcolor</p:attrName>
                                        </p:attrNameLst>
                                      </p:cBhvr>
                                      <p:to>
                                        <a:srgbClr val="92D050"/>
                                      </p:to>
                                    </p:animClr>
                                    <p:set>
                                      <p:cBhvr>
                                        <p:cTn id="82" dur="2000" fill="hold"/>
                                        <p:tgtEl>
                                          <p:spTgt spid="11"/>
                                        </p:tgtEl>
                                        <p:attrNameLst>
                                          <p:attrName>fill.type</p:attrName>
                                        </p:attrNameLst>
                                      </p:cBhvr>
                                      <p:to>
                                        <p:strVal val="solid"/>
                                      </p:to>
                                    </p:set>
                                    <p:set>
                                      <p:cBhvr>
                                        <p:cTn id="83" dur="2000" fill="hold"/>
                                        <p:tgtEl>
                                          <p:spTgt spid="11"/>
                                        </p:tgtEl>
                                        <p:attrNameLst>
                                          <p:attrName>fill.on</p:attrName>
                                        </p:attrNameLst>
                                      </p:cBhvr>
                                      <p:to>
                                        <p:strVal val="true"/>
                                      </p:to>
                                    </p:set>
                                  </p:childTnLst>
                                </p:cTn>
                              </p:par>
                              <p:par>
                                <p:cTn id="84" presetID="1" presetClass="emph" presetSubtype="2" fill="hold" grpId="2" nodeType="withEffect">
                                  <p:stCondLst>
                                    <p:cond delay="0"/>
                                  </p:stCondLst>
                                  <p:childTnLst>
                                    <p:animClr clrSpc="rgb" dir="cw">
                                      <p:cBhvr>
                                        <p:cTn id="85" dur="2000" fill="hold"/>
                                        <p:tgtEl>
                                          <p:spTgt spid="13"/>
                                        </p:tgtEl>
                                        <p:attrNameLst>
                                          <p:attrName>fillcolor</p:attrName>
                                        </p:attrNameLst>
                                      </p:cBhvr>
                                      <p:to>
                                        <a:srgbClr val="92D050"/>
                                      </p:to>
                                    </p:animClr>
                                    <p:set>
                                      <p:cBhvr>
                                        <p:cTn id="86" dur="2000" fill="hold"/>
                                        <p:tgtEl>
                                          <p:spTgt spid="13"/>
                                        </p:tgtEl>
                                        <p:attrNameLst>
                                          <p:attrName>fill.type</p:attrName>
                                        </p:attrNameLst>
                                      </p:cBhvr>
                                      <p:to>
                                        <p:strVal val="solid"/>
                                      </p:to>
                                    </p:set>
                                    <p:set>
                                      <p:cBhvr>
                                        <p:cTn id="87" dur="2000" fill="hold"/>
                                        <p:tgtEl>
                                          <p:spTgt spid="13"/>
                                        </p:tgtEl>
                                        <p:attrNameLst>
                                          <p:attrName>fill.on</p:attrName>
                                        </p:attrNameLst>
                                      </p:cBhvr>
                                      <p:to>
                                        <p:strVal val="true"/>
                                      </p:to>
                                    </p:set>
                                  </p:childTnLst>
                                </p:cTn>
                              </p:par>
                              <p:par>
                                <p:cTn id="88" presetID="1" presetClass="emph" presetSubtype="2" fill="hold" grpId="2" nodeType="withEffect">
                                  <p:stCondLst>
                                    <p:cond delay="0"/>
                                  </p:stCondLst>
                                  <p:childTnLst>
                                    <p:animClr clrSpc="rgb" dir="cw">
                                      <p:cBhvr>
                                        <p:cTn id="89" dur="2000" fill="hold"/>
                                        <p:tgtEl>
                                          <p:spTgt spid="12"/>
                                        </p:tgtEl>
                                        <p:attrNameLst>
                                          <p:attrName>fillcolor</p:attrName>
                                        </p:attrNameLst>
                                      </p:cBhvr>
                                      <p:to>
                                        <a:srgbClr val="92D050"/>
                                      </p:to>
                                    </p:animClr>
                                    <p:set>
                                      <p:cBhvr>
                                        <p:cTn id="90" dur="2000" fill="hold"/>
                                        <p:tgtEl>
                                          <p:spTgt spid="12"/>
                                        </p:tgtEl>
                                        <p:attrNameLst>
                                          <p:attrName>fill.type</p:attrName>
                                        </p:attrNameLst>
                                      </p:cBhvr>
                                      <p:to>
                                        <p:strVal val="solid"/>
                                      </p:to>
                                    </p:set>
                                    <p:set>
                                      <p:cBhvr>
                                        <p:cTn id="91" dur="2000" fill="hold"/>
                                        <p:tgtEl>
                                          <p:spTgt spid="12"/>
                                        </p:tgtEl>
                                        <p:attrNameLst>
                                          <p:attrName>fill.on</p:attrName>
                                        </p:attrNameLst>
                                      </p:cBhvr>
                                      <p:to>
                                        <p:strVal val="true"/>
                                      </p:to>
                                    </p:set>
                                  </p:childTnLst>
                                </p:cTn>
                              </p:par>
                              <p:par>
                                <p:cTn id="92" presetID="1" presetClass="emph" presetSubtype="2" fill="hold" grpId="2" nodeType="withEffect">
                                  <p:stCondLst>
                                    <p:cond delay="0"/>
                                  </p:stCondLst>
                                  <p:childTnLst>
                                    <p:animClr clrSpc="rgb" dir="cw">
                                      <p:cBhvr>
                                        <p:cTn id="93" dur="2000" fill="hold"/>
                                        <p:tgtEl>
                                          <p:spTgt spid="14"/>
                                        </p:tgtEl>
                                        <p:attrNameLst>
                                          <p:attrName>fillcolor</p:attrName>
                                        </p:attrNameLst>
                                      </p:cBhvr>
                                      <p:to>
                                        <a:srgbClr val="92D050"/>
                                      </p:to>
                                    </p:animClr>
                                    <p:set>
                                      <p:cBhvr>
                                        <p:cTn id="94" dur="2000" fill="hold"/>
                                        <p:tgtEl>
                                          <p:spTgt spid="14"/>
                                        </p:tgtEl>
                                        <p:attrNameLst>
                                          <p:attrName>fill.type</p:attrName>
                                        </p:attrNameLst>
                                      </p:cBhvr>
                                      <p:to>
                                        <p:strVal val="solid"/>
                                      </p:to>
                                    </p:set>
                                    <p:set>
                                      <p:cBhvr>
                                        <p:cTn id="95" dur="2000" fill="hold"/>
                                        <p:tgtEl>
                                          <p:spTgt spid="14"/>
                                        </p:tgtEl>
                                        <p:attrNameLst>
                                          <p:attrName>fill.on</p:attrName>
                                        </p:attrNameLst>
                                      </p:cBhvr>
                                      <p:to>
                                        <p:strVal val="true"/>
                                      </p:to>
                                    </p:set>
                                  </p:childTnLst>
                                </p:cTn>
                              </p:par>
                              <p:par>
                                <p:cTn id="96" presetID="7" presetClass="emph" presetSubtype="2" fill="hold" nodeType="withEffect">
                                  <p:stCondLst>
                                    <p:cond delay="0"/>
                                  </p:stCondLst>
                                  <p:childTnLst>
                                    <p:animClr clrSpc="rgb" dir="cw">
                                      <p:cBhvr>
                                        <p:cTn id="97" dur="2000" fill="hold"/>
                                        <p:tgtEl>
                                          <p:spTgt spid="9"/>
                                        </p:tgtEl>
                                        <p:attrNameLst>
                                          <p:attrName>stroke.color</p:attrName>
                                        </p:attrNameLst>
                                      </p:cBhvr>
                                      <p:to>
                                        <a:srgbClr val="00B050"/>
                                      </p:to>
                                    </p:animClr>
                                    <p:set>
                                      <p:cBhvr>
                                        <p:cTn id="98" dur="2000" fill="hold"/>
                                        <p:tgtEl>
                                          <p:spTgt spid="9"/>
                                        </p:tgtEl>
                                        <p:attrNameLst>
                                          <p:attrName>stroke.on</p:attrName>
                                        </p:attrNameLst>
                                      </p:cBhvr>
                                      <p:to>
                                        <p:strVal val="true"/>
                                      </p:to>
                                    </p:set>
                                  </p:childTnLst>
                                </p:cTn>
                              </p:par>
                              <p:par>
                                <p:cTn id="99" presetID="7" presetClass="emph" presetSubtype="2" fill="hold" nodeType="withEffect">
                                  <p:stCondLst>
                                    <p:cond delay="0"/>
                                  </p:stCondLst>
                                  <p:childTnLst>
                                    <p:animClr clrSpc="rgb" dir="cw">
                                      <p:cBhvr>
                                        <p:cTn id="100" dur="2000" fill="hold"/>
                                        <p:tgtEl>
                                          <p:spTgt spid="10"/>
                                        </p:tgtEl>
                                        <p:attrNameLst>
                                          <p:attrName>stroke.color</p:attrName>
                                        </p:attrNameLst>
                                      </p:cBhvr>
                                      <p:to>
                                        <a:srgbClr val="00B050"/>
                                      </p:to>
                                    </p:animClr>
                                    <p:set>
                                      <p:cBhvr>
                                        <p:cTn id="101" dur="2000" fill="hold"/>
                                        <p:tgtEl>
                                          <p:spTgt spid="10"/>
                                        </p:tgtEl>
                                        <p:attrNameLst>
                                          <p:attrName>stroke.on</p:attrName>
                                        </p:attrNameLst>
                                      </p:cBhvr>
                                      <p:to>
                                        <p:strVal val="true"/>
                                      </p:to>
                                    </p:set>
                                  </p:childTnLst>
                                </p:cTn>
                              </p:par>
                              <p:par>
                                <p:cTn id="102" presetID="7" presetClass="emph" presetSubtype="2" fill="hold" nodeType="withEffect">
                                  <p:stCondLst>
                                    <p:cond delay="0"/>
                                  </p:stCondLst>
                                  <p:childTnLst>
                                    <p:animClr clrSpc="rgb" dir="cw">
                                      <p:cBhvr>
                                        <p:cTn id="103" dur="2000" fill="hold"/>
                                        <p:tgtEl>
                                          <p:spTgt spid="11"/>
                                        </p:tgtEl>
                                        <p:attrNameLst>
                                          <p:attrName>stroke.color</p:attrName>
                                        </p:attrNameLst>
                                      </p:cBhvr>
                                      <p:to>
                                        <a:srgbClr val="00B050"/>
                                      </p:to>
                                    </p:animClr>
                                    <p:set>
                                      <p:cBhvr>
                                        <p:cTn id="104" dur="2000" fill="hold"/>
                                        <p:tgtEl>
                                          <p:spTgt spid="11"/>
                                        </p:tgtEl>
                                        <p:attrNameLst>
                                          <p:attrName>stroke.on</p:attrName>
                                        </p:attrNameLst>
                                      </p:cBhvr>
                                      <p:to>
                                        <p:strVal val="true"/>
                                      </p:to>
                                    </p:set>
                                  </p:childTnLst>
                                </p:cTn>
                              </p:par>
                              <p:par>
                                <p:cTn id="105" presetID="7" presetClass="emph" presetSubtype="2" fill="hold" nodeType="withEffect">
                                  <p:stCondLst>
                                    <p:cond delay="0"/>
                                  </p:stCondLst>
                                  <p:childTnLst>
                                    <p:animClr clrSpc="rgb" dir="cw">
                                      <p:cBhvr>
                                        <p:cTn id="106" dur="2000" fill="hold"/>
                                        <p:tgtEl>
                                          <p:spTgt spid="13"/>
                                        </p:tgtEl>
                                        <p:attrNameLst>
                                          <p:attrName>stroke.color</p:attrName>
                                        </p:attrNameLst>
                                      </p:cBhvr>
                                      <p:to>
                                        <a:srgbClr val="00B050"/>
                                      </p:to>
                                    </p:animClr>
                                    <p:set>
                                      <p:cBhvr>
                                        <p:cTn id="107" dur="2000" fill="hold"/>
                                        <p:tgtEl>
                                          <p:spTgt spid="13"/>
                                        </p:tgtEl>
                                        <p:attrNameLst>
                                          <p:attrName>stroke.on</p:attrName>
                                        </p:attrNameLst>
                                      </p:cBhvr>
                                      <p:to>
                                        <p:strVal val="true"/>
                                      </p:to>
                                    </p:set>
                                  </p:childTnLst>
                                </p:cTn>
                              </p:par>
                              <p:par>
                                <p:cTn id="108" presetID="7" presetClass="emph" presetSubtype="2" fill="hold" nodeType="withEffect">
                                  <p:stCondLst>
                                    <p:cond delay="0"/>
                                  </p:stCondLst>
                                  <p:childTnLst>
                                    <p:animClr clrSpc="rgb" dir="cw">
                                      <p:cBhvr>
                                        <p:cTn id="109" dur="2000" fill="hold"/>
                                        <p:tgtEl>
                                          <p:spTgt spid="12"/>
                                        </p:tgtEl>
                                        <p:attrNameLst>
                                          <p:attrName>stroke.color</p:attrName>
                                        </p:attrNameLst>
                                      </p:cBhvr>
                                      <p:to>
                                        <a:srgbClr val="00B050"/>
                                      </p:to>
                                    </p:animClr>
                                    <p:set>
                                      <p:cBhvr>
                                        <p:cTn id="110" dur="2000" fill="hold"/>
                                        <p:tgtEl>
                                          <p:spTgt spid="12"/>
                                        </p:tgtEl>
                                        <p:attrNameLst>
                                          <p:attrName>stroke.on</p:attrName>
                                        </p:attrNameLst>
                                      </p:cBhvr>
                                      <p:to>
                                        <p:strVal val="true"/>
                                      </p:to>
                                    </p:set>
                                  </p:childTnLst>
                                </p:cTn>
                              </p:par>
                              <p:par>
                                <p:cTn id="111" presetID="7" presetClass="emph" presetSubtype="2" fill="hold" nodeType="withEffect">
                                  <p:stCondLst>
                                    <p:cond delay="0"/>
                                  </p:stCondLst>
                                  <p:childTnLst>
                                    <p:animClr clrSpc="rgb" dir="cw">
                                      <p:cBhvr>
                                        <p:cTn id="112" dur="2000" fill="hold"/>
                                        <p:tgtEl>
                                          <p:spTgt spid="14"/>
                                        </p:tgtEl>
                                        <p:attrNameLst>
                                          <p:attrName>stroke.color</p:attrName>
                                        </p:attrNameLst>
                                      </p:cBhvr>
                                      <p:to>
                                        <a:srgbClr val="00B050"/>
                                      </p:to>
                                    </p:animClr>
                                    <p:set>
                                      <p:cBhvr>
                                        <p:cTn id="113" dur="2000" fill="hold"/>
                                        <p:tgtEl>
                                          <p:spTgt spid="14"/>
                                        </p:tgtEl>
                                        <p:attrNameLst>
                                          <p:attrName>stroke.on</p:attrName>
                                        </p:attrNameLst>
                                      </p:cBhvr>
                                      <p:to>
                                        <p:strVal val="true"/>
                                      </p:to>
                                    </p:set>
                                  </p:childTnLst>
                                </p:cTn>
                              </p:par>
                            </p:childTnLst>
                          </p:cTn>
                        </p:par>
                        <p:par>
                          <p:cTn id="114" fill="hold">
                            <p:stCondLst>
                              <p:cond delay="4000"/>
                            </p:stCondLst>
                            <p:childTnLst>
                              <p:par>
                                <p:cTn id="115" presetID="45" presetClass="exit" presetSubtype="0" fill="hold" nodeType="afterEffect">
                                  <p:stCondLst>
                                    <p:cond delay="0"/>
                                  </p:stCondLst>
                                  <p:childTnLst>
                                    <p:animEffect transition="out" filter="fade">
                                      <p:cBhvr>
                                        <p:cTn id="116" dur="2000"/>
                                        <p:tgtEl>
                                          <p:spTgt spid="16"/>
                                        </p:tgtEl>
                                      </p:cBhvr>
                                    </p:animEffect>
                                    <p:anim calcmode="lin" valueType="num">
                                      <p:cBhvr>
                                        <p:cTn id="117" dur="2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8" dur="2000"/>
                                        <p:tgtEl>
                                          <p:spTgt spid="16"/>
                                        </p:tgtEl>
                                        <p:attrNameLst>
                                          <p:attrName>ppt_h</p:attrName>
                                        </p:attrNameLst>
                                      </p:cBhvr>
                                      <p:tavLst>
                                        <p:tav tm="0">
                                          <p:val>
                                            <p:strVal val="ppt_h"/>
                                          </p:val>
                                        </p:tav>
                                        <p:tav tm="100000">
                                          <p:val>
                                            <p:strVal val="ppt_h"/>
                                          </p:val>
                                        </p:tav>
                                      </p:tavLst>
                                    </p:anim>
                                    <p:set>
                                      <p:cBhvr>
                                        <p:cTn id="119" dur="1" fill="hold">
                                          <p:stCondLst>
                                            <p:cond delay="1999"/>
                                          </p:stCondLst>
                                        </p:cTn>
                                        <p:tgtEl>
                                          <p:spTgt spid="16"/>
                                        </p:tgtEl>
                                        <p:attrNameLst>
                                          <p:attrName>style.visibility</p:attrName>
                                        </p:attrNameLst>
                                      </p:cBhvr>
                                      <p:to>
                                        <p:strVal val="hidden"/>
                                      </p:to>
                                    </p:set>
                                  </p:childTnLst>
                                </p:cTn>
                              </p:par>
                            </p:childTnLst>
                          </p:cTn>
                        </p:par>
                        <p:par>
                          <p:cTn id="120" fill="hold">
                            <p:stCondLst>
                              <p:cond delay="6000"/>
                            </p:stCondLst>
                            <p:childTnLst>
                              <p:par>
                                <p:cTn id="121" presetID="45" presetClass="entr" presetSubtype="0" fill="hold" nodeType="after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0"/>
                                        <p:tgtEl>
                                          <p:spTgt spid="20"/>
                                        </p:tgtEl>
                                      </p:cBhvr>
                                    </p:animEffect>
                                    <p:anim calcmode="lin" valueType="num">
                                      <p:cBhvr>
                                        <p:cTn id="124" dur="2000" fill="hold"/>
                                        <p:tgtEl>
                                          <p:spTgt spid="20"/>
                                        </p:tgtEl>
                                        <p:attrNameLst>
                                          <p:attrName>ppt_w</p:attrName>
                                        </p:attrNameLst>
                                      </p:cBhvr>
                                      <p:tavLst>
                                        <p:tav tm="0" fmla="#ppt_w*sin(2.5*pi*$)">
                                          <p:val>
                                            <p:fltVal val="0"/>
                                          </p:val>
                                        </p:tav>
                                        <p:tav tm="100000">
                                          <p:val>
                                            <p:fltVal val="1"/>
                                          </p:val>
                                        </p:tav>
                                      </p:tavLst>
                                    </p:anim>
                                    <p:anim calcmode="lin" valueType="num">
                                      <p:cBhvr>
                                        <p:cTn id="1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7" grpId="0" animBg="1"/>
      <p:bldP spid="18" grpId="0" animBg="1"/>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a:xfrm>
            <a:off x="528351" y="334110"/>
            <a:ext cx="9462319" cy="571483"/>
          </a:xfrm>
        </p:spPr>
        <p:txBody>
          <a:bodyPr/>
          <a:lstStyle/>
          <a:p>
            <a:r>
              <a:rPr lang="en-US" altLang="zh-CN" dirty="0" err="1" smtClean="0"/>
              <a:t>StackFoundry</a:t>
            </a:r>
            <a:endParaRPr lang="zh-CN" altLang="en-US" dirty="0"/>
          </a:p>
        </p:txBody>
      </p:sp>
      <p:grpSp>
        <p:nvGrpSpPr>
          <p:cNvPr id="5" name="组合 4"/>
          <p:cNvGrpSpPr/>
          <p:nvPr/>
        </p:nvGrpSpPr>
        <p:grpSpPr>
          <a:xfrm>
            <a:off x="628656" y="1309695"/>
            <a:ext cx="10944015" cy="4571047"/>
            <a:chOff x="471488" y="1309688"/>
            <a:chExt cx="8208010" cy="4571047"/>
          </a:xfrm>
        </p:grpSpPr>
        <p:sp>
          <p:nvSpPr>
            <p:cNvPr id="19" name="Rectangle 26"/>
            <p:cNvSpPr>
              <a:spLocks noChangeArrowheads="1"/>
            </p:cNvSpPr>
            <p:nvPr/>
          </p:nvSpPr>
          <p:spPr bwMode="auto">
            <a:xfrm>
              <a:off x="472123" y="1309688"/>
              <a:ext cx="8207375" cy="4571047"/>
            </a:xfrm>
            <a:prstGeom prst="rect">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20" name="Text Box 27"/>
            <p:cNvSpPr txBox="1">
              <a:spLocks noChangeArrowheads="1"/>
            </p:cNvSpPr>
            <p:nvPr/>
          </p:nvSpPr>
          <p:spPr bwMode="auto">
            <a:xfrm>
              <a:off x="471488" y="1409376"/>
              <a:ext cx="820737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zh-CN" altLang="en-US" sz="2000" b="1" dirty="0">
                  <a:solidFill>
                    <a:prstClr val="white"/>
                  </a:solidFill>
                  <a:latin typeface="微软雅黑" panose="020B0503020204020204" pitchFamily="34" charset="-122"/>
                  <a:ea typeface="微软雅黑" panose="020B0503020204020204" pitchFamily="34" charset="-122"/>
                </a:rPr>
                <a:t>Cloudview云计算操作系统</a:t>
              </a:r>
            </a:p>
          </p:txBody>
        </p:sp>
        <p:sp>
          <p:nvSpPr>
            <p:cNvPr id="21" name="AutoShape 28"/>
            <p:cNvSpPr>
              <a:spLocks noChangeArrowheads="1"/>
            </p:cNvSpPr>
            <p:nvPr/>
          </p:nvSpPr>
          <p:spPr bwMode="auto">
            <a:xfrm>
              <a:off x="687388" y="1885593"/>
              <a:ext cx="792480" cy="3778622"/>
            </a:xfrm>
            <a:prstGeom prst="roundRect">
              <a:avLst>
                <a:gd name="adj" fmla="val 16667"/>
              </a:avLst>
            </a:prstGeom>
            <a:solidFill>
              <a:srgbClr val="0099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500">
                  <a:solidFill>
                    <a:schemeClr val="tx1"/>
                  </a:solidFill>
                  <a:latin typeface="Arial" panose="020B0604020202020204" pitchFamily="34" charset="0"/>
                </a:defRPr>
              </a:lvl1pPr>
              <a:lvl2pPr>
                <a:defRPr sz="1500">
                  <a:solidFill>
                    <a:schemeClr val="tx1"/>
                  </a:solidFill>
                  <a:latin typeface="Arial" panose="020B0604020202020204" pitchFamily="34" charset="0"/>
                </a:defRPr>
              </a:lvl2pPr>
              <a:lvl3pPr>
                <a:defRPr sz="1500">
                  <a:solidFill>
                    <a:schemeClr val="tx1"/>
                  </a:solidFill>
                  <a:latin typeface="Arial" panose="020B0604020202020204" pitchFamily="34" charset="0"/>
                </a:defRPr>
              </a:lvl3pPr>
              <a:lvl4pPr>
                <a:defRPr sz="1500">
                  <a:solidFill>
                    <a:schemeClr val="tx1"/>
                  </a:solidFill>
                  <a:latin typeface="Arial" panose="020B0604020202020204" pitchFamily="34" charset="0"/>
                </a:defRPr>
              </a:lvl4pPr>
              <a:lvl5pPr>
                <a:defRPr sz="1500">
                  <a:solidFill>
                    <a:schemeClr val="tx1"/>
                  </a:solidFill>
                  <a:latin typeface="Arial" panose="020B0604020202020204" pitchFamily="34" charset="0"/>
                </a:defRPr>
              </a:lvl5pPr>
              <a:lvl6pPr marL="20272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6pPr>
              <a:lvl7pPr marL="24844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7pPr>
              <a:lvl8pPr marL="29416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8pPr>
              <a:lvl9pPr marL="33988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9pPr>
            </a:lstStyle>
            <a:p>
              <a:pPr algn="ctr"/>
              <a:r>
                <a:rPr lang="zh-CN" altLang="en-US" sz="1700">
                  <a:solidFill>
                    <a:prstClr val="white"/>
                  </a:solidFill>
                  <a:latin typeface="微软雅黑" panose="020B0503020204020204" pitchFamily="34" charset="-122"/>
                  <a:ea typeface="微软雅黑" panose="020B0503020204020204" pitchFamily="34" charset="-122"/>
                  <a:sym typeface="Arial" panose="020B0604020202020204" pitchFamily="34" charset="0"/>
                </a:rPr>
                <a:t>安全</a:t>
              </a:r>
            </a:p>
            <a:p>
              <a:pPr algn="ctr"/>
              <a:r>
                <a:rPr lang="zh-CN" altLang="en-US" sz="1700">
                  <a:solidFill>
                    <a:prstClr val="white"/>
                  </a:solidFill>
                  <a:latin typeface="微软雅黑" panose="020B0503020204020204" pitchFamily="34" charset="-122"/>
                  <a:ea typeface="微软雅黑" panose="020B0503020204020204" pitchFamily="34" charset="-122"/>
                  <a:sym typeface="Arial" panose="020B0604020202020204" pitchFamily="34" charset="0"/>
                </a:rPr>
                <a:t>模块</a:t>
              </a:r>
            </a:p>
          </p:txBody>
        </p:sp>
        <p:sp>
          <p:nvSpPr>
            <p:cNvPr id="22" name="AutoShape 29"/>
            <p:cNvSpPr>
              <a:spLocks noChangeArrowheads="1"/>
            </p:cNvSpPr>
            <p:nvPr/>
          </p:nvSpPr>
          <p:spPr bwMode="auto">
            <a:xfrm>
              <a:off x="7672388" y="2424035"/>
              <a:ext cx="791845" cy="3240180"/>
            </a:xfrm>
            <a:prstGeom prst="roundRect">
              <a:avLst>
                <a:gd name="adj" fmla="val 16667"/>
              </a:avLst>
            </a:prstGeom>
            <a:solidFill>
              <a:srgbClr val="0099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700">
                  <a:solidFill>
                    <a:prstClr val="white"/>
                  </a:solidFill>
                  <a:latin typeface="微软雅黑" panose="020B0503020204020204" pitchFamily="34" charset="-122"/>
                  <a:ea typeface="微软雅黑" panose="020B0503020204020204" pitchFamily="34" charset="-122"/>
                </a:rPr>
                <a:t>运维</a:t>
              </a:r>
            </a:p>
            <a:p>
              <a:pPr algn="ctr"/>
              <a:r>
                <a:rPr lang="zh-CN" altLang="en-US" sz="1700">
                  <a:solidFill>
                    <a:prstClr val="white"/>
                  </a:solidFill>
                  <a:latin typeface="微软雅黑" panose="020B0503020204020204" pitchFamily="34" charset="-122"/>
                  <a:ea typeface="微软雅黑" panose="020B0503020204020204" pitchFamily="34" charset="-122"/>
                </a:rPr>
                <a:t>管理</a:t>
              </a:r>
            </a:p>
            <a:p>
              <a:pPr algn="ctr"/>
              <a:endParaRPr lang="zh-CN" altLang="en-US" sz="1700">
                <a:solidFill>
                  <a:prstClr val="white"/>
                </a:solidFill>
                <a:latin typeface="微软雅黑" panose="020B0503020204020204" pitchFamily="34" charset="-122"/>
                <a:ea typeface="微软雅黑" panose="020B0503020204020204" pitchFamily="34" charset="-122"/>
              </a:endParaRPr>
            </a:p>
            <a:p>
              <a:pPr algn="ctr"/>
              <a:r>
                <a:rPr lang="zh-CN" altLang="en-US" sz="1700">
                  <a:solidFill>
                    <a:prstClr val="white"/>
                  </a:solidFill>
                  <a:latin typeface="微软雅黑" panose="020B0503020204020204" pitchFamily="34" charset="-122"/>
                  <a:ea typeface="微软雅黑" panose="020B0503020204020204" pitchFamily="34" charset="-122"/>
                </a:rPr>
                <a:t>Stack</a:t>
              </a:r>
            </a:p>
            <a:p>
              <a:pPr algn="ctr"/>
              <a:r>
                <a:rPr lang="zh-CN" altLang="en-US" sz="1700">
                  <a:solidFill>
                    <a:prstClr val="white"/>
                  </a:solidFill>
                  <a:latin typeface="微软雅黑" panose="020B0503020204020204" pitchFamily="34" charset="-122"/>
                  <a:ea typeface="微软雅黑" panose="020B0503020204020204" pitchFamily="34" charset="-122"/>
                </a:rPr>
                <a:t>One</a:t>
              </a:r>
            </a:p>
          </p:txBody>
        </p:sp>
        <p:sp>
          <p:nvSpPr>
            <p:cNvPr id="23" name="AutoShape 30"/>
            <p:cNvSpPr>
              <a:spLocks noChangeArrowheads="1"/>
            </p:cNvSpPr>
            <p:nvPr/>
          </p:nvSpPr>
          <p:spPr bwMode="auto">
            <a:xfrm>
              <a:off x="1550988" y="4945445"/>
              <a:ext cx="2952750" cy="718770"/>
            </a:xfrm>
            <a:prstGeom prst="roundRect">
              <a:avLst>
                <a:gd name="adj" fmla="val 16667"/>
              </a:avLst>
            </a:prstGeom>
            <a:solidFill>
              <a:srgbClr val="5F5F5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700">
                  <a:solidFill>
                    <a:prstClr val="white"/>
                  </a:solidFill>
                  <a:latin typeface="微软雅黑" panose="020B0503020204020204" pitchFamily="34" charset="-122"/>
                  <a:ea typeface="微软雅黑" panose="020B0503020204020204" pitchFamily="34" charset="-122"/>
                </a:rPr>
                <a:t>StackCube</a:t>
              </a:r>
            </a:p>
          </p:txBody>
        </p:sp>
        <p:sp>
          <p:nvSpPr>
            <p:cNvPr id="24" name="AutoShape 31"/>
            <p:cNvSpPr>
              <a:spLocks noChangeArrowheads="1"/>
            </p:cNvSpPr>
            <p:nvPr/>
          </p:nvSpPr>
          <p:spPr bwMode="auto">
            <a:xfrm>
              <a:off x="4646613" y="4945445"/>
              <a:ext cx="2952750" cy="718770"/>
            </a:xfrm>
            <a:prstGeom prst="roundRect">
              <a:avLst>
                <a:gd name="adj" fmla="val 16667"/>
              </a:avLst>
            </a:prstGeom>
            <a:solidFill>
              <a:srgbClr val="5F5F5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700">
                  <a:solidFill>
                    <a:prstClr val="white"/>
                  </a:solidFill>
                  <a:latin typeface="微软雅黑" panose="020B0503020204020204" pitchFamily="34" charset="-122"/>
                  <a:ea typeface="微软雅黑" panose="020B0503020204020204" pitchFamily="34" charset="-122"/>
                </a:rPr>
                <a:t>StackRack</a:t>
              </a:r>
            </a:p>
          </p:txBody>
        </p:sp>
        <p:sp>
          <p:nvSpPr>
            <p:cNvPr id="25" name="AutoShape 32"/>
            <p:cNvSpPr>
              <a:spLocks noChangeArrowheads="1"/>
            </p:cNvSpPr>
            <p:nvPr/>
          </p:nvSpPr>
          <p:spPr bwMode="auto">
            <a:xfrm>
              <a:off x="1552893" y="3504730"/>
              <a:ext cx="2519045" cy="1368965"/>
            </a:xfrm>
            <a:prstGeom prst="roundRect">
              <a:avLst>
                <a:gd name="adj" fmla="val 16667"/>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700" dirty="0">
                  <a:solidFill>
                    <a:prstClr val="white"/>
                  </a:solidFill>
                  <a:latin typeface="微软雅黑" panose="020B0503020204020204" pitchFamily="34" charset="-122"/>
                  <a:ea typeface="微软雅黑" panose="020B0503020204020204" pitchFamily="34" charset="-122"/>
                </a:rPr>
                <a:t>Compute Pool</a:t>
              </a:r>
            </a:p>
            <a:p>
              <a:pPr algn="ctr"/>
              <a:endParaRPr lang="zh-CN" altLang="en-US" sz="1900" dirty="0">
                <a:solidFill>
                  <a:prstClr val="white"/>
                </a:solidFill>
                <a:latin typeface="微软雅黑" panose="020B0503020204020204" pitchFamily="34" charset="-122"/>
                <a:ea typeface="微软雅黑" panose="020B0503020204020204" pitchFamily="34" charset="-122"/>
              </a:endParaRPr>
            </a:p>
            <a:p>
              <a:pPr algn="ctr"/>
              <a:r>
                <a:rPr lang="zh-CN" altLang="en-US" sz="1700" dirty="0">
                  <a:solidFill>
                    <a:prstClr val="white"/>
                  </a:solidFill>
                  <a:latin typeface="微软雅黑" panose="020B0503020204020204" pitchFamily="34" charset="-122"/>
                  <a:ea typeface="微软雅黑" panose="020B0503020204020204" pitchFamily="34" charset="-122"/>
                </a:rPr>
                <a:t>vCell vSphere KVM Xen</a:t>
              </a:r>
            </a:p>
          </p:txBody>
        </p:sp>
        <p:sp>
          <p:nvSpPr>
            <p:cNvPr id="26" name="AutoShape 33"/>
            <p:cNvSpPr>
              <a:spLocks noChangeArrowheads="1"/>
            </p:cNvSpPr>
            <p:nvPr/>
          </p:nvSpPr>
          <p:spPr bwMode="auto">
            <a:xfrm>
              <a:off x="4143693" y="3504730"/>
              <a:ext cx="1655445" cy="1368965"/>
            </a:xfrm>
            <a:prstGeom prst="roundRect">
              <a:avLst>
                <a:gd name="adj" fmla="val 16667"/>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700">
                  <a:solidFill>
                    <a:prstClr val="white"/>
                  </a:solidFill>
                  <a:latin typeface="微软雅黑" panose="020B0503020204020204" pitchFamily="34" charset="-122"/>
                  <a:ea typeface="微软雅黑" panose="020B0503020204020204" pitchFamily="34" charset="-122"/>
                </a:rPr>
                <a:t>Storage Pool</a:t>
              </a:r>
            </a:p>
            <a:p>
              <a:pPr algn="ctr"/>
              <a:endParaRPr lang="zh-CN" altLang="en-US" sz="1900">
                <a:solidFill>
                  <a:prstClr val="white"/>
                </a:solidFill>
                <a:latin typeface="微软雅黑" panose="020B0503020204020204" pitchFamily="34" charset="-122"/>
                <a:ea typeface="微软雅黑" panose="020B0503020204020204" pitchFamily="34" charset="-122"/>
              </a:endParaRPr>
            </a:p>
            <a:p>
              <a:pPr algn="ctr"/>
              <a:r>
                <a:rPr lang="zh-CN" altLang="en-US" sz="1700">
                  <a:solidFill>
                    <a:prstClr val="white"/>
                  </a:solidFill>
                  <a:latin typeface="微软雅黑" panose="020B0503020204020204" pitchFamily="34" charset="-122"/>
                  <a:ea typeface="微软雅黑" panose="020B0503020204020204" pitchFamily="34" charset="-122"/>
                </a:rPr>
                <a:t>StackStor</a:t>
              </a:r>
            </a:p>
          </p:txBody>
        </p:sp>
        <p:sp>
          <p:nvSpPr>
            <p:cNvPr id="27" name="AutoShape 34"/>
            <p:cNvSpPr>
              <a:spLocks noChangeArrowheads="1"/>
            </p:cNvSpPr>
            <p:nvPr/>
          </p:nvSpPr>
          <p:spPr bwMode="auto">
            <a:xfrm>
              <a:off x="1552893" y="3492031"/>
              <a:ext cx="2303145" cy="1368965"/>
            </a:xfrm>
            <a:prstGeom prst="roundRect">
              <a:avLst>
                <a:gd name="adj" fmla="val 16667"/>
              </a:avLst>
            </a:prstGeom>
            <a:noFill/>
            <a:ln>
              <a:noFill/>
            </a:ln>
            <a:effectLst/>
            <a:extLst>
              <a:ext uri="{909E8E84-426E-40dd-AFC4-6F175D3DCCD1}">
                <a14:hiddenFill xmlns:a14="http://schemas.microsoft.com/office/drawing/2010/main">
                  <a:solidFill>
                    <a:srgbClr val="99FF66"/>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28" name="AutoShape 35"/>
            <p:cNvSpPr>
              <a:spLocks noChangeArrowheads="1"/>
            </p:cNvSpPr>
            <p:nvPr/>
          </p:nvSpPr>
          <p:spPr bwMode="auto">
            <a:xfrm>
              <a:off x="3929063" y="3492031"/>
              <a:ext cx="1654175" cy="1368965"/>
            </a:xfrm>
            <a:prstGeom prst="roundRect">
              <a:avLst>
                <a:gd name="adj" fmla="val 16667"/>
              </a:avLst>
            </a:prstGeom>
            <a:noFill/>
            <a:ln>
              <a:noFill/>
            </a:ln>
            <a:effectLst/>
            <a:extLst>
              <a:ext uri="{909E8E84-426E-40dd-AFC4-6F175D3DCCD1}">
                <a14:hiddenFill xmlns:a14="http://schemas.microsoft.com/office/drawing/2010/main">
                  <a:solidFill>
                    <a:srgbClr val="99FF66"/>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29" name="AutoShape 36"/>
            <p:cNvSpPr>
              <a:spLocks noChangeArrowheads="1"/>
            </p:cNvSpPr>
            <p:nvPr/>
          </p:nvSpPr>
          <p:spPr bwMode="auto">
            <a:xfrm>
              <a:off x="5656263" y="3492031"/>
              <a:ext cx="1838325" cy="1367695"/>
            </a:xfrm>
            <a:prstGeom prst="roundRect">
              <a:avLst>
                <a:gd name="adj" fmla="val 16667"/>
              </a:avLst>
            </a:prstGeom>
            <a:noFill/>
            <a:ln>
              <a:noFill/>
            </a:ln>
            <a:effectLst/>
            <a:extLst>
              <a:ext uri="{909E8E84-426E-40dd-AFC4-6F175D3DCCD1}">
                <a14:hiddenFill xmlns:a14="http://schemas.microsoft.com/office/drawing/2010/main">
                  <a:solidFill>
                    <a:srgbClr val="99FF66"/>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0" name="AutoShape 37"/>
            <p:cNvSpPr>
              <a:spLocks noChangeArrowheads="1"/>
            </p:cNvSpPr>
            <p:nvPr/>
          </p:nvSpPr>
          <p:spPr bwMode="auto">
            <a:xfrm>
              <a:off x="5872163" y="3504730"/>
              <a:ext cx="1720850" cy="1368965"/>
            </a:xfrm>
            <a:prstGeom prst="roundRect">
              <a:avLst>
                <a:gd name="adj" fmla="val 16667"/>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700">
                  <a:solidFill>
                    <a:prstClr val="white"/>
                  </a:solidFill>
                  <a:latin typeface="微软雅黑" panose="020B0503020204020204" pitchFamily="34" charset="-122"/>
                  <a:ea typeface="微软雅黑" panose="020B0503020204020204" pitchFamily="34" charset="-122"/>
                </a:rPr>
                <a:t>Network Pool</a:t>
              </a:r>
            </a:p>
          </p:txBody>
        </p:sp>
        <p:sp>
          <p:nvSpPr>
            <p:cNvPr id="31" name="AutoShape 38"/>
            <p:cNvSpPr>
              <a:spLocks noChangeArrowheads="1"/>
            </p:cNvSpPr>
            <p:nvPr/>
          </p:nvSpPr>
          <p:spPr bwMode="auto">
            <a:xfrm>
              <a:off x="1553528" y="2999305"/>
              <a:ext cx="6048375" cy="434945"/>
            </a:xfrm>
            <a:prstGeom prst="roundRect">
              <a:avLst>
                <a:gd name="adj" fmla="val 16667"/>
              </a:avLst>
            </a:prstGeom>
            <a:solidFill>
              <a:srgbClr val="66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700">
                  <a:solidFill>
                    <a:prstClr val="white"/>
                  </a:solidFill>
                  <a:latin typeface="微软雅黑" panose="020B0503020204020204" pitchFamily="34" charset="-122"/>
                  <a:ea typeface="微软雅黑" panose="020B0503020204020204" pitchFamily="34" charset="-122"/>
                </a:rPr>
                <a:t>CVM</a:t>
              </a:r>
            </a:p>
          </p:txBody>
        </p:sp>
        <p:sp>
          <p:nvSpPr>
            <p:cNvPr id="32" name="AutoShape 39"/>
            <p:cNvSpPr>
              <a:spLocks noChangeArrowheads="1"/>
            </p:cNvSpPr>
            <p:nvPr/>
          </p:nvSpPr>
          <p:spPr bwMode="auto">
            <a:xfrm>
              <a:off x="1552893" y="2424035"/>
              <a:ext cx="6048375" cy="478122"/>
            </a:xfrm>
            <a:prstGeom prst="roundRect">
              <a:avLst>
                <a:gd name="adj" fmla="val 16667"/>
              </a:avLst>
            </a:prstGeom>
            <a:solidFill>
              <a:srgbClr val="66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500">
                  <a:solidFill>
                    <a:schemeClr val="tx1"/>
                  </a:solidFill>
                  <a:latin typeface="Arial" panose="020B0604020202020204" pitchFamily="34" charset="0"/>
                </a:defRPr>
              </a:lvl1pPr>
              <a:lvl2pPr>
                <a:defRPr sz="1500">
                  <a:solidFill>
                    <a:schemeClr val="tx1"/>
                  </a:solidFill>
                  <a:latin typeface="Arial" panose="020B0604020202020204" pitchFamily="34" charset="0"/>
                </a:defRPr>
              </a:lvl2pPr>
              <a:lvl3pPr>
                <a:defRPr sz="1500">
                  <a:solidFill>
                    <a:schemeClr val="tx1"/>
                  </a:solidFill>
                  <a:latin typeface="Arial" panose="020B0604020202020204" pitchFamily="34" charset="0"/>
                </a:defRPr>
              </a:lvl3pPr>
              <a:lvl4pPr>
                <a:defRPr sz="1500">
                  <a:solidFill>
                    <a:schemeClr val="tx1"/>
                  </a:solidFill>
                  <a:latin typeface="Arial" panose="020B0604020202020204" pitchFamily="34" charset="0"/>
                </a:defRPr>
              </a:lvl4pPr>
              <a:lvl5pPr>
                <a:defRPr sz="1500">
                  <a:solidFill>
                    <a:schemeClr val="tx1"/>
                  </a:solidFill>
                  <a:latin typeface="Arial" panose="020B0604020202020204" pitchFamily="34" charset="0"/>
                </a:defRPr>
              </a:lvl5pPr>
              <a:lvl6pPr marL="20272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6pPr>
              <a:lvl7pPr marL="24844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7pPr>
              <a:lvl8pPr marL="29416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8pPr>
              <a:lvl9pPr marL="33988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9pPr>
            </a:lstStyle>
            <a:p>
              <a:pPr algn="ctr"/>
              <a:r>
                <a:rPr lang="zh-CN" altLang="en-US" sz="17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COC</a:t>
              </a:r>
            </a:p>
          </p:txBody>
        </p:sp>
        <p:sp>
          <p:nvSpPr>
            <p:cNvPr id="33" name="AutoShape 40"/>
            <p:cNvSpPr>
              <a:spLocks noChangeArrowheads="1"/>
            </p:cNvSpPr>
            <p:nvPr/>
          </p:nvSpPr>
          <p:spPr bwMode="auto">
            <a:xfrm>
              <a:off x="1554163" y="1885593"/>
              <a:ext cx="2949575" cy="478122"/>
            </a:xfrm>
            <a:prstGeom prst="roundRect">
              <a:avLst>
                <a:gd name="adj" fmla="val 16667"/>
              </a:avLst>
            </a:prstGeom>
            <a:solidFill>
              <a:srgbClr val="66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500">
                  <a:solidFill>
                    <a:schemeClr val="tx1"/>
                  </a:solidFill>
                  <a:latin typeface="Arial" panose="020B0604020202020204" pitchFamily="34" charset="0"/>
                </a:defRPr>
              </a:lvl1pPr>
              <a:lvl2pPr>
                <a:defRPr sz="1500">
                  <a:solidFill>
                    <a:schemeClr val="tx1"/>
                  </a:solidFill>
                  <a:latin typeface="Arial" panose="020B0604020202020204" pitchFamily="34" charset="0"/>
                </a:defRPr>
              </a:lvl2pPr>
              <a:lvl3pPr>
                <a:defRPr sz="1500">
                  <a:solidFill>
                    <a:schemeClr val="tx1"/>
                  </a:solidFill>
                  <a:latin typeface="Arial" panose="020B0604020202020204" pitchFamily="34" charset="0"/>
                </a:defRPr>
              </a:lvl3pPr>
              <a:lvl4pPr>
                <a:defRPr sz="1500">
                  <a:solidFill>
                    <a:schemeClr val="tx1"/>
                  </a:solidFill>
                  <a:latin typeface="Arial" panose="020B0604020202020204" pitchFamily="34" charset="0"/>
                </a:defRPr>
              </a:lvl4pPr>
              <a:lvl5pPr>
                <a:defRPr sz="1500">
                  <a:solidFill>
                    <a:schemeClr val="tx1"/>
                  </a:solidFill>
                  <a:latin typeface="Arial" panose="020B0604020202020204" pitchFamily="34" charset="0"/>
                </a:defRPr>
              </a:lvl5pPr>
              <a:lvl6pPr marL="20272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6pPr>
              <a:lvl7pPr marL="24844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7pPr>
              <a:lvl8pPr marL="29416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8pPr>
              <a:lvl9pPr marL="33988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9pPr>
            </a:lstStyle>
            <a:p>
              <a:pPr algn="ctr"/>
              <a:r>
                <a:rPr lang="zh-CN" altLang="en-US" sz="17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StackView</a:t>
              </a:r>
            </a:p>
          </p:txBody>
        </p:sp>
      </p:grpSp>
      <p:sp>
        <p:nvSpPr>
          <p:cNvPr id="34" name="AutoShape 41"/>
          <p:cNvSpPr>
            <a:spLocks noChangeArrowheads="1"/>
          </p:cNvSpPr>
          <p:nvPr/>
        </p:nvSpPr>
        <p:spPr bwMode="auto">
          <a:xfrm>
            <a:off x="6192104" y="1886232"/>
            <a:ext cx="5094393" cy="478123"/>
          </a:xfrm>
          <a:prstGeom prst="roundRect">
            <a:avLst>
              <a:gd name="adj" fmla="val 16667"/>
            </a:avLst>
          </a:prstGeom>
          <a:solidFill>
            <a:srgbClr val="66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500">
                <a:solidFill>
                  <a:schemeClr val="tx1"/>
                </a:solidFill>
                <a:latin typeface="Arial" panose="020B0604020202020204" pitchFamily="34" charset="0"/>
              </a:defRPr>
            </a:lvl1pPr>
            <a:lvl2pPr>
              <a:defRPr sz="1500">
                <a:solidFill>
                  <a:schemeClr val="tx1"/>
                </a:solidFill>
                <a:latin typeface="Arial" panose="020B0604020202020204" pitchFamily="34" charset="0"/>
              </a:defRPr>
            </a:lvl2pPr>
            <a:lvl3pPr>
              <a:defRPr sz="1500">
                <a:solidFill>
                  <a:schemeClr val="tx1"/>
                </a:solidFill>
                <a:latin typeface="Arial" panose="020B0604020202020204" pitchFamily="34" charset="0"/>
              </a:defRPr>
            </a:lvl3pPr>
            <a:lvl4pPr>
              <a:defRPr sz="1500">
                <a:solidFill>
                  <a:schemeClr val="tx1"/>
                </a:solidFill>
                <a:latin typeface="Arial" panose="020B0604020202020204" pitchFamily="34" charset="0"/>
              </a:defRPr>
            </a:lvl4pPr>
            <a:lvl5pPr>
              <a:defRPr sz="1500">
                <a:solidFill>
                  <a:schemeClr val="tx1"/>
                </a:solidFill>
                <a:latin typeface="Arial" panose="020B0604020202020204" pitchFamily="34" charset="0"/>
              </a:defRPr>
            </a:lvl5pPr>
            <a:lvl6pPr marL="20272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6pPr>
            <a:lvl7pPr marL="24844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7pPr>
            <a:lvl8pPr marL="29416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8pPr>
            <a:lvl9pPr marL="3398838" defTabSz="784225" fontAlgn="base">
              <a:spcBef>
                <a:spcPct val="0"/>
              </a:spcBef>
              <a:spcAft>
                <a:spcPct val="0"/>
              </a:spcAft>
              <a:buFont typeface="Arial" panose="020B0604020202020204" pitchFamily="34" charset="0"/>
              <a:defRPr sz="1500">
                <a:solidFill>
                  <a:schemeClr val="tx1"/>
                </a:solidFill>
                <a:latin typeface="Arial" panose="020B0604020202020204" pitchFamily="34" charset="0"/>
              </a:defRPr>
            </a:lvl9pPr>
          </a:lstStyle>
          <a:p>
            <a:pPr algn="ctr"/>
            <a:r>
              <a:rPr lang="zh-CN" altLang="en-US" sz="17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StackFoundry</a:t>
            </a:r>
          </a:p>
        </p:txBody>
      </p:sp>
    </p:spTree>
    <p:extLst>
      <p:ext uri="{BB962C8B-B14F-4D97-AF65-F5344CB8AC3E}">
        <p14:creationId xmlns:p14="http://schemas.microsoft.com/office/powerpoint/2010/main" val="837960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1000"/>
                                  </p:stCondLst>
                                  <p:childTnLst>
                                    <p:set>
                                      <p:cBhvr rctx="PPT">
                                        <p:cTn id="14" dur="indefinite"/>
                                        <p:tgtEl>
                                          <p:spTgt spid="5"/>
                                        </p:tgtEl>
                                        <p:attrNameLst>
                                          <p:attrName>style.opacity</p:attrName>
                                        </p:attrNameLst>
                                      </p:cBhvr>
                                      <p:to>
                                        <p:strVal val="0.5"/>
                                      </p:to>
                                    </p:set>
                                    <p:animEffect filter="image" prLst="opacity: 0.5">
                                      <p:cBhvr rctx="IE">
                                        <p:cTn id="15" dur="indefinite"/>
                                        <p:tgtEl>
                                          <p:spTgt spid="5"/>
                                        </p:tgtEl>
                                      </p:cBhvr>
                                    </p:animEffect>
                                  </p:childTnLst>
                                </p:cTn>
                              </p:par>
                              <p:par>
                                <p:cTn id="16" presetID="19" presetClass="emph" presetSubtype="0" fill="hold" grpId="0" nodeType="withEffect">
                                  <p:stCondLst>
                                    <p:cond delay="1000"/>
                                  </p:stCondLst>
                                  <p:childTnLst>
                                    <p:animClr clrSpc="rgb" dir="cw">
                                      <p:cBhvr override="childStyle">
                                        <p:cTn id="17" dur="500" fill="hold"/>
                                        <p:tgtEl>
                                          <p:spTgt spid="34"/>
                                        </p:tgtEl>
                                        <p:attrNameLst>
                                          <p:attrName>style.color</p:attrName>
                                        </p:attrNameLst>
                                      </p:cBhvr>
                                      <p:to>
                                        <a:schemeClr val="bg1"/>
                                      </p:to>
                                    </p:animClr>
                                    <p:animClr clrSpc="rgb" dir="cw">
                                      <p:cBhvr>
                                        <p:cTn id="18" dur="500" fill="hold"/>
                                        <p:tgtEl>
                                          <p:spTgt spid="34"/>
                                        </p:tgtEl>
                                        <p:attrNameLst>
                                          <p:attrName>fillcolor</p:attrName>
                                        </p:attrNameLst>
                                      </p:cBhvr>
                                      <p:to>
                                        <a:schemeClr val="bg1"/>
                                      </p:to>
                                    </p:animClr>
                                    <p:set>
                                      <p:cBhvr>
                                        <p:cTn id="19" dur="500" fill="hold"/>
                                        <p:tgtEl>
                                          <p:spTgt spid="34"/>
                                        </p:tgtEl>
                                        <p:attrNameLst>
                                          <p:attrName>fill.type</p:attrName>
                                        </p:attrNameLst>
                                      </p:cBhvr>
                                      <p:to>
                                        <p:strVal val="solid"/>
                                      </p:to>
                                    </p:set>
                                    <p:set>
                                      <p:cBhvr>
                                        <p:cTn id="20" dur="500" fill="hold"/>
                                        <p:tgtEl>
                                          <p:spTgt spid="34"/>
                                        </p:tgtEl>
                                        <p:attrNameLst>
                                          <p:attrName>fill.on</p:attrName>
                                        </p:attrNameLst>
                                      </p:cBhvr>
                                      <p:to>
                                        <p:strVal val="true"/>
                                      </p:to>
                                    </p:set>
                                  </p:childTnLst>
                                </p:cTn>
                              </p:par>
                              <p:par>
                                <p:cTn id="21" presetID="7" presetClass="emph" presetSubtype="10" fill="hold" nodeType="withEffect">
                                  <p:stCondLst>
                                    <p:cond delay="1000"/>
                                  </p:stCondLst>
                                  <p:childTnLst>
                                    <p:animClr clrSpc="hsl" dir="ccw">
                                      <p:cBhvr>
                                        <p:cTn id="22" dur="2000" fill="hold"/>
                                        <p:tgtEl>
                                          <p:spTgt spid="34"/>
                                        </p:tgtEl>
                                        <p:attrNameLst>
                                          <p:attrName>stroke.color</p:attrName>
                                        </p:attrNameLst>
                                      </p:cBhvr>
                                      <p:to>
                                        <a:schemeClr val="tx1"/>
                                      </p:to>
                                    </p:animClr>
                                    <p:set>
                                      <p:cBhvr>
                                        <p:cTn id="23" dur="2000" fill="hold"/>
                                        <p:tgtEl>
                                          <p:spTgt spid="34"/>
                                        </p:tgtEl>
                                        <p:attrNameLst>
                                          <p:attrName>stroke.on</p:attrName>
                                        </p:attrNameLst>
                                      </p:cBhvr>
                                      <p:to>
                                        <p:strVal val="true"/>
                                      </p:to>
                                    </p:set>
                                  </p:childTnLst>
                                </p:cTn>
                              </p:par>
                              <p:par>
                                <p:cTn id="24" presetID="3" presetClass="emph" presetSubtype="2" fill="hold" grpId="1" nodeType="withEffect">
                                  <p:stCondLst>
                                    <p:cond delay="1000"/>
                                  </p:stCondLst>
                                  <p:childTnLst>
                                    <p:animClr clrSpc="rgb" dir="cw">
                                      <p:cBhvr override="childStyle">
                                        <p:cTn id="25" dur="2000" fill="hold"/>
                                        <p:tgtEl>
                                          <p:spTgt spid="34"/>
                                        </p:tgtEl>
                                        <p:attrNameLst>
                                          <p:attrName>style.color</p:attrName>
                                        </p:attrNameLst>
                                      </p:cBhvr>
                                      <p:to>
                                        <a:schemeClr val="accent2"/>
                                      </p:to>
                                    </p:animClr>
                                  </p:childTnLst>
                                </p:cTn>
                              </p:par>
                            </p:childTnLst>
                          </p:cTn>
                        </p:par>
                        <p:par>
                          <p:cTn id="26" fill="hold">
                            <p:stCondLst>
                              <p:cond delay="3000"/>
                            </p:stCondLst>
                            <p:childTnLst>
                              <p:par>
                                <p:cTn id="27" presetID="26" presetClass="emph" presetSubtype="0" repeatCount="3000" fill="hold" grpId="3" nodeType="afterEffect">
                                  <p:stCondLst>
                                    <p:cond delay="0"/>
                                  </p:stCondLst>
                                  <p:childTnLst>
                                    <p:animEffect transition="out" filter="fade">
                                      <p:cBhvr>
                                        <p:cTn id="28" dur="500" tmFilter="0, 0; .2, .5; .8, .5; 1, 0"/>
                                        <p:tgtEl>
                                          <p:spTgt spid="34"/>
                                        </p:tgtEl>
                                      </p:cBhvr>
                                    </p:animEffect>
                                    <p:animScale>
                                      <p:cBhvr>
                                        <p:cTn id="29"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34"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4"/>
          <p:cNvGraphicFramePr>
            <a:graphicFrameLocks noGrp="1"/>
          </p:cNvGraphicFramePr>
          <p:nvPr>
            <p:ph sz="quarter" idx="12"/>
            <p:extLst>
              <p:ext uri="{D42A27DB-BD31-4B8C-83A1-F6EECF244321}">
                <p14:modId xmlns:p14="http://schemas.microsoft.com/office/powerpoint/2010/main" val="194992761"/>
              </p:ext>
            </p:extLst>
          </p:nvPr>
        </p:nvGraphicFramePr>
        <p:xfrm>
          <a:off x="727862" y="1195922"/>
          <a:ext cx="11563671" cy="5516234"/>
        </p:xfrm>
        <a:graphic>
          <a:graphicData uri="http://schemas.openxmlformats.org/drawingml/2006/table">
            <a:tbl>
              <a:tblPr firstRow="1" bandRow="1">
                <a:tableStyleId>{5C22544A-7EE6-4342-B048-85BDC9FD1C3A}</a:tableStyleId>
              </a:tblPr>
              <a:tblGrid>
                <a:gridCol w="550651"/>
                <a:gridCol w="550651"/>
                <a:gridCol w="550651"/>
                <a:gridCol w="550651"/>
                <a:gridCol w="550651"/>
                <a:gridCol w="550651"/>
                <a:gridCol w="550651"/>
                <a:gridCol w="550651"/>
                <a:gridCol w="550651"/>
                <a:gridCol w="550651"/>
                <a:gridCol w="550651"/>
                <a:gridCol w="550651"/>
                <a:gridCol w="550651"/>
                <a:gridCol w="550651"/>
                <a:gridCol w="550651"/>
                <a:gridCol w="550651"/>
                <a:gridCol w="550651"/>
                <a:gridCol w="550651"/>
                <a:gridCol w="550651"/>
                <a:gridCol w="550651"/>
                <a:gridCol w="550651"/>
              </a:tblGrid>
              <a:tr h="396244">
                <a:tc gridSpan="3">
                  <a:txBody>
                    <a:bodyPr/>
                    <a:lstStyle/>
                    <a:p>
                      <a:pPr algn="ctr"/>
                      <a:r>
                        <a:rPr lang="en-US" altLang="zh-CN" sz="2000" dirty="0" smtClean="0"/>
                        <a:t>2014</a:t>
                      </a:r>
                      <a:r>
                        <a:rPr lang="en-US" altLang="zh-CN" sz="2000" baseline="0" dirty="0" smtClean="0"/>
                        <a:t> Q4</a:t>
                      </a:r>
                      <a:endParaRPr lang="zh-CN" altLang="en-US" sz="2000" dirty="0"/>
                    </a:p>
                  </a:txBody>
                  <a:tcPr marL="153588" marR="153588" marT="45721" marB="45721"/>
                </a:tc>
                <a:tc hMerge="1">
                  <a:txBody>
                    <a:bodyPr/>
                    <a:lstStyle/>
                    <a:p>
                      <a:pPr algn="ctr"/>
                      <a:endParaRPr lang="zh-CN" altLang="en-US" dirty="0"/>
                    </a:p>
                  </a:txBody>
                  <a:tcPr/>
                </a:tc>
                <a:tc hMerge="1">
                  <a:txBody>
                    <a:bodyPr/>
                    <a:lstStyle/>
                    <a:p>
                      <a:pPr algn="ctr"/>
                      <a:endParaRPr lang="zh-CN" altLang="en-US" dirty="0"/>
                    </a:p>
                  </a:txBody>
                  <a:tcPr/>
                </a:tc>
                <a:tc gridSpan="3">
                  <a:txBody>
                    <a:bodyPr/>
                    <a:lstStyle/>
                    <a:p>
                      <a:pPr algn="ctr"/>
                      <a:r>
                        <a:rPr lang="en-US" altLang="zh-CN" sz="2000" dirty="0" smtClean="0"/>
                        <a:t>2015 Q1</a:t>
                      </a:r>
                      <a:endParaRPr lang="zh-CN" altLang="en-US" sz="2000" dirty="0"/>
                    </a:p>
                  </a:txBody>
                  <a:tcPr marL="153588" marR="153588" marT="45721" marB="45721"/>
                </a:tc>
                <a:tc hMerge="1">
                  <a:txBody>
                    <a:bodyPr/>
                    <a:lstStyle/>
                    <a:p>
                      <a:endParaRPr lang="zh-CN" altLang="en-US" dirty="0"/>
                    </a:p>
                  </a:txBody>
                  <a:tcPr/>
                </a:tc>
                <a:tc hMerge="1">
                  <a:txBody>
                    <a:bodyPr/>
                    <a:lstStyle/>
                    <a:p>
                      <a:endParaRPr lang="zh-CN" altLang="en-US" dirty="0"/>
                    </a:p>
                  </a:txBody>
                  <a:tcPr/>
                </a:tc>
                <a:tc gridSpan="3">
                  <a:txBody>
                    <a:bodyPr/>
                    <a:lstStyle/>
                    <a:p>
                      <a:pPr algn="ctr"/>
                      <a:r>
                        <a:rPr lang="en-US" altLang="zh-CN" sz="2000" dirty="0" smtClean="0"/>
                        <a:t>2015 Q2</a:t>
                      </a:r>
                      <a:endParaRPr lang="zh-CN" altLang="en-US" sz="2000" dirty="0"/>
                    </a:p>
                  </a:txBody>
                  <a:tcPr marL="153588" marR="153588" marT="45721" marB="45721"/>
                </a:tc>
                <a:tc hMerge="1">
                  <a:txBody>
                    <a:bodyPr/>
                    <a:lstStyle/>
                    <a:p>
                      <a:pPr algn="ctr"/>
                      <a:endParaRPr lang="zh-CN" altLang="en-US" dirty="0"/>
                    </a:p>
                  </a:txBody>
                  <a:tcPr/>
                </a:tc>
                <a:tc hMerge="1">
                  <a:txBody>
                    <a:bodyPr/>
                    <a:lstStyle/>
                    <a:p>
                      <a:pPr algn="ctr"/>
                      <a:endParaRPr lang="zh-CN" altLang="en-US" dirty="0"/>
                    </a:p>
                  </a:txBody>
                  <a:tcPr/>
                </a:tc>
                <a:tc gridSpan="3">
                  <a:txBody>
                    <a:bodyPr/>
                    <a:lstStyle/>
                    <a:p>
                      <a:pPr algn="ctr"/>
                      <a:r>
                        <a:rPr lang="en-US" altLang="zh-CN" sz="2000" dirty="0" smtClean="0"/>
                        <a:t>2015 Q3</a:t>
                      </a:r>
                      <a:endParaRPr lang="zh-CN" altLang="en-US" sz="2000" dirty="0"/>
                    </a:p>
                  </a:txBody>
                  <a:tcPr marL="153588" marR="153588" marT="45721" marB="45721"/>
                </a:tc>
                <a:tc hMerge="1">
                  <a:txBody>
                    <a:bodyPr/>
                    <a:lstStyle/>
                    <a:p>
                      <a:pPr algn="ctr"/>
                      <a:endParaRPr lang="zh-CN" altLang="en-US" dirty="0"/>
                    </a:p>
                  </a:txBody>
                  <a:tcPr/>
                </a:tc>
                <a:tc hMerge="1">
                  <a:txBody>
                    <a:bodyPr/>
                    <a:lstStyle/>
                    <a:p>
                      <a:pPr algn="ctr"/>
                      <a:endParaRPr lang="zh-CN" altLang="en-US" dirty="0"/>
                    </a:p>
                  </a:txBody>
                  <a:tcPr/>
                </a:tc>
                <a:tc gridSpan="3">
                  <a:txBody>
                    <a:bodyPr/>
                    <a:lstStyle/>
                    <a:p>
                      <a:pPr algn="ctr"/>
                      <a:r>
                        <a:rPr lang="en-US" altLang="zh-CN" sz="2000" dirty="0" smtClean="0"/>
                        <a:t>2015 Q4</a:t>
                      </a:r>
                      <a:endParaRPr lang="zh-CN" altLang="en-US" sz="2000" dirty="0"/>
                    </a:p>
                  </a:txBody>
                  <a:tcPr marL="153588" marR="153588" marT="45721" marB="45721"/>
                </a:tc>
                <a:tc hMerge="1">
                  <a:txBody>
                    <a:bodyPr/>
                    <a:lstStyle/>
                    <a:p>
                      <a:pPr algn="ctr"/>
                      <a:endParaRPr lang="zh-CN" altLang="en-US" dirty="0"/>
                    </a:p>
                  </a:txBody>
                  <a:tcPr/>
                </a:tc>
                <a:tc hMerge="1">
                  <a:txBody>
                    <a:bodyPr/>
                    <a:lstStyle/>
                    <a:p>
                      <a:pPr algn="ctr"/>
                      <a:endParaRPr lang="zh-CN" altLang="en-US" dirty="0"/>
                    </a:p>
                  </a:txBody>
                  <a:tcPr/>
                </a:tc>
                <a:tc gridSpan="3">
                  <a:txBody>
                    <a:bodyPr/>
                    <a:lstStyle/>
                    <a:p>
                      <a:pPr algn="ctr"/>
                      <a:r>
                        <a:rPr lang="en-US" altLang="zh-CN" sz="2000" dirty="0" smtClean="0"/>
                        <a:t>2016</a:t>
                      </a:r>
                      <a:r>
                        <a:rPr lang="en-US" altLang="zh-CN" sz="2000" baseline="0" dirty="0" smtClean="0"/>
                        <a:t> Q1</a:t>
                      </a:r>
                      <a:endParaRPr lang="zh-CN" altLang="en-US" sz="2000" dirty="0"/>
                    </a:p>
                  </a:txBody>
                  <a:tcPr marL="153588" marR="153588" marT="45721" marB="45721"/>
                </a:tc>
                <a:tc hMerge="1">
                  <a:txBody>
                    <a:bodyPr/>
                    <a:lstStyle/>
                    <a:p>
                      <a:endParaRPr lang="zh-CN" altLang="en-US" dirty="0"/>
                    </a:p>
                  </a:txBody>
                  <a:tcPr/>
                </a:tc>
                <a:tc hMerge="1">
                  <a:txBody>
                    <a:bodyPr/>
                    <a:lstStyle/>
                    <a:p>
                      <a:endParaRPr lang="zh-CN" altLang="en-US" dirty="0"/>
                    </a:p>
                  </a:txBody>
                  <a:tcPr/>
                </a:tc>
                <a:tc gridSpan="3">
                  <a:txBody>
                    <a:bodyPr/>
                    <a:lstStyle/>
                    <a:p>
                      <a:pPr algn="ctr"/>
                      <a:r>
                        <a:rPr lang="en-US" altLang="zh-CN" sz="2000" dirty="0" smtClean="0"/>
                        <a:t>2016</a:t>
                      </a:r>
                      <a:r>
                        <a:rPr lang="en-US" altLang="zh-CN" sz="2000" baseline="0" dirty="0" smtClean="0"/>
                        <a:t> </a:t>
                      </a:r>
                      <a:r>
                        <a:rPr lang="en-US" altLang="zh-CN" sz="2000" dirty="0" smtClean="0"/>
                        <a:t>Q2</a:t>
                      </a:r>
                      <a:endParaRPr lang="zh-CN" altLang="en-US" sz="2000" dirty="0"/>
                    </a:p>
                  </a:txBody>
                  <a:tcPr marL="153588" marR="153588" marT="45721" marB="45721"/>
                </a:tc>
                <a:tc hMerge="1">
                  <a:txBody>
                    <a:bodyPr/>
                    <a:lstStyle/>
                    <a:p>
                      <a:pPr algn="ctr"/>
                      <a:endParaRPr lang="zh-CN" altLang="en-US" dirty="0"/>
                    </a:p>
                  </a:txBody>
                  <a:tcPr/>
                </a:tc>
                <a:tc hMerge="1">
                  <a:txBody>
                    <a:bodyPr/>
                    <a:lstStyle/>
                    <a:p>
                      <a:pPr algn="ctr"/>
                      <a:endParaRPr lang="zh-CN" altLang="en-US" dirty="0"/>
                    </a:p>
                  </a:txBody>
                  <a:tcPr/>
                </a:tc>
              </a:tr>
              <a:tr h="388639">
                <a:tc>
                  <a:txBody>
                    <a:bodyPr/>
                    <a:lstStyle/>
                    <a:p>
                      <a:pPr algn="ctr"/>
                      <a:r>
                        <a:rPr lang="en-US" altLang="zh-CN" sz="1200" dirty="0" smtClean="0"/>
                        <a:t>10</a:t>
                      </a:r>
                      <a:endParaRPr lang="zh-CN" altLang="en-US" sz="1200" dirty="0"/>
                    </a:p>
                  </a:txBody>
                  <a:tcPr marL="153588" marR="153588" marT="45721" marB="45721"/>
                </a:tc>
                <a:tc>
                  <a:txBody>
                    <a:bodyPr/>
                    <a:lstStyle/>
                    <a:p>
                      <a:pPr algn="ctr"/>
                      <a:r>
                        <a:rPr lang="en-US" altLang="zh-CN" sz="1200" dirty="0" smtClean="0"/>
                        <a:t>11</a:t>
                      </a:r>
                      <a:endParaRPr lang="zh-CN" altLang="en-US" sz="1200" dirty="0"/>
                    </a:p>
                  </a:txBody>
                  <a:tcPr marL="153588" marR="153588" marT="45721" marB="45721"/>
                </a:tc>
                <a:tc>
                  <a:txBody>
                    <a:bodyPr/>
                    <a:lstStyle/>
                    <a:p>
                      <a:pPr algn="ctr"/>
                      <a:r>
                        <a:rPr lang="en-US" altLang="zh-CN" sz="1200" dirty="0" smtClean="0"/>
                        <a:t>12</a:t>
                      </a:r>
                      <a:endParaRPr lang="zh-CN" altLang="en-US" sz="1200" dirty="0"/>
                    </a:p>
                  </a:txBody>
                  <a:tcPr marL="153588" marR="153588" marT="45721" marB="45721"/>
                </a:tc>
                <a:tc>
                  <a:txBody>
                    <a:bodyPr/>
                    <a:lstStyle/>
                    <a:p>
                      <a:pPr algn="ctr"/>
                      <a:r>
                        <a:rPr lang="en-US" altLang="zh-CN" sz="1200" dirty="0" smtClean="0"/>
                        <a:t>1</a:t>
                      </a:r>
                      <a:endParaRPr lang="zh-CN" altLang="en-US" sz="1200" dirty="0"/>
                    </a:p>
                  </a:txBody>
                  <a:tcPr marL="153588" marR="153588" marT="45721" marB="45721"/>
                </a:tc>
                <a:tc>
                  <a:txBody>
                    <a:bodyPr/>
                    <a:lstStyle/>
                    <a:p>
                      <a:pPr algn="ctr"/>
                      <a:r>
                        <a:rPr lang="en-US" altLang="zh-CN" sz="1200" dirty="0" smtClean="0"/>
                        <a:t>2</a:t>
                      </a:r>
                      <a:endParaRPr lang="zh-CN" altLang="en-US" sz="1200" dirty="0"/>
                    </a:p>
                  </a:txBody>
                  <a:tcPr marL="153588" marR="153588" marT="45721" marB="45721"/>
                </a:tc>
                <a:tc>
                  <a:txBody>
                    <a:bodyPr/>
                    <a:lstStyle/>
                    <a:p>
                      <a:pPr algn="ctr"/>
                      <a:r>
                        <a:rPr lang="en-US" altLang="zh-CN" sz="1200" dirty="0" smtClean="0"/>
                        <a:t>3</a:t>
                      </a:r>
                      <a:endParaRPr lang="zh-CN" altLang="en-US" sz="1200" dirty="0"/>
                    </a:p>
                  </a:txBody>
                  <a:tcPr marL="153588" marR="153588" marT="45721" marB="45721"/>
                </a:tc>
                <a:tc>
                  <a:txBody>
                    <a:bodyPr/>
                    <a:lstStyle/>
                    <a:p>
                      <a:pPr algn="ctr"/>
                      <a:r>
                        <a:rPr lang="en-US" altLang="zh-CN" sz="1200" dirty="0" smtClean="0"/>
                        <a:t>4</a:t>
                      </a:r>
                      <a:endParaRPr lang="zh-CN" altLang="en-US" sz="1200" dirty="0"/>
                    </a:p>
                  </a:txBody>
                  <a:tcPr marL="153588" marR="153588" marT="45721" marB="45721"/>
                </a:tc>
                <a:tc>
                  <a:txBody>
                    <a:bodyPr/>
                    <a:lstStyle/>
                    <a:p>
                      <a:pPr algn="ctr"/>
                      <a:r>
                        <a:rPr lang="en-US" altLang="zh-CN" sz="1200" dirty="0" smtClean="0"/>
                        <a:t>5</a:t>
                      </a:r>
                      <a:endParaRPr lang="zh-CN" altLang="en-US" sz="1200" dirty="0"/>
                    </a:p>
                  </a:txBody>
                  <a:tcPr marL="153588" marR="153588" marT="45721" marB="45721"/>
                </a:tc>
                <a:tc>
                  <a:txBody>
                    <a:bodyPr/>
                    <a:lstStyle/>
                    <a:p>
                      <a:pPr algn="ctr"/>
                      <a:r>
                        <a:rPr lang="en-US" altLang="zh-CN" sz="1200" dirty="0" smtClean="0"/>
                        <a:t>6</a:t>
                      </a:r>
                      <a:endParaRPr lang="zh-CN" altLang="en-US" sz="1200" dirty="0"/>
                    </a:p>
                  </a:txBody>
                  <a:tcPr marL="153588" marR="153588" marT="45721" marB="45721"/>
                </a:tc>
                <a:tc>
                  <a:txBody>
                    <a:bodyPr/>
                    <a:lstStyle/>
                    <a:p>
                      <a:pPr algn="ctr"/>
                      <a:r>
                        <a:rPr lang="en-US" altLang="zh-CN" sz="1200" dirty="0" smtClean="0"/>
                        <a:t>7</a:t>
                      </a:r>
                      <a:endParaRPr lang="zh-CN" altLang="en-US" sz="1200" dirty="0"/>
                    </a:p>
                  </a:txBody>
                  <a:tcPr marL="153588" marR="153588" marT="45721" marB="45721"/>
                </a:tc>
                <a:tc>
                  <a:txBody>
                    <a:bodyPr/>
                    <a:lstStyle/>
                    <a:p>
                      <a:pPr algn="ctr"/>
                      <a:r>
                        <a:rPr lang="en-US" altLang="zh-CN" sz="1200" dirty="0" smtClean="0"/>
                        <a:t>8</a:t>
                      </a:r>
                      <a:endParaRPr lang="zh-CN" altLang="en-US" sz="1200" dirty="0"/>
                    </a:p>
                  </a:txBody>
                  <a:tcPr marL="153588" marR="153588" marT="45721" marB="45721"/>
                </a:tc>
                <a:tc>
                  <a:txBody>
                    <a:bodyPr/>
                    <a:lstStyle/>
                    <a:p>
                      <a:pPr algn="ctr"/>
                      <a:r>
                        <a:rPr lang="en-US" altLang="zh-CN" sz="1200" dirty="0" smtClean="0"/>
                        <a:t>9</a:t>
                      </a:r>
                      <a:endParaRPr lang="zh-CN" altLang="en-US" sz="1200" dirty="0"/>
                    </a:p>
                  </a:txBody>
                  <a:tcPr marL="153588" marR="153588" marT="45721" marB="45721"/>
                </a:tc>
                <a:tc>
                  <a:txBody>
                    <a:bodyPr/>
                    <a:lstStyle/>
                    <a:p>
                      <a:pPr algn="ctr"/>
                      <a:r>
                        <a:rPr lang="en-US" altLang="zh-CN" sz="1200" dirty="0" smtClean="0"/>
                        <a:t>10</a:t>
                      </a:r>
                      <a:endParaRPr lang="zh-CN" altLang="en-US" sz="1200" dirty="0"/>
                    </a:p>
                  </a:txBody>
                  <a:tcPr marL="153588" marR="153588" marT="45721" marB="45721"/>
                </a:tc>
                <a:tc>
                  <a:txBody>
                    <a:bodyPr/>
                    <a:lstStyle/>
                    <a:p>
                      <a:pPr algn="ctr"/>
                      <a:r>
                        <a:rPr lang="en-US" altLang="zh-CN" sz="1200" dirty="0" smtClean="0"/>
                        <a:t>11</a:t>
                      </a:r>
                      <a:endParaRPr lang="zh-CN" altLang="en-US" sz="1200" dirty="0"/>
                    </a:p>
                  </a:txBody>
                  <a:tcPr marL="153588" marR="153588" marT="45721" marB="45721"/>
                </a:tc>
                <a:tc>
                  <a:txBody>
                    <a:bodyPr/>
                    <a:lstStyle/>
                    <a:p>
                      <a:pPr algn="ctr"/>
                      <a:r>
                        <a:rPr lang="en-US" altLang="zh-CN" sz="1200" dirty="0" smtClean="0"/>
                        <a:t>12</a:t>
                      </a:r>
                      <a:endParaRPr lang="zh-CN" altLang="en-US" sz="1200" dirty="0"/>
                    </a:p>
                  </a:txBody>
                  <a:tcPr marL="153588" marR="153588" marT="45721" marB="45721"/>
                </a:tc>
                <a:tc>
                  <a:txBody>
                    <a:bodyPr/>
                    <a:lstStyle/>
                    <a:p>
                      <a:pPr algn="ctr"/>
                      <a:r>
                        <a:rPr lang="en-US" altLang="zh-CN" sz="1200" dirty="0" smtClean="0"/>
                        <a:t>1</a:t>
                      </a:r>
                      <a:endParaRPr lang="zh-CN" altLang="en-US" sz="1200" dirty="0"/>
                    </a:p>
                  </a:txBody>
                  <a:tcPr marL="153588" marR="153588" marT="45721" marB="45721"/>
                </a:tc>
                <a:tc>
                  <a:txBody>
                    <a:bodyPr/>
                    <a:lstStyle/>
                    <a:p>
                      <a:pPr algn="ctr"/>
                      <a:r>
                        <a:rPr lang="en-US" altLang="zh-CN" sz="1200" dirty="0" smtClean="0"/>
                        <a:t>2</a:t>
                      </a:r>
                      <a:endParaRPr lang="zh-CN" altLang="en-US" sz="1200" dirty="0"/>
                    </a:p>
                  </a:txBody>
                  <a:tcPr marL="153588" marR="153588" marT="45721" marB="45721"/>
                </a:tc>
                <a:tc>
                  <a:txBody>
                    <a:bodyPr/>
                    <a:lstStyle/>
                    <a:p>
                      <a:pPr algn="ctr"/>
                      <a:r>
                        <a:rPr lang="en-US" altLang="zh-CN" sz="1200" dirty="0" smtClean="0"/>
                        <a:t>3</a:t>
                      </a:r>
                      <a:endParaRPr lang="zh-CN" altLang="en-US" sz="1200" dirty="0"/>
                    </a:p>
                  </a:txBody>
                  <a:tcPr marL="153588" marR="153588" marT="45721" marB="45721"/>
                </a:tc>
                <a:tc>
                  <a:txBody>
                    <a:bodyPr/>
                    <a:lstStyle/>
                    <a:p>
                      <a:pPr algn="ctr"/>
                      <a:r>
                        <a:rPr lang="en-US" altLang="zh-CN" sz="1200" dirty="0" smtClean="0"/>
                        <a:t>4</a:t>
                      </a:r>
                      <a:endParaRPr lang="zh-CN" altLang="en-US" sz="1200" dirty="0"/>
                    </a:p>
                  </a:txBody>
                  <a:tcPr marL="153588" marR="153588" marT="45721" marB="45721"/>
                </a:tc>
                <a:tc>
                  <a:txBody>
                    <a:bodyPr/>
                    <a:lstStyle/>
                    <a:p>
                      <a:pPr algn="ctr"/>
                      <a:r>
                        <a:rPr lang="en-US" altLang="zh-CN" sz="1200" dirty="0" smtClean="0"/>
                        <a:t>5</a:t>
                      </a:r>
                      <a:endParaRPr lang="zh-CN" altLang="en-US" sz="1200" dirty="0"/>
                    </a:p>
                  </a:txBody>
                  <a:tcPr marL="153588" marR="153588" marT="45721" marB="45721"/>
                </a:tc>
                <a:tc>
                  <a:txBody>
                    <a:bodyPr/>
                    <a:lstStyle/>
                    <a:p>
                      <a:pPr algn="ctr"/>
                      <a:r>
                        <a:rPr lang="en-US" altLang="zh-CN" sz="1200" dirty="0" smtClean="0"/>
                        <a:t>6</a:t>
                      </a:r>
                      <a:endParaRPr lang="zh-CN" altLang="en-US" sz="1200" dirty="0"/>
                    </a:p>
                  </a:txBody>
                  <a:tcPr marL="153588" marR="153588" marT="45721" marB="45721"/>
                </a:tc>
              </a:tr>
              <a:tr h="4731351">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c>
                  <a:txBody>
                    <a:bodyPr/>
                    <a:lstStyle/>
                    <a:p>
                      <a:endParaRPr lang="zh-CN" altLang="en-US" sz="2000" dirty="0"/>
                    </a:p>
                  </a:txBody>
                  <a:tcPr marL="153588" marR="153588" marT="45721" marB="45721"/>
                </a:tc>
              </a:tr>
            </a:tbl>
          </a:graphicData>
        </a:graphic>
      </p:graphicFrame>
      <p:sp>
        <p:nvSpPr>
          <p:cNvPr id="3" name="Text Placeholder 2"/>
          <p:cNvSpPr>
            <a:spLocks noGrp="1"/>
          </p:cNvSpPr>
          <p:nvPr>
            <p:ph type="body" sz="quarter" idx="13"/>
          </p:nvPr>
        </p:nvSpPr>
        <p:spPr/>
        <p:txBody>
          <a:bodyPr/>
          <a:lstStyle/>
          <a:p>
            <a:r>
              <a:rPr lang="zh-CN" altLang="en-US" dirty="0" smtClean="0"/>
              <a:t>云计算产品线</a:t>
            </a:r>
            <a:r>
              <a:rPr lang="en-US" altLang="zh-CN" dirty="0" smtClean="0"/>
              <a:t>2015</a:t>
            </a:r>
            <a:r>
              <a:rPr lang="zh-CN" altLang="en-US" dirty="0" smtClean="0"/>
              <a:t>产品规划</a:t>
            </a:r>
            <a:endParaRPr lang="zh-CN" altLang="en-US" dirty="0"/>
          </a:p>
        </p:txBody>
      </p:sp>
      <p:grpSp>
        <p:nvGrpSpPr>
          <p:cNvPr id="2" name="组合 1"/>
          <p:cNvGrpSpPr/>
          <p:nvPr/>
        </p:nvGrpSpPr>
        <p:grpSpPr>
          <a:xfrm>
            <a:off x="0" y="1709167"/>
            <a:ext cx="12192000" cy="4840275"/>
            <a:chOff x="1169622" y="1281873"/>
            <a:chExt cx="6788637" cy="3630206"/>
          </a:xfrm>
        </p:grpSpPr>
        <p:sp>
          <p:nvSpPr>
            <p:cNvPr id="23" name="圆角矩形 22"/>
            <p:cNvSpPr/>
            <p:nvPr/>
          </p:nvSpPr>
          <p:spPr>
            <a:xfrm>
              <a:off x="1169622" y="1281873"/>
              <a:ext cx="439656" cy="1639836"/>
            </a:xfrm>
            <a:prstGeom prst="round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900" dirty="0">
                  <a:solidFill>
                    <a:prstClr val="black"/>
                  </a:solidFill>
                  <a:latin typeface="Century Schoolbook"/>
                  <a:ea typeface="宋体"/>
                </a:rPr>
                <a:t>云计算产品</a:t>
              </a:r>
            </a:p>
          </p:txBody>
        </p:sp>
        <p:sp>
          <p:nvSpPr>
            <p:cNvPr id="27" name="圆角矩形 26"/>
            <p:cNvSpPr/>
            <p:nvPr/>
          </p:nvSpPr>
          <p:spPr>
            <a:xfrm>
              <a:off x="1169622" y="2921710"/>
              <a:ext cx="439656" cy="1064126"/>
            </a:xfrm>
            <a:prstGeom prst="roundRect">
              <a:avLst/>
            </a:prstGeom>
            <a:solidFill>
              <a:srgbClr val="0070C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900" dirty="0">
                  <a:solidFill>
                    <a:prstClr val="black"/>
                  </a:solidFill>
                  <a:latin typeface="Century Schoolbook"/>
                  <a:ea typeface="宋体"/>
                </a:rPr>
                <a:t>云桌面产品</a:t>
              </a:r>
            </a:p>
          </p:txBody>
        </p:sp>
        <p:sp>
          <p:nvSpPr>
            <p:cNvPr id="36" name="圆角矩形 35"/>
            <p:cNvSpPr/>
            <p:nvPr/>
          </p:nvSpPr>
          <p:spPr>
            <a:xfrm>
              <a:off x="3653900" y="3342839"/>
              <a:ext cx="4297709" cy="639458"/>
            </a:xfrm>
            <a:prstGeom prst="round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700" dirty="0" err="1">
                  <a:solidFill>
                    <a:prstClr val="black"/>
                  </a:solidFill>
                  <a:latin typeface="Century Schoolbook"/>
                  <a:ea typeface="宋体"/>
                </a:rPr>
                <a:t>StackView</a:t>
              </a:r>
              <a:r>
                <a:rPr lang="zh-CN" altLang="en-US" sz="1700" dirty="0">
                  <a:solidFill>
                    <a:prstClr val="black"/>
                  </a:solidFill>
                  <a:latin typeface="Century Schoolbook"/>
                  <a:ea typeface="宋体"/>
                </a:rPr>
                <a:t>一体机</a:t>
              </a:r>
              <a:endParaRPr lang="en-US" altLang="zh-CN" sz="1700" dirty="0">
                <a:solidFill>
                  <a:prstClr val="black"/>
                </a:solidFill>
                <a:latin typeface="Century Schoolbook"/>
                <a:ea typeface="宋体"/>
              </a:endParaRPr>
            </a:p>
            <a:p>
              <a:pPr marL="408193" indent="-408193" algn="just" fontAlgn="base">
                <a:spcBef>
                  <a:spcPct val="0"/>
                </a:spcBef>
                <a:spcAft>
                  <a:spcPct val="0"/>
                </a:spcAft>
                <a:buFontTx/>
                <a:buAutoNum type="arabicPeriod"/>
              </a:pPr>
              <a:r>
                <a:rPr lang="zh-CN" altLang="en-US" sz="1700" dirty="0">
                  <a:solidFill>
                    <a:prstClr val="black"/>
                  </a:solidFill>
                  <a:latin typeface="Century Schoolbook"/>
                  <a:ea typeface="宋体"/>
                </a:rPr>
                <a:t>覆盖高中低三种云桌面应用场景</a:t>
              </a:r>
              <a:endParaRPr lang="en-US" altLang="zh-CN" sz="1700" dirty="0">
                <a:solidFill>
                  <a:prstClr val="black"/>
                </a:solidFill>
                <a:latin typeface="Century Schoolbook"/>
                <a:ea typeface="宋体"/>
              </a:endParaRPr>
            </a:p>
            <a:p>
              <a:pPr marL="408193" indent="-408193" algn="just" fontAlgn="base">
                <a:spcBef>
                  <a:spcPct val="0"/>
                </a:spcBef>
                <a:spcAft>
                  <a:spcPct val="0"/>
                </a:spcAft>
                <a:buFontTx/>
                <a:buAutoNum type="arabicPeriod"/>
              </a:pPr>
              <a:r>
                <a:rPr lang="en-US" altLang="zh-CN" sz="1700" dirty="0">
                  <a:solidFill>
                    <a:prstClr val="black"/>
                  </a:solidFill>
                  <a:latin typeface="Century Schoolbook"/>
                  <a:ea typeface="宋体"/>
                </a:rPr>
                <a:t>StackView100/StackView200/StackView300</a:t>
              </a:r>
              <a:endParaRPr lang="zh-CN" altLang="en-US" sz="1700" dirty="0">
                <a:solidFill>
                  <a:prstClr val="black"/>
                </a:solidFill>
                <a:latin typeface="Century Schoolbook"/>
                <a:ea typeface="宋体"/>
              </a:endParaRPr>
            </a:p>
          </p:txBody>
        </p:sp>
        <p:sp>
          <p:nvSpPr>
            <p:cNvPr id="16" name="圆角矩形 15"/>
            <p:cNvSpPr/>
            <p:nvPr/>
          </p:nvSpPr>
          <p:spPr>
            <a:xfrm>
              <a:off x="4920796" y="1281875"/>
              <a:ext cx="3030812" cy="367565"/>
            </a:xfrm>
            <a:prstGeom prst="round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700" dirty="0">
                  <a:solidFill>
                    <a:prstClr val="black"/>
                  </a:solidFill>
                  <a:latin typeface="Century Schoolbook"/>
                  <a:ea typeface="宋体"/>
                </a:rPr>
                <a:t>CloudView100 CSP</a:t>
              </a:r>
            </a:p>
            <a:p>
              <a:pPr algn="just" fontAlgn="base">
                <a:spcBef>
                  <a:spcPct val="0"/>
                </a:spcBef>
                <a:spcAft>
                  <a:spcPct val="0"/>
                </a:spcAft>
              </a:pPr>
              <a:r>
                <a:rPr lang="en-US" altLang="zh-CN" sz="1700" dirty="0">
                  <a:solidFill>
                    <a:prstClr val="black"/>
                  </a:solidFill>
                  <a:latin typeface="Century Schoolbook"/>
                  <a:ea typeface="宋体"/>
                </a:rPr>
                <a:t>1. </a:t>
              </a:r>
              <a:r>
                <a:rPr lang="zh-CN" altLang="en-US" sz="1700" dirty="0">
                  <a:solidFill>
                    <a:prstClr val="black"/>
                  </a:solidFill>
                  <a:latin typeface="Century Schoolbook"/>
                  <a:ea typeface="宋体"/>
                </a:rPr>
                <a:t>深度整合</a:t>
              </a:r>
              <a:r>
                <a:rPr lang="en-US" altLang="zh-CN" sz="1700" dirty="0">
                  <a:solidFill>
                    <a:prstClr val="black"/>
                  </a:solidFill>
                  <a:latin typeface="Century Schoolbook"/>
                  <a:ea typeface="宋体"/>
                </a:rPr>
                <a:t>VMWare</a:t>
              </a:r>
              <a:endParaRPr lang="zh-CN" altLang="en-US" sz="1700" dirty="0">
                <a:solidFill>
                  <a:prstClr val="black"/>
                </a:solidFill>
                <a:latin typeface="Century Schoolbook"/>
                <a:ea typeface="宋体"/>
              </a:endParaRPr>
            </a:p>
          </p:txBody>
        </p:sp>
        <p:sp>
          <p:nvSpPr>
            <p:cNvPr id="17" name="圆角矩形 16"/>
            <p:cNvSpPr/>
            <p:nvPr/>
          </p:nvSpPr>
          <p:spPr>
            <a:xfrm>
              <a:off x="1550251" y="2929600"/>
              <a:ext cx="1833614" cy="400864"/>
            </a:xfrm>
            <a:prstGeom prst="roundRect">
              <a:avLst/>
            </a:prstGeom>
            <a:solidFill>
              <a:schemeClr val="bg1">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700" dirty="0" err="1">
                  <a:solidFill>
                    <a:prstClr val="black"/>
                  </a:solidFill>
                  <a:latin typeface="Century Schoolbook"/>
                  <a:ea typeface="宋体"/>
                </a:rPr>
                <a:t>CloudDeskTop</a:t>
              </a:r>
              <a:endParaRPr lang="en-US" altLang="zh-CN" sz="1700" dirty="0">
                <a:solidFill>
                  <a:prstClr val="black"/>
                </a:solidFill>
                <a:latin typeface="Century Schoolbook"/>
                <a:ea typeface="宋体"/>
              </a:endParaRPr>
            </a:p>
          </p:txBody>
        </p:sp>
        <p:sp>
          <p:nvSpPr>
            <p:cNvPr id="20" name="圆角矩形 19"/>
            <p:cNvSpPr/>
            <p:nvPr/>
          </p:nvSpPr>
          <p:spPr>
            <a:xfrm>
              <a:off x="1817694" y="1616388"/>
              <a:ext cx="1836204" cy="205384"/>
            </a:xfrm>
            <a:prstGeom prst="round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700" dirty="0">
                  <a:solidFill>
                    <a:prstClr val="black"/>
                  </a:solidFill>
                  <a:latin typeface="Century Schoolbook"/>
                  <a:ea typeface="宋体"/>
                </a:rPr>
                <a:t>CloudView200 CVM 1.8.0</a:t>
              </a:r>
            </a:p>
          </p:txBody>
        </p:sp>
        <p:sp>
          <p:nvSpPr>
            <p:cNvPr id="14" name="圆角矩形 13"/>
            <p:cNvSpPr/>
            <p:nvPr/>
          </p:nvSpPr>
          <p:spPr>
            <a:xfrm>
              <a:off x="3383865" y="2934087"/>
              <a:ext cx="4567742" cy="396379"/>
            </a:xfrm>
            <a:prstGeom prst="round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700" dirty="0" err="1">
                  <a:solidFill>
                    <a:prstClr val="black"/>
                  </a:solidFill>
                  <a:latin typeface="Century Schoolbook"/>
                  <a:ea typeface="宋体"/>
                </a:rPr>
                <a:t>CloudDeskTop</a:t>
              </a:r>
              <a:r>
                <a:rPr lang="en-US" altLang="zh-CN" sz="1700" dirty="0">
                  <a:solidFill>
                    <a:prstClr val="black"/>
                  </a:solidFill>
                  <a:latin typeface="Century Schoolbook"/>
                  <a:ea typeface="宋体"/>
                </a:rPr>
                <a:t> </a:t>
              </a:r>
              <a:r>
                <a:rPr lang="zh-CN" altLang="en-US" sz="1700" dirty="0">
                  <a:solidFill>
                    <a:prstClr val="black"/>
                  </a:solidFill>
                  <a:latin typeface="Century Schoolbook"/>
                  <a:ea typeface="宋体"/>
                </a:rPr>
                <a:t>云桌面软件</a:t>
              </a:r>
              <a:endParaRPr lang="en-US" altLang="zh-CN" sz="1700" dirty="0">
                <a:solidFill>
                  <a:prstClr val="black"/>
                </a:solidFill>
                <a:latin typeface="Century Schoolbook"/>
                <a:ea typeface="宋体"/>
              </a:endParaRPr>
            </a:p>
            <a:p>
              <a:pPr algn="just" fontAlgn="base">
                <a:spcBef>
                  <a:spcPct val="0"/>
                </a:spcBef>
                <a:spcAft>
                  <a:spcPct val="0"/>
                </a:spcAft>
              </a:pPr>
              <a:r>
                <a:rPr lang="en-US" altLang="zh-CN" sz="1700" dirty="0">
                  <a:solidFill>
                    <a:prstClr val="black"/>
                  </a:solidFill>
                  <a:latin typeface="Century Schoolbook"/>
                  <a:ea typeface="宋体"/>
                </a:rPr>
                <a:t>1. </a:t>
              </a:r>
              <a:r>
                <a:rPr lang="zh-CN" altLang="en-US" sz="1700" dirty="0">
                  <a:solidFill>
                    <a:prstClr val="black"/>
                  </a:solidFill>
                  <a:latin typeface="Century Schoolbook"/>
                  <a:ea typeface="宋体"/>
                </a:rPr>
                <a:t>集成</a:t>
              </a:r>
              <a:r>
                <a:rPr lang="en-US" altLang="zh-CN" sz="1700" dirty="0">
                  <a:solidFill>
                    <a:prstClr val="black"/>
                  </a:solidFill>
                  <a:latin typeface="Century Schoolbook"/>
                  <a:ea typeface="宋体"/>
                </a:rPr>
                <a:t>VMWare View</a:t>
              </a:r>
              <a:endParaRPr lang="zh-CN" altLang="en-US" sz="1700" dirty="0">
                <a:solidFill>
                  <a:prstClr val="black"/>
                </a:solidFill>
                <a:latin typeface="Century Schoolbook"/>
                <a:ea typeface="宋体"/>
              </a:endParaRPr>
            </a:p>
          </p:txBody>
        </p:sp>
        <p:sp>
          <p:nvSpPr>
            <p:cNvPr id="19" name="圆角矩形 18"/>
            <p:cNvSpPr/>
            <p:nvPr/>
          </p:nvSpPr>
          <p:spPr>
            <a:xfrm>
              <a:off x="1169622" y="3985838"/>
              <a:ext cx="439656" cy="621631"/>
            </a:xfrm>
            <a:prstGeom prst="roundRect">
              <a:avLst/>
            </a:prstGeom>
            <a:solidFill>
              <a:srgbClr val="F7964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900" dirty="0">
                  <a:solidFill>
                    <a:prstClr val="black"/>
                  </a:solidFill>
                  <a:latin typeface="Century Schoolbook"/>
                  <a:ea typeface="宋体"/>
                </a:rPr>
                <a:t>其他产品</a:t>
              </a:r>
            </a:p>
          </p:txBody>
        </p:sp>
        <p:sp>
          <p:nvSpPr>
            <p:cNvPr id="25" name="圆角矩形 24"/>
            <p:cNvSpPr/>
            <p:nvPr/>
          </p:nvSpPr>
          <p:spPr>
            <a:xfrm>
              <a:off x="1547666" y="3977812"/>
              <a:ext cx="6403943" cy="457322"/>
            </a:xfrm>
            <a:prstGeom prst="roundRect">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700" dirty="0">
                  <a:solidFill>
                    <a:prstClr val="black"/>
                  </a:solidFill>
                  <a:latin typeface="Century Schoolbook"/>
                  <a:ea typeface="宋体"/>
                </a:rPr>
                <a:t>VMware vSphere</a:t>
              </a:r>
            </a:p>
            <a:p>
              <a:pPr algn="just" fontAlgn="base">
                <a:spcBef>
                  <a:spcPct val="0"/>
                </a:spcBef>
                <a:spcAft>
                  <a:spcPct val="0"/>
                </a:spcAft>
              </a:pPr>
              <a:r>
                <a:rPr lang="en-US" altLang="zh-CN" sz="1700" dirty="0">
                  <a:solidFill>
                    <a:prstClr val="black"/>
                  </a:solidFill>
                  <a:latin typeface="Century Schoolbook"/>
                  <a:ea typeface="宋体"/>
                </a:rPr>
                <a:t>VMware </a:t>
              </a:r>
              <a:r>
                <a:rPr lang="en-US" altLang="zh-CN" sz="1700" dirty="0" err="1">
                  <a:solidFill>
                    <a:prstClr val="black"/>
                  </a:solidFill>
                  <a:latin typeface="Century Schoolbook"/>
                  <a:ea typeface="宋体"/>
                </a:rPr>
                <a:t>vCenter</a:t>
              </a:r>
              <a:endParaRPr lang="en-US" altLang="zh-CN" sz="1700" dirty="0">
                <a:solidFill>
                  <a:prstClr val="black"/>
                </a:solidFill>
                <a:latin typeface="Century Schoolbook"/>
                <a:ea typeface="宋体"/>
              </a:endParaRPr>
            </a:p>
            <a:p>
              <a:pPr algn="just" fontAlgn="base">
                <a:spcBef>
                  <a:spcPct val="0"/>
                </a:spcBef>
                <a:spcAft>
                  <a:spcPct val="0"/>
                </a:spcAft>
              </a:pPr>
              <a:r>
                <a:rPr lang="en-US" altLang="zh-CN" sz="1700" dirty="0">
                  <a:solidFill>
                    <a:prstClr val="black"/>
                  </a:solidFill>
                  <a:latin typeface="Century Schoolbook"/>
                  <a:ea typeface="宋体"/>
                </a:rPr>
                <a:t>VMware </a:t>
              </a:r>
              <a:r>
                <a:rPr lang="en-US" altLang="zh-CN" sz="1700" dirty="0" err="1">
                  <a:solidFill>
                    <a:prstClr val="black"/>
                  </a:solidFill>
                  <a:latin typeface="Century Schoolbook"/>
                  <a:ea typeface="宋体"/>
                </a:rPr>
                <a:t>vCloud</a:t>
              </a:r>
              <a:endParaRPr lang="en-US" altLang="zh-CN" sz="1700" dirty="0">
                <a:solidFill>
                  <a:prstClr val="black"/>
                </a:solidFill>
                <a:latin typeface="Century Schoolbook"/>
                <a:ea typeface="宋体"/>
              </a:endParaRPr>
            </a:p>
          </p:txBody>
        </p:sp>
        <p:sp>
          <p:nvSpPr>
            <p:cNvPr id="28" name="圆角矩形 27"/>
            <p:cNvSpPr/>
            <p:nvPr/>
          </p:nvSpPr>
          <p:spPr>
            <a:xfrm>
              <a:off x="1547666" y="4431597"/>
              <a:ext cx="6403943" cy="175871"/>
            </a:xfrm>
            <a:prstGeom prst="roundRect">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700" dirty="0">
                  <a:solidFill>
                    <a:prstClr val="black"/>
                  </a:solidFill>
                  <a:latin typeface="Century Schoolbook"/>
                  <a:ea typeface="宋体"/>
                </a:rPr>
                <a:t>Citrix VDI</a:t>
              </a:r>
            </a:p>
          </p:txBody>
        </p:sp>
        <p:sp>
          <p:nvSpPr>
            <p:cNvPr id="30" name="圆角矩形 29"/>
            <p:cNvSpPr/>
            <p:nvPr/>
          </p:nvSpPr>
          <p:spPr>
            <a:xfrm>
              <a:off x="6300192" y="4677985"/>
              <a:ext cx="468072" cy="232970"/>
            </a:xfrm>
            <a:prstGeom prst="roundRect">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zh-CN" altLang="en-US" sz="1400" dirty="0">
                  <a:solidFill>
                    <a:prstClr val="black"/>
                  </a:solidFill>
                  <a:latin typeface="Century Schoolbook"/>
                  <a:ea typeface="宋体"/>
                </a:rPr>
                <a:t>商品</a:t>
              </a:r>
              <a:endParaRPr lang="en-US" altLang="zh-CN" sz="1400" dirty="0">
                <a:solidFill>
                  <a:prstClr val="black"/>
                </a:solidFill>
                <a:latin typeface="Century Schoolbook"/>
                <a:ea typeface="宋体"/>
              </a:endParaRPr>
            </a:p>
          </p:txBody>
        </p:sp>
        <p:sp>
          <p:nvSpPr>
            <p:cNvPr id="31" name="圆角矩形 30"/>
            <p:cNvSpPr/>
            <p:nvPr/>
          </p:nvSpPr>
          <p:spPr>
            <a:xfrm>
              <a:off x="5458870" y="4677985"/>
              <a:ext cx="841322" cy="232970"/>
            </a:xfrm>
            <a:prstGeom prst="round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400" dirty="0">
                  <a:solidFill>
                    <a:prstClr val="black"/>
                  </a:solidFill>
                  <a:latin typeface="Century Schoolbook"/>
                  <a:ea typeface="宋体"/>
                </a:rPr>
                <a:t>OEM</a:t>
              </a:r>
              <a:r>
                <a:rPr lang="zh-CN" altLang="en-US" sz="1400" dirty="0">
                  <a:solidFill>
                    <a:prstClr val="black"/>
                  </a:solidFill>
                  <a:latin typeface="Century Schoolbook"/>
                  <a:ea typeface="宋体"/>
                </a:rPr>
                <a:t>产品</a:t>
              </a:r>
              <a:endParaRPr lang="en-US" altLang="zh-CN" sz="1400" dirty="0">
                <a:solidFill>
                  <a:prstClr val="black"/>
                </a:solidFill>
                <a:latin typeface="Century Schoolbook"/>
                <a:ea typeface="宋体"/>
              </a:endParaRPr>
            </a:p>
          </p:txBody>
        </p:sp>
        <p:sp>
          <p:nvSpPr>
            <p:cNvPr id="32" name="圆角矩形 31"/>
            <p:cNvSpPr/>
            <p:nvPr/>
          </p:nvSpPr>
          <p:spPr>
            <a:xfrm>
              <a:off x="4734019" y="4679109"/>
              <a:ext cx="721922" cy="232970"/>
            </a:xfrm>
            <a:prstGeom prst="round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zh-CN" altLang="en-US" sz="1400" dirty="0">
                  <a:solidFill>
                    <a:prstClr val="black"/>
                  </a:solidFill>
                  <a:latin typeface="Century Schoolbook"/>
                  <a:ea typeface="宋体"/>
                </a:rPr>
                <a:t>自研产品</a:t>
              </a:r>
              <a:endParaRPr lang="en-US" altLang="zh-CN" sz="1400" dirty="0">
                <a:solidFill>
                  <a:prstClr val="black"/>
                </a:solidFill>
                <a:latin typeface="Century Schoolbook"/>
                <a:ea typeface="宋体"/>
              </a:endParaRPr>
            </a:p>
          </p:txBody>
        </p:sp>
        <p:sp>
          <p:nvSpPr>
            <p:cNvPr id="33" name="圆角矩形 32"/>
            <p:cNvSpPr/>
            <p:nvPr/>
          </p:nvSpPr>
          <p:spPr>
            <a:xfrm>
              <a:off x="6768264" y="4677985"/>
              <a:ext cx="468072" cy="232970"/>
            </a:xfrm>
            <a:prstGeom prst="roundRect">
              <a:avLst/>
            </a:prstGeom>
            <a:solidFill>
              <a:schemeClr val="bg1">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zh-CN" altLang="en-US" sz="1400" dirty="0">
                  <a:solidFill>
                    <a:prstClr val="black"/>
                  </a:solidFill>
                  <a:latin typeface="Century Schoolbook"/>
                  <a:ea typeface="宋体"/>
                </a:rPr>
                <a:t>停产</a:t>
              </a:r>
              <a:endParaRPr lang="en-US" altLang="zh-CN" sz="1400" dirty="0">
                <a:solidFill>
                  <a:prstClr val="black"/>
                </a:solidFill>
                <a:latin typeface="Century Schoolbook"/>
                <a:ea typeface="宋体"/>
              </a:endParaRPr>
            </a:p>
          </p:txBody>
        </p:sp>
        <p:sp>
          <p:nvSpPr>
            <p:cNvPr id="22" name="圆角矩形 21"/>
            <p:cNvSpPr/>
            <p:nvPr/>
          </p:nvSpPr>
          <p:spPr>
            <a:xfrm>
              <a:off x="1547667" y="2717017"/>
              <a:ext cx="2700299" cy="204692"/>
            </a:xfrm>
            <a:prstGeom prst="roundRect">
              <a:avLst/>
            </a:prstGeom>
            <a:solidFill>
              <a:schemeClr val="bg1">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700" dirty="0">
                  <a:solidFill>
                    <a:prstClr val="black"/>
                  </a:solidFill>
                  <a:latin typeface="Century Schoolbook"/>
                  <a:ea typeface="宋体"/>
                </a:rPr>
                <a:t>AppFoundry1.0</a:t>
              </a:r>
            </a:p>
          </p:txBody>
        </p:sp>
        <p:sp>
          <p:nvSpPr>
            <p:cNvPr id="24" name="圆角矩形 23"/>
            <p:cNvSpPr/>
            <p:nvPr/>
          </p:nvSpPr>
          <p:spPr>
            <a:xfrm>
              <a:off x="3661508" y="1668031"/>
              <a:ext cx="4290098" cy="553952"/>
            </a:xfrm>
            <a:prstGeom prst="roundRect">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700" dirty="0">
                  <a:solidFill>
                    <a:prstClr val="black"/>
                  </a:solidFill>
                  <a:latin typeface="Century Schoolbook"/>
                  <a:ea typeface="宋体"/>
                </a:rPr>
                <a:t>CloudView200 1.8.0 </a:t>
              </a:r>
            </a:p>
            <a:p>
              <a:pPr marL="408193" indent="-408193" algn="just" fontAlgn="base">
                <a:spcBef>
                  <a:spcPct val="0"/>
                </a:spcBef>
                <a:spcAft>
                  <a:spcPct val="0"/>
                </a:spcAft>
                <a:buFontTx/>
                <a:buAutoNum type="arabicPeriod"/>
              </a:pPr>
              <a:r>
                <a:rPr lang="en-US" altLang="zh-CN" sz="1700" dirty="0" err="1">
                  <a:solidFill>
                    <a:prstClr val="black"/>
                  </a:solidFill>
                  <a:latin typeface="Century Schoolbook"/>
                  <a:ea typeface="宋体"/>
                </a:rPr>
                <a:t>StackOne</a:t>
              </a:r>
              <a:r>
                <a:rPr lang="zh-CN" altLang="en-US" sz="1700" dirty="0">
                  <a:solidFill>
                    <a:prstClr val="black"/>
                  </a:solidFill>
                  <a:latin typeface="Century Schoolbook"/>
                  <a:ea typeface="宋体"/>
                </a:rPr>
                <a:t>控制器</a:t>
              </a:r>
              <a:endParaRPr lang="en-US" altLang="zh-CN" sz="1700" dirty="0">
                <a:solidFill>
                  <a:prstClr val="black"/>
                </a:solidFill>
                <a:latin typeface="Century Schoolbook"/>
                <a:ea typeface="宋体"/>
              </a:endParaRPr>
            </a:p>
            <a:p>
              <a:pPr marL="408193" indent="-408193" algn="just" fontAlgn="base">
                <a:spcBef>
                  <a:spcPct val="0"/>
                </a:spcBef>
                <a:spcAft>
                  <a:spcPct val="0"/>
                </a:spcAft>
                <a:buFontTx/>
                <a:buAutoNum type="arabicPeriod"/>
              </a:pPr>
              <a:r>
                <a:rPr lang="en-US" altLang="zh-CN" sz="1700" dirty="0" err="1">
                  <a:solidFill>
                    <a:prstClr val="black"/>
                  </a:solidFill>
                  <a:latin typeface="Century Schoolbook"/>
                  <a:ea typeface="宋体"/>
                </a:rPr>
                <a:t>StackStor</a:t>
              </a:r>
              <a:r>
                <a:rPr lang="zh-CN" altLang="en-US" sz="1700" dirty="0">
                  <a:solidFill>
                    <a:prstClr val="black"/>
                  </a:solidFill>
                  <a:latin typeface="Century Schoolbook"/>
                  <a:ea typeface="宋体"/>
                </a:rPr>
                <a:t>存储</a:t>
              </a:r>
              <a:endParaRPr lang="en-US" altLang="zh-CN" sz="1700" dirty="0">
                <a:solidFill>
                  <a:prstClr val="black"/>
                </a:solidFill>
                <a:latin typeface="Century Schoolbook"/>
                <a:ea typeface="宋体"/>
              </a:endParaRPr>
            </a:p>
          </p:txBody>
        </p:sp>
        <p:sp>
          <p:nvSpPr>
            <p:cNvPr id="26" name="圆角矩形 25"/>
            <p:cNvSpPr/>
            <p:nvPr/>
          </p:nvSpPr>
          <p:spPr>
            <a:xfrm>
              <a:off x="4247963" y="2717017"/>
              <a:ext cx="3703644" cy="204692"/>
            </a:xfrm>
            <a:prstGeom prst="round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700" dirty="0">
                  <a:solidFill>
                    <a:prstClr val="black"/>
                  </a:solidFill>
                  <a:latin typeface="Century Schoolbook"/>
                  <a:ea typeface="宋体"/>
                </a:rPr>
                <a:t>StackFoundry1.8</a:t>
              </a:r>
            </a:p>
          </p:txBody>
        </p:sp>
        <p:sp>
          <p:nvSpPr>
            <p:cNvPr id="35" name="圆角矩形 34"/>
            <p:cNvSpPr/>
            <p:nvPr/>
          </p:nvSpPr>
          <p:spPr>
            <a:xfrm>
              <a:off x="7236337" y="4677985"/>
              <a:ext cx="721922" cy="232970"/>
            </a:xfrm>
            <a:prstGeom prst="round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zh-CN" altLang="en-US" sz="1400" dirty="0">
                  <a:solidFill>
                    <a:prstClr val="black"/>
                  </a:solidFill>
                  <a:latin typeface="Century Schoolbook"/>
                  <a:ea typeface="宋体"/>
                </a:rPr>
                <a:t>计划研发</a:t>
              </a:r>
              <a:endParaRPr lang="en-US" altLang="zh-CN" sz="1400" dirty="0">
                <a:solidFill>
                  <a:prstClr val="black"/>
                </a:solidFill>
                <a:latin typeface="Century Schoolbook"/>
                <a:ea typeface="宋体"/>
              </a:endParaRPr>
            </a:p>
          </p:txBody>
        </p:sp>
        <p:sp>
          <p:nvSpPr>
            <p:cNvPr id="38" name="圆角矩形 37"/>
            <p:cNvSpPr/>
            <p:nvPr/>
          </p:nvSpPr>
          <p:spPr>
            <a:xfrm>
              <a:off x="5518593" y="1666907"/>
              <a:ext cx="2433015" cy="555075"/>
            </a:xfrm>
            <a:prstGeom prst="round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zh-CN" altLang="en-US" sz="1700" dirty="0">
                  <a:solidFill>
                    <a:prstClr val="black"/>
                  </a:solidFill>
                  <a:latin typeface="Century Schoolbook"/>
                  <a:ea typeface="宋体"/>
                </a:rPr>
                <a:t>升级</a:t>
              </a:r>
              <a:r>
                <a:rPr lang="en-US" altLang="zh-CN" sz="1700" dirty="0">
                  <a:solidFill>
                    <a:prstClr val="black"/>
                  </a:solidFill>
                  <a:latin typeface="Century Schoolbook"/>
                  <a:ea typeface="宋体"/>
                </a:rPr>
                <a:t>KVM</a:t>
              </a:r>
            </a:p>
            <a:p>
              <a:pPr marL="408193" indent="-408193" algn="just" fontAlgn="base">
                <a:spcBef>
                  <a:spcPct val="0"/>
                </a:spcBef>
                <a:spcAft>
                  <a:spcPct val="0"/>
                </a:spcAft>
                <a:buFontTx/>
                <a:buAutoNum type="arabicPeriod"/>
              </a:pPr>
              <a:r>
                <a:rPr lang="en-US" altLang="zh-CN" sz="1700" dirty="0" err="1">
                  <a:solidFill>
                    <a:prstClr val="black"/>
                  </a:solidFill>
                  <a:latin typeface="Century Schoolbook"/>
                  <a:ea typeface="宋体"/>
                </a:rPr>
                <a:t>StackCube</a:t>
              </a:r>
              <a:r>
                <a:rPr lang="zh-CN" altLang="en-US" sz="1700" dirty="0">
                  <a:solidFill>
                    <a:prstClr val="black"/>
                  </a:solidFill>
                  <a:latin typeface="Century Schoolbook"/>
                  <a:ea typeface="宋体"/>
                </a:rPr>
                <a:t>一体机</a:t>
              </a:r>
              <a:endParaRPr lang="en-US" altLang="zh-CN" sz="1700" dirty="0">
                <a:solidFill>
                  <a:prstClr val="black"/>
                </a:solidFill>
                <a:latin typeface="Century Schoolbook"/>
                <a:ea typeface="宋体"/>
              </a:endParaRPr>
            </a:p>
            <a:p>
              <a:pPr marL="408193" indent="-408193" algn="just" fontAlgn="base">
                <a:spcBef>
                  <a:spcPct val="0"/>
                </a:spcBef>
                <a:spcAft>
                  <a:spcPct val="0"/>
                </a:spcAft>
                <a:buFontTx/>
                <a:buAutoNum type="arabicPeriod"/>
              </a:pPr>
              <a:r>
                <a:rPr lang="en-US" altLang="zh-CN" sz="1700" dirty="0" err="1">
                  <a:solidFill>
                    <a:prstClr val="black"/>
                  </a:solidFill>
                  <a:latin typeface="Century Schoolbook"/>
                  <a:ea typeface="宋体"/>
                </a:rPr>
                <a:t>StackRack</a:t>
              </a:r>
              <a:r>
                <a:rPr lang="zh-CN" altLang="en-US" sz="1700" dirty="0">
                  <a:solidFill>
                    <a:prstClr val="black"/>
                  </a:solidFill>
                  <a:latin typeface="Century Schoolbook"/>
                  <a:ea typeface="宋体"/>
                </a:rPr>
                <a:t>整机柜</a:t>
              </a:r>
              <a:endParaRPr lang="en-US" altLang="zh-CN" sz="1700" dirty="0">
                <a:solidFill>
                  <a:prstClr val="black"/>
                </a:solidFill>
                <a:latin typeface="Century Schoolbook"/>
                <a:ea typeface="宋体"/>
              </a:endParaRPr>
            </a:p>
          </p:txBody>
        </p:sp>
        <p:sp>
          <p:nvSpPr>
            <p:cNvPr id="34" name="圆角矩形 33"/>
            <p:cNvSpPr/>
            <p:nvPr/>
          </p:nvSpPr>
          <p:spPr>
            <a:xfrm>
              <a:off x="6177018" y="2191343"/>
              <a:ext cx="1774588" cy="525677"/>
            </a:xfrm>
            <a:prstGeom prst="roundRect">
              <a:avLst/>
            </a:prstGeom>
            <a:solidFill>
              <a:srgbClr val="FF0000"/>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pPr>
              <a:r>
                <a:rPr lang="en-US" altLang="zh-CN" sz="1700" dirty="0">
                  <a:solidFill>
                    <a:prstClr val="black"/>
                  </a:solidFill>
                  <a:latin typeface="Century Schoolbook"/>
                  <a:ea typeface="宋体"/>
                </a:rPr>
                <a:t>CloudView200 2.0</a:t>
              </a:r>
            </a:p>
            <a:p>
              <a:pPr marL="408193" indent="-408193" algn="just" fontAlgn="base">
                <a:spcBef>
                  <a:spcPct val="0"/>
                </a:spcBef>
                <a:spcAft>
                  <a:spcPct val="0"/>
                </a:spcAft>
                <a:buFontTx/>
                <a:buAutoNum type="arabicPeriod"/>
              </a:pPr>
              <a:r>
                <a:rPr lang="zh-CN" altLang="en-US" sz="1700" dirty="0">
                  <a:solidFill>
                    <a:prstClr val="black"/>
                  </a:solidFill>
                  <a:latin typeface="Century Schoolbook"/>
                  <a:ea typeface="宋体"/>
                </a:rPr>
                <a:t>网络功能加强</a:t>
              </a:r>
              <a:endParaRPr lang="en-US" altLang="zh-CN" sz="1700" dirty="0">
                <a:solidFill>
                  <a:prstClr val="black"/>
                </a:solidFill>
                <a:latin typeface="Century Schoolbook"/>
                <a:ea typeface="宋体"/>
              </a:endParaRPr>
            </a:p>
            <a:p>
              <a:pPr marL="408193" indent="-408193" algn="just" fontAlgn="base">
                <a:spcBef>
                  <a:spcPct val="0"/>
                </a:spcBef>
                <a:spcAft>
                  <a:spcPct val="0"/>
                </a:spcAft>
                <a:buFontTx/>
                <a:buAutoNum type="arabicPeriod"/>
              </a:pPr>
              <a:r>
                <a:rPr lang="zh-CN" altLang="en-US" sz="1700" dirty="0">
                  <a:solidFill>
                    <a:prstClr val="black"/>
                  </a:solidFill>
                  <a:latin typeface="Century Schoolbook"/>
                  <a:ea typeface="宋体"/>
                </a:rPr>
                <a:t>安全加强</a:t>
              </a:r>
              <a:endParaRPr lang="en-US" altLang="zh-CN" sz="1700" dirty="0">
                <a:solidFill>
                  <a:prstClr val="black"/>
                </a:solidFill>
                <a:latin typeface="Century Schoolbook"/>
                <a:ea typeface="宋体"/>
              </a:endParaRPr>
            </a:p>
          </p:txBody>
        </p:sp>
      </p:grpSp>
    </p:spTree>
    <p:extLst>
      <p:ext uri="{BB962C8B-B14F-4D97-AF65-F5344CB8AC3E}">
        <p14:creationId xmlns:p14="http://schemas.microsoft.com/office/powerpoint/2010/main" val="180094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nvPr>
        </p:nvGraphicFramePr>
        <p:xfrm>
          <a:off x="1103445" y="1700808"/>
          <a:ext cx="10369153"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03373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1"/>
          <p:cNvGraphicFramePr>
            <a:graphicFrameLocks noGrp="1"/>
          </p:cNvGraphicFramePr>
          <p:nvPr>
            <p:ph sz="quarter" idx="12"/>
            <p:extLst>
              <p:ext uri="{D42A27DB-BD31-4B8C-83A1-F6EECF244321}">
                <p14:modId xmlns:p14="http://schemas.microsoft.com/office/powerpoint/2010/main" val="1491526474"/>
              </p:ext>
            </p:extLst>
          </p:nvPr>
        </p:nvGraphicFramePr>
        <p:xfrm>
          <a:off x="100210" y="1196982"/>
          <a:ext cx="11941480" cy="5040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本占位符 2"/>
          <p:cNvSpPr>
            <a:spLocks noGrp="1"/>
          </p:cNvSpPr>
          <p:nvPr>
            <p:ph type="body" sz="quarter" idx="13"/>
          </p:nvPr>
        </p:nvSpPr>
        <p:spPr>
          <a:xfrm>
            <a:off x="528353" y="334110"/>
            <a:ext cx="8581786" cy="571483"/>
          </a:xfrm>
        </p:spPr>
        <p:txBody>
          <a:bodyPr/>
          <a:lstStyle/>
          <a:p>
            <a:r>
              <a:rPr lang="en-US" altLang="zh-CN" dirty="0" err="1"/>
              <a:t>StackFoundry</a:t>
            </a:r>
            <a:r>
              <a:rPr lang="zh-CN" altLang="en-US" dirty="0"/>
              <a:t>希望解决的问题</a:t>
            </a:r>
          </a:p>
        </p:txBody>
      </p:sp>
    </p:spTree>
    <p:extLst>
      <p:ext uri="{BB962C8B-B14F-4D97-AF65-F5344CB8AC3E}">
        <p14:creationId xmlns:p14="http://schemas.microsoft.com/office/powerpoint/2010/main" val="12266668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79729CA3-094E-4D47-AB38-1E39E4A2451E}"/>
                                            </p:graphicEl>
                                          </p:spTgt>
                                        </p:tgtEl>
                                        <p:attrNameLst>
                                          <p:attrName>style.visibility</p:attrName>
                                        </p:attrNameLst>
                                      </p:cBhvr>
                                      <p:to>
                                        <p:strVal val="visible"/>
                                      </p:to>
                                    </p:set>
                                    <p:animEffect transition="in" filter="fade">
                                      <p:cBhvr>
                                        <p:cTn id="7" dur="500"/>
                                        <p:tgtEl>
                                          <p:spTgt spid="2">
                                            <p:graphicEl>
                                              <a:dgm id="{79729CA3-094E-4D47-AB38-1E39E4A2451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705F2A4F-DA56-438D-880F-2B755D66E8A7}"/>
                                            </p:graphicEl>
                                          </p:spTgt>
                                        </p:tgtEl>
                                        <p:attrNameLst>
                                          <p:attrName>style.visibility</p:attrName>
                                        </p:attrNameLst>
                                      </p:cBhvr>
                                      <p:to>
                                        <p:strVal val="visible"/>
                                      </p:to>
                                    </p:set>
                                    <p:animEffect transition="in" filter="fade">
                                      <p:cBhvr>
                                        <p:cTn id="10" dur="500"/>
                                        <p:tgtEl>
                                          <p:spTgt spid="2">
                                            <p:graphicEl>
                                              <a:dgm id="{705F2A4F-DA56-438D-880F-2B755D66E8A7}"/>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graphicEl>
                                              <a:dgm id="{5087F7EE-BD08-4C17-8721-91177BA17A94}"/>
                                            </p:graphicEl>
                                          </p:spTgt>
                                        </p:tgtEl>
                                        <p:attrNameLst>
                                          <p:attrName>style.visibility</p:attrName>
                                        </p:attrNameLst>
                                      </p:cBhvr>
                                      <p:to>
                                        <p:strVal val="visible"/>
                                      </p:to>
                                    </p:set>
                                    <p:animEffect transition="in" filter="fade">
                                      <p:cBhvr>
                                        <p:cTn id="15" dur="500"/>
                                        <p:tgtEl>
                                          <p:spTgt spid="2">
                                            <p:graphicEl>
                                              <a:dgm id="{5087F7EE-BD08-4C17-8721-91177BA17A94}"/>
                                            </p:graphic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028CA0E2-71D8-42EE-A01C-C39460F36D5E}"/>
                                            </p:graphicEl>
                                          </p:spTgt>
                                        </p:tgtEl>
                                        <p:attrNameLst>
                                          <p:attrName>style.visibility</p:attrName>
                                        </p:attrNameLst>
                                      </p:cBhvr>
                                      <p:to>
                                        <p:strVal val="visible"/>
                                      </p:to>
                                    </p:set>
                                    <p:animEffect transition="in" filter="fade">
                                      <p:cBhvr>
                                        <p:cTn id="19" dur="500"/>
                                        <p:tgtEl>
                                          <p:spTgt spid="2">
                                            <p:graphicEl>
                                              <a:dgm id="{028CA0E2-71D8-42EE-A01C-C39460F36D5E}"/>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graphicEl>
                                              <a:dgm id="{09421A66-1550-4059-9068-DFD13F54862D}"/>
                                            </p:graphicEl>
                                          </p:spTgt>
                                        </p:tgtEl>
                                        <p:attrNameLst>
                                          <p:attrName>style.visibility</p:attrName>
                                        </p:attrNameLst>
                                      </p:cBhvr>
                                      <p:to>
                                        <p:strVal val="visible"/>
                                      </p:to>
                                    </p:set>
                                    <p:animEffect transition="in" filter="fade">
                                      <p:cBhvr>
                                        <p:cTn id="24" dur="500"/>
                                        <p:tgtEl>
                                          <p:spTgt spid="2">
                                            <p:graphicEl>
                                              <a:dgm id="{09421A66-1550-4059-9068-DFD13F54862D}"/>
                                            </p:graphic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
                                            <p:graphicEl>
                                              <a:dgm id="{3D506507-3CB2-4EFA-BF65-DFF393E5DF88}"/>
                                            </p:graphicEl>
                                          </p:spTgt>
                                        </p:tgtEl>
                                        <p:attrNameLst>
                                          <p:attrName>style.visibility</p:attrName>
                                        </p:attrNameLst>
                                      </p:cBhvr>
                                      <p:to>
                                        <p:strVal val="visible"/>
                                      </p:to>
                                    </p:set>
                                    <p:animEffect transition="in" filter="fade">
                                      <p:cBhvr>
                                        <p:cTn id="28" dur="500"/>
                                        <p:tgtEl>
                                          <p:spTgt spid="2">
                                            <p:graphicEl>
                                              <a:dgm id="{3D506507-3CB2-4EFA-BF65-DFF393E5DF88}"/>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graphicEl>
                                              <a:dgm id="{E4AE3073-9B2F-4A7E-A102-C89572F268CB}"/>
                                            </p:graphicEl>
                                          </p:spTgt>
                                        </p:tgtEl>
                                        <p:attrNameLst>
                                          <p:attrName>style.visibility</p:attrName>
                                        </p:attrNameLst>
                                      </p:cBhvr>
                                      <p:to>
                                        <p:strVal val="visible"/>
                                      </p:to>
                                    </p:set>
                                    <p:animEffect transition="in" filter="fade">
                                      <p:cBhvr>
                                        <p:cTn id="33" dur="500"/>
                                        <p:tgtEl>
                                          <p:spTgt spid="2">
                                            <p:graphicEl>
                                              <a:dgm id="{E4AE3073-9B2F-4A7E-A102-C89572F268CB}"/>
                                            </p:graphic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
                                            <p:graphicEl>
                                              <a:dgm id="{A16BA156-D50D-4A96-B1B9-A582E43A9320}"/>
                                            </p:graphicEl>
                                          </p:spTgt>
                                        </p:tgtEl>
                                        <p:attrNameLst>
                                          <p:attrName>style.visibility</p:attrName>
                                        </p:attrNameLst>
                                      </p:cBhvr>
                                      <p:to>
                                        <p:strVal val="visible"/>
                                      </p:to>
                                    </p:set>
                                    <p:animEffect transition="in" filter="fade">
                                      <p:cBhvr>
                                        <p:cTn id="37" dur="500"/>
                                        <p:tgtEl>
                                          <p:spTgt spid="2">
                                            <p:graphicEl>
                                              <a:dgm id="{A16BA156-D50D-4A96-B1B9-A582E43A932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graphicEl>
                                              <a:dgm id="{49817EFA-390E-41DE-ADB4-5055FDD8B136}"/>
                                            </p:graphicEl>
                                          </p:spTgt>
                                        </p:tgtEl>
                                        <p:attrNameLst>
                                          <p:attrName>style.visibility</p:attrName>
                                        </p:attrNameLst>
                                      </p:cBhvr>
                                      <p:to>
                                        <p:strVal val="visible"/>
                                      </p:to>
                                    </p:set>
                                    <p:animEffect transition="in" filter="fade">
                                      <p:cBhvr>
                                        <p:cTn id="42" dur="500"/>
                                        <p:tgtEl>
                                          <p:spTgt spid="2">
                                            <p:graphicEl>
                                              <a:dgm id="{49817EFA-390E-41DE-ADB4-5055FDD8B136}"/>
                                            </p:graphicEl>
                                          </p:spTgt>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
                                            <p:graphicEl>
                                              <a:dgm id="{9A657D1E-850A-4DCB-99B5-8D2FB1B6D196}"/>
                                            </p:graphicEl>
                                          </p:spTgt>
                                        </p:tgtEl>
                                        <p:attrNameLst>
                                          <p:attrName>style.visibility</p:attrName>
                                        </p:attrNameLst>
                                      </p:cBhvr>
                                      <p:to>
                                        <p:strVal val="visible"/>
                                      </p:to>
                                    </p:set>
                                    <p:animEffect transition="in" filter="fade">
                                      <p:cBhvr>
                                        <p:cTn id="46" dur="500"/>
                                        <p:tgtEl>
                                          <p:spTgt spid="2">
                                            <p:graphicEl>
                                              <a:dgm id="{9A657D1E-850A-4DCB-99B5-8D2FB1B6D19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3" y="994866"/>
            <a:ext cx="12191999" cy="5435914"/>
          </a:xfrm>
          <a:prstGeom prst="rect">
            <a:avLst/>
          </a:prstGeom>
        </p:spPr>
      </p:pic>
      <p:graphicFrame>
        <p:nvGraphicFramePr>
          <p:cNvPr id="2" name="内容占位符 1"/>
          <p:cNvGraphicFramePr>
            <a:graphicFrameLocks noGrp="1"/>
          </p:cNvGraphicFramePr>
          <p:nvPr>
            <p:ph sz="quarter" idx="12"/>
            <p:extLst>
              <p:ext uri="{D42A27DB-BD31-4B8C-83A1-F6EECF244321}">
                <p14:modId xmlns:p14="http://schemas.microsoft.com/office/powerpoint/2010/main" val="4197537493"/>
              </p:ext>
            </p:extLst>
          </p:nvPr>
        </p:nvGraphicFramePr>
        <p:xfrm>
          <a:off x="624424" y="1196982"/>
          <a:ext cx="10943168" cy="5040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文本占位符 2"/>
          <p:cNvSpPr>
            <a:spLocks noGrp="1"/>
          </p:cNvSpPr>
          <p:nvPr>
            <p:ph type="body" sz="quarter" idx="13"/>
          </p:nvPr>
        </p:nvSpPr>
        <p:spPr/>
        <p:txBody>
          <a:bodyPr/>
          <a:lstStyle/>
          <a:p>
            <a:r>
              <a:rPr lang="en-US" altLang="zh-CN" dirty="0" err="1"/>
              <a:t>StackFoundry</a:t>
            </a:r>
            <a:r>
              <a:rPr lang="zh-CN" altLang="en-US" dirty="0"/>
              <a:t>设计目标</a:t>
            </a:r>
          </a:p>
        </p:txBody>
      </p:sp>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8419" y="3162053"/>
            <a:ext cx="1976865" cy="1137039"/>
          </a:xfrm>
          <a:prstGeom prst="rect">
            <a:avLst/>
          </a:prstGeom>
        </p:spPr>
      </p:pic>
    </p:spTree>
    <p:extLst>
      <p:ext uri="{BB962C8B-B14F-4D97-AF65-F5344CB8AC3E}">
        <p14:creationId xmlns:p14="http://schemas.microsoft.com/office/powerpoint/2010/main" val="8394893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D544EB6E-640F-41EE-A221-3B6A59A0A2F7}"/>
                                            </p:graphicEl>
                                          </p:spTgt>
                                        </p:tgtEl>
                                        <p:attrNameLst>
                                          <p:attrName>style.visibility</p:attrName>
                                        </p:attrNameLst>
                                      </p:cBhvr>
                                      <p:to>
                                        <p:strVal val="visible"/>
                                      </p:to>
                                    </p:set>
                                    <p:animEffect transition="in" filter="fade">
                                      <p:cBhvr>
                                        <p:cTn id="7" dur="500"/>
                                        <p:tgtEl>
                                          <p:spTgt spid="2">
                                            <p:graphicEl>
                                              <a:dgm id="{D544EB6E-640F-41EE-A221-3B6A59A0A2F7}"/>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2">
                                            <p:graphicEl>
                                              <a:dgm id="{E66E3292-CF09-4B4A-A01F-0C649972D832}"/>
                                            </p:graphicEl>
                                          </p:spTgt>
                                        </p:tgtEl>
                                        <p:attrNameLst>
                                          <p:attrName>style.visibility</p:attrName>
                                        </p:attrNameLst>
                                      </p:cBhvr>
                                      <p:to>
                                        <p:strVal val="visible"/>
                                      </p:to>
                                    </p:set>
                                    <p:animEffect transition="in" filter="fade">
                                      <p:cBhvr>
                                        <p:cTn id="14" dur="500"/>
                                        <p:tgtEl>
                                          <p:spTgt spid="2">
                                            <p:graphicEl>
                                              <a:dgm id="{E66E3292-CF09-4B4A-A01F-0C649972D832}"/>
                                            </p:graphicEl>
                                          </p:spTgt>
                                        </p:tgtEl>
                                      </p:cBhvr>
                                    </p:animEffect>
                                  </p:childTnLst>
                                </p:cTn>
                              </p:par>
                            </p:childTnLst>
                          </p:cTn>
                        </p:par>
                        <p:par>
                          <p:cTn id="15" fill="hold">
                            <p:stCondLst>
                              <p:cond delay="1500"/>
                            </p:stCondLst>
                            <p:childTnLst>
                              <p:par>
                                <p:cTn id="16" presetID="10" presetClass="entr" presetSubtype="0" fill="hold" grpId="0" nodeType="afterEffect">
                                  <p:stCondLst>
                                    <p:cond delay="500"/>
                                  </p:stCondLst>
                                  <p:childTnLst>
                                    <p:set>
                                      <p:cBhvr>
                                        <p:cTn id="17" dur="1" fill="hold">
                                          <p:stCondLst>
                                            <p:cond delay="0"/>
                                          </p:stCondLst>
                                        </p:cTn>
                                        <p:tgtEl>
                                          <p:spTgt spid="2">
                                            <p:graphicEl>
                                              <a:dgm id="{F69A2F2E-47C4-4B13-A068-98BC50FAA189}"/>
                                            </p:graphicEl>
                                          </p:spTgt>
                                        </p:tgtEl>
                                        <p:attrNameLst>
                                          <p:attrName>style.visibility</p:attrName>
                                        </p:attrNameLst>
                                      </p:cBhvr>
                                      <p:to>
                                        <p:strVal val="visible"/>
                                      </p:to>
                                    </p:set>
                                    <p:animEffect transition="in" filter="fade">
                                      <p:cBhvr>
                                        <p:cTn id="18" dur="500"/>
                                        <p:tgtEl>
                                          <p:spTgt spid="2">
                                            <p:graphicEl>
                                              <a:dgm id="{F69A2F2E-47C4-4B13-A068-98BC50FAA189}"/>
                                            </p:graphicEl>
                                          </p:spTgt>
                                        </p:tgtEl>
                                      </p:cBhvr>
                                    </p:animEffect>
                                  </p:childTnLst>
                                </p:cTn>
                              </p:par>
                            </p:childTnLst>
                          </p:cTn>
                        </p:par>
                        <p:par>
                          <p:cTn id="19" fill="hold">
                            <p:stCondLst>
                              <p:cond delay="2500"/>
                            </p:stCondLst>
                            <p:childTnLst>
                              <p:par>
                                <p:cTn id="20" presetID="10" presetClass="entr" presetSubtype="0" fill="hold" grpId="0" nodeType="afterEffect">
                                  <p:stCondLst>
                                    <p:cond delay="500"/>
                                  </p:stCondLst>
                                  <p:childTnLst>
                                    <p:set>
                                      <p:cBhvr>
                                        <p:cTn id="21" dur="1" fill="hold">
                                          <p:stCondLst>
                                            <p:cond delay="0"/>
                                          </p:stCondLst>
                                        </p:cTn>
                                        <p:tgtEl>
                                          <p:spTgt spid="2">
                                            <p:graphicEl>
                                              <a:dgm id="{4645FA78-40CF-44C2-90AD-0C9F20C8C0C5}"/>
                                            </p:graphicEl>
                                          </p:spTgt>
                                        </p:tgtEl>
                                        <p:attrNameLst>
                                          <p:attrName>style.visibility</p:attrName>
                                        </p:attrNameLst>
                                      </p:cBhvr>
                                      <p:to>
                                        <p:strVal val="visible"/>
                                      </p:to>
                                    </p:set>
                                    <p:animEffect transition="in" filter="fade">
                                      <p:cBhvr>
                                        <p:cTn id="22" dur="500"/>
                                        <p:tgtEl>
                                          <p:spTgt spid="2">
                                            <p:graphicEl>
                                              <a:dgm id="{4645FA78-40CF-44C2-90AD-0C9F20C8C0C5}"/>
                                            </p:graphicEl>
                                          </p:spTgt>
                                        </p:tgtEl>
                                      </p:cBhvr>
                                    </p:animEffect>
                                  </p:childTnLst>
                                </p:cTn>
                              </p:par>
                            </p:childTnLst>
                          </p:cTn>
                        </p:par>
                        <p:par>
                          <p:cTn id="23" fill="hold">
                            <p:stCondLst>
                              <p:cond delay="3500"/>
                            </p:stCondLst>
                            <p:childTnLst>
                              <p:par>
                                <p:cTn id="24" presetID="10" presetClass="entr" presetSubtype="0" fill="hold" grpId="0" nodeType="afterEffect">
                                  <p:stCondLst>
                                    <p:cond delay="500"/>
                                  </p:stCondLst>
                                  <p:childTnLst>
                                    <p:set>
                                      <p:cBhvr>
                                        <p:cTn id="25" dur="1" fill="hold">
                                          <p:stCondLst>
                                            <p:cond delay="0"/>
                                          </p:stCondLst>
                                        </p:cTn>
                                        <p:tgtEl>
                                          <p:spTgt spid="2">
                                            <p:graphicEl>
                                              <a:dgm id="{E76430B1-DBC9-41DA-A93A-54037A41CD54}"/>
                                            </p:graphicEl>
                                          </p:spTgt>
                                        </p:tgtEl>
                                        <p:attrNameLst>
                                          <p:attrName>style.visibility</p:attrName>
                                        </p:attrNameLst>
                                      </p:cBhvr>
                                      <p:to>
                                        <p:strVal val="visible"/>
                                      </p:to>
                                    </p:set>
                                    <p:animEffect transition="in" filter="fade">
                                      <p:cBhvr>
                                        <p:cTn id="26" dur="500"/>
                                        <p:tgtEl>
                                          <p:spTgt spid="2">
                                            <p:graphicEl>
                                              <a:dgm id="{E76430B1-DBC9-41DA-A93A-54037A41CD5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11"/>
          <p:cNvSpPr>
            <a:spLocks noGrp="1"/>
          </p:cNvSpPr>
          <p:nvPr>
            <p:ph type="body" sz="quarter" idx="13"/>
          </p:nvPr>
        </p:nvSpPr>
        <p:spPr/>
        <p:txBody>
          <a:bodyPr/>
          <a:lstStyle/>
          <a:p>
            <a:r>
              <a:rPr lang="en-US" altLang="zh-CN" dirty="0" err="1"/>
              <a:t>StackFoundry</a:t>
            </a:r>
            <a:r>
              <a:rPr lang="zh-CN" altLang="en-US" dirty="0"/>
              <a:t>总体架构</a:t>
            </a:r>
          </a:p>
        </p:txBody>
      </p:sp>
      <p:sp>
        <p:nvSpPr>
          <p:cNvPr id="2" name="Rectangle 2"/>
          <p:cNvSpPr>
            <a:spLocks noChangeArrowheads="1"/>
          </p:cNvSpPr>
          <p:nvPr/>
        </p:nvSpPr>
        <p:spPr bwMode="auto">
          <a:xfrm>
            <a:off x="2" y="-184665"/>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latin typeface="Century Schoolbook"/>
              <a:ea typeface="宋体"/>
            </a:endParaRPr>
          </a:p>
        </p:txBody>
      </p:sp>
      <p:graphicFrame>
        <p:nvGraphicFramePr>
          <p:cNvPr id="3" name="对象 2"/>
          <p:cNvGraphicFramePr>
            <a:graphicFrameLocks noChangeAspect="1"/>
          </p:cNvGraphicFramePr>
          <p:nvPr>
            <p:extLst/>
          </p:nvPr>
        </p:nvGraphicFramePr>
        <p:xfrm>
          <a:off x="36654" y="1196759"/>
          <a:ext cx="12155353" cy="4248473"/>
        </p:xfrm>
        <a:graphic>
          <a:graphicData uri="http://schemas.openxmlformats.org/presentationml/2006/ole">
            <mc:AlternateContent xmlns:mc="http://schemas.openxmlformats.org/markup-compatibility/2006">
              <mc:Choice xmlns:v="urn:schemas-microsoft-com:vml" Requires="v">
                <p:oleObj spid="_x0000_s8194" name="Visio" r:id="rId4" imgW="10020264" imgH="4667434" progId="Visio.Drawing.15">
                  <p:embed/>
                </p:oleObj>
              </mc:Choice>
              <mc:Fallback>
                <p:oleObj name="Visio" r:id="rId4" imgW="10020264" imgH="4667434"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4" y="1196759"/>
                        <a:ext cx="12155353" cy="4248473"/>
                      </a:xfrm>
                      <a:prstGeom prst="rect">
                        <a:avLst/>
                      </a:prstGeom>
                      <a:noFill/>
                    </p:spPr>
                  </p:pic>
                </p:oleObj>
              </mc:Fallback>
            </mc:AlternateContent>
          </a:graphicData>
        </a:graphic>
      </p:graphicFrame>
      <p:sp>
        <p:nvSpPr>
          <p:cNvPr id="4" name="矩形 3"/>
          <p:cNvSpPr/>
          <p:nvPr/>
        </p:nvSpPr>
        <p:spPr bwMode="auto">
          <a:xfrm>
            <a:off x="911427" y="2132856"/>
            <a:ext cx="8448939" cy="2088232"/>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
                <a:srgbClr val="000000"/>
              </a:buClr>
              <a:buSzPct val="100000"/>
            </a:pPr>
            <a:endParaRPr lang="zh-CN" altLang="en-US">
              <a:solidFill>
                <a:prstClr val="black"/>
              </a:solidFill>
              <a:latin typeface="Times New Roman" pitchFamily="18" charset="0"/>
              <a:ea typeface="宋体" pitchFamily="2" charset="-122"/>
            </a:endParaRPr>
          </a:p>
        </p:txBody>
      </p:sp>
      <p:sp>
        <p:nvSpPr>
          <p:cNvPr id="8" name="矩形 7"/>
          <p:cNvSpPr/>
          <p:nvPr/>
        </p:nvSpPr>
        <p:spPr bwMode="auto">
          <a:xfrm>
            <a:off x="1199457" y="4221095"/>
            <a:ext cx="5568620" cy="449287"/>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
                <a:srgbClr val="000000"/>
              </a:buClr>
              <a:buSzPct val="100000"/>
            </a:pPr>
            <a:endParaRPr lang="zh-CN" altLang="en-US">
              <a:solidFill>
                <a:prstClr val="black"/>
              </a:solidFill>
              <a:latin typeface="Times New Roman" pitchFamily="18" charset="0"/>
              <a:ea typeface="宋体" pitchFamily="2" charset="-122"/>
            </a:endParaRPr>
          </a:p>
        </p:txBody>
      </p:sp>
      <p:sp>
        <p:nvSpPr>
          <p:cNvPr id="9" name="矩形 8"/>
          <p:cNvSpPr/>
          <p:nvPr/>
        </p:nvSpPr>
        <p:spPr bwMode="auto">
          <a:xfrm>
            <a:off x="9360364" y="1385393"/>
            <a:ext cx="1920213" cy="3771800"/>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
                <a:srgbClr val="000000"/>
              </a:buClr>
              <a:buSzPct val="100000"/>
            </a:pPr>
            <a:endParaRPr lang="zh-CN" altLang="en-US">
              <a:solidFill>
                <a:prstClr val="black"/>
              </a:solidFill>
              <a:latin typeface="Times New Roman" pitchFamily="18" charset="0"/>
              <a:ea typeface="宋体" pitchFamily="2" charset="-122"/>
            </a:endParaRPr>
          </a:p>
        </p:txBody>
      </p:sp>
      <p:sp>
        <p:nvSpPr>
          <p:cNvPr id="5" name="爆炸形 1 4"/>
          <p:cNvSpPr/>
          <p:nvPr/>
        </p:nvSpPr>
        <p:spPr bwMode="auto">
          <a:xfrm>
            <a:off x="239350" y="5375451"/>
            <a:ext cx="4366155" cy="914400"/>
          </a:xfrm>
          <a:prstGeom prst="irregularSeal1">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
                <a:srgbClr val="000000"/>
              </a:buClr>
              <a:buSzPct val="100000"/>
            </a:pPr>
            <a:r>
              <a:rPr lang="en-US" altLang="zh-CN" dirty="0" err="1">
                <a:ln w="0"/>
                <a:solidFill>
                  <a:prstClr val="black"/>
                </a:solidFill>
                <a:effectLst>
                  <a:outerShdw blurRad="38100" dist="19050" dir="2700000" algn="tl" rotWithShape="0">
                    <a:prstClr val="black">
                      <a:alpha val="40000"/>
                    </a:prstClr>
                  </a:outerShdw>
                </a:effectLst>
                <a:latin typeface="Times New Roman" pitchFamily="18" charset="0"/>
                <a:ea typeface="宋体" pitchFamily="2" charset="-122"/>
              </a:rPr>
              <a:t>PaaS</a:t>
            </a:r>
            <a:r>
              <a:rPr lang="zh-CN" altLang="en-US" dirty="0">
                <a:ln w="0"/>
                <a:solidFill>
                  <a:prstClr val="black"/>
                </a:solidFill>
                <a:effectLst>
                  <a:outerShdw blurRad="38100" dist="19050" dir="2700000" algn="tl" rotWithShape="0">
                    <a:prstClr val="black">
                      <a:alpha val="40000"/>
                    </a:prstClr>
                  </a:outerShdw>
                </a:effectLst>
                <a:latin typeface="Times New Roman" pitchFamily="18" charset="0"/>
                <a:ea typeface="宋体" pitchFamily="2" charset="-122"/>
              </a:rPr>
              <a:t>框架与服务</a:t>
            </a:r>
          </a:p>
        </p:txBody>
      </p:sp>
      <p:sp>
        <p:nvSpPr>
          <p:cNvPr id="10" name="爆炸形 1 9"/>
          <p:cNvSpPr/>
          <p:nvPr/>
        </p:nvSpPr>
        <p:spPr bwMode="auto">
          <a:xfrm>
            <a:off x="4808208" y="5375451"/>
            <a:ext cx="2880320" cy="914400"/>
          </a:xfrm>
          <a:prstGeom prst="irregularSeal1">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
                <a:srgbClr val="000000"/>
              </a:buClr>
              <a:buSzPct val="100000"/>
            </a:pPr>
            <a:r>
              <a:rPr lang="en-US" altLang="zh-CN" dirty="0" err="1">
                <a:ln w="0"/>
                <a:solidFill>
                  <a:prstClr val="black"/>
                </a:solidFill>
                <a:effectLst>
                  <a:outerShdw blurRad="38100" dist="19050" dir="2700000" algn="tl" rotWithShape="0">
                    <a:prstClr val="black">
                      <a:alpha val="40000"/>
                    </a:prstClr>
                  </a:outerShdw>
                </a:effectLst>
                <a:latin typeface="Century Schoolbook"/>
                <a:ea typeface="宋体"/>
              </a:rPr>
              <a:t>IaaS</a:t>
            </a:r>
            <a:r>
              <a:rPr lang="zh-CN" altLang="en-US" dirty="0">
                <a:ln w="0"/>
                <a:solidFill>
                  <a:prstClr val="black"/>
                </a:solidFill>
                <a:effectLst>
                  <a:outerShdw blurRad="38100" dist="19050" dir="2700000" algn="tl" rotWithShape="0">
                    <a:prstClr val="black">
                      <a:alpha val="40000"/>
                    </a:prstClr>
                  </a:outerShdw>
                </a:effectLst>
                <a:latin typeface="Century Schoolbook"/>
                <a:ea typeface="宋体"/>
              </a:rPr>
              <a:t>适配</a:t>
            </a:r>
            <a:endParaRPr lang="zh-CN" altLang="en-US" dirty="0">
              <a:ln w="0"/>
              <a:solidFill>
                <a:prstClr val="black"/>
              </a:solidFill>
              <a:effectLst>
                <a:outerShdw blurRad="38100" dist="19050" dir="2700000" algn="tl" rotWithShape="0">
                  <a:prstClr val="black">
                    <a:alpha val="40000"/>
                  </a:prstClr>
                </a:outerShdw>
              </a:effectLst>
              <a:latin typeface="Times New Roman" pitchFamily="18" charset="0"/>
              <a:ea typeface="宋体" pitchFamily="2" charset="-122"/>
            </a:endParaRPr>
          </a:p>
        </p:txBody>
      </p:sp>
      <p:sp>
        <p:nvSpPr>
          <p:cNvPr id="11" name="爆炸形 1 10"/>
          <p:cNvSpPr/>
          <p:nvPr/>
        </p:nvSpPr>
        <p:spPr bwMode="auto">
          <a:xfrm>
            <a:off x="8112227" y="5375451"/>
            <a:ext cx="3264362" cy="914400"/>
          </a:xfrm>
          <a:prstGeom prst="irregularSeal1">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
                <a:srgbClr val="000000"/>
              </a:buClr>
              <a:buSzPct val="100000"/>
            </a:pPr>
            <a:r>
              <a:rPr lang="zh-CN" altLang="en-US" dirty="0">
                <a:ln w="0"/>
                <a:solidFill>
                  <a:prstClr val="black"/>
                </a:solidFill>
                <a:effectLst>
                  <a:outerShdw blurRad="38100" dist="19050" dir="2700000" algn="tl" rotWithShape="0">
                    <a:prstClr val="black">
                      <a:alpha val="40000"/>
                    </a:prstClr>
                  </a:outerShdw>
                </a:effectLst>
                <a:latin typeface="Century Schoolbook"/>
                <a:ea typeface="宋体"/>
              </a:rPr>
              <a:t>云服务运维</a:t>
            </a:r>
            <a:endParaRPr lang="zh-CN" altLang="en-US" dirty="0">
              <a:ln w="0"/>
              <a:solidFill>
                <a:prstClr val="black"/>
              </a:solidFill>
              <a:effectLst>
                <a:outerShdw blurRad="38100" dist="19050" dir="2700000" algn="tl" rotWithShape="0">
                  <a:prstClr val="black">
                    <a:alpha val="40000"/>
                  </a:prstClr>
                </a:outerShdw>
              </a:effectLst>
              <a:latin typeface="Times New Roman" pitchFamily="18" charset="0"/>
              <a:ea typeface="宋体" pitchFamily="2" charset="-122"/>
            </a:endParaRPr>
          </a:p>
        </p:txBody>
      </p:sp>
    </p:spTree>
    <p:extLst>
      <p:ext uri="{BB962C8B-B14F-4D97-AF65-F5344CB8AC3E}">
        <p14:creationId xmlns:p14="http://schemas.microsoft.com/office/powerpoint/2010/main" val="20799427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3000"/>
                            </p:stCondLst>
                            <p:childTnLst>
                              <p:par>
                                <p:cTn id="16" presetID="10" presetClass="entr" presetSubtype="0" fill="hold" grpId="0" nodeType="afterEffect">
                                  <p:stCondLst>
                                    <p:cond delay="2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500"/>
                            </p:stCondLst>
                            <p:childTnLst>
                              <p:par>
                                <p:cTn id="23" presetID="10" presetClass="entr" presetSubtype="0" fill="hold" grpId="0" nodeType="afterEffect">
                                  <p:stCondLst>
                                    <p:cond delay="2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5" grpId="0" animBg="1"/>
      <p:bldP spid="10"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3"/>
          </p:nvPr>
        </p:nvSpPr>
        <p:spPr/>
        <p:txBody>
          <a:bodyPr/>
          <a:lstStyle/>
          <a:p>
            <a:r>
              <a:rPr lang="en-US" altLang="zh-CN" dirty="0" err="1"/>
              <a:t>StackFoundry</a:t>
            </a:r>
            <a:r>
              <a:rPr lang="zh-CN" altLang="en-US" dirty="0"/>
              <a:t>服务列表</a:t>
            </a:r>
          </a:p>
        </p:txBody>
      </p:sp>
      <p:graphicFrame>
        <p:nvGraphicFramePr>
          <p:cNvPr id="3" name="对象 2"/>
          <p:cNvGraphicFramePr>
            <a:graphicFrameLocks noChangeAspect="1"/>
          </p:cNvGraphicFramePr>
          <p:nvPr>
            <p:extLst>
              <p:ext uri="{D42A27DB-BD31-4B8C-83A1-F6EECF244321}">
                <p14:modId xmlns:p14="http://schemas.microsoft.com/office/powerpoint/2010/main" val="776392194"/>
              </p:ext>
            </p:extLst>
          </p:nvPr>
        </p:nvGraphicFramePr>
        <p:xfrm>
          <a:off x="177446" y="1033773"/>
          <a:ext cx="11620897" cy="5419564"/>
        </p:xfrm>
        <a:graphic>
          <a:graphicData uri="http://schemas.openxmlformats.org/presentationml/2006/ole">
            <mc:AlternateContent xmlns:mc="http://schemas.openxmlformats.org/markup-compatibility/2006">
              <mc:Choice xmlns:v="urn:schemas-microsoft-com:vml" Requires="v">
                <p:oleObj spid="_x0000_s9218" name="Visio" r:id="rId4" imgW="4514869" imgH="2810046" progId="Visio.Drawing.15">
                  <p:embed/>
                </p:oleObj>
              </mc:Choice>
              <mc:Fallback>
                <p:oleObj name="Visio" r:id="rId4" imgW="4514869" imgH="2810046" progId="Visio.Drawing.15">
                  <p:embed/>
                  <p:pic>
                    <p:nvPicPr>
                      <p:cNvPr id="0" name=""/>
                      <p:cNvPicPr>
                        <a:picLocks noChangeAspect="1" noChangeArrowheads="1"/>
                      </p:cNvPicPr>
                      <p:nvPr/>
                    </p:nvPicPr>
                    <p:blipFill>
                      <a:blip r:embed="rId5"/>
                      <a:srcRect/>
                      <a:stretch>
                        <a:fillRect/>
                      </a:stretch>
                    </p:blipFill>
                    <p:spPr bwMode="auto">
                      <a:xfrm>
                        <a:off x="177446" y="1033773"/>
                        <a:ext cx="11620897" cy="5419564"/>
                      </a:xfrm>
                      <a:prstGeom prst="rect">
                        <a:avLst/>
                      </a:prstGeom>
                      <a:noFill/>
                    </p:spPr>
                  </p:pic>
                </p:oleObj>
              </mc:Fallback>
            </mc:AlternateContent>
          </a:graphicData>
        </a:graphic>
      </p:graphicFrame>
      <p:sp>
        <p:nvSpPr>
          <p:cNvPr id="4" name="爆炸形 2 3"/>
          <p:cNvSpPr/>
          <p:nvPr/>
        </p:nvSpPr>
        <p:spPr bwMode="auto">
          <a:xfrm>
            <a:off x="7824193" y="4437112"/>
            <a:ext cx="3840426" cy="2016224"/>
          </a:xfrm>
          <a:prstGeom prst="irregularSeal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buClr>
                <a:srgbClr val="000000"/>
              </a:buClr>
              <a:buSzPct val="100000"/>
            </a:pPr>
            <a:r>
              <a:rPr lang="zh-CN" altLang="en-US" sz="2000" dirty="0">
                <a:ln w="0"/>
                <a:solidFill>
                  <a:prstClr val="black"/>
                </a:solidFill>
                <a:effectLst>
                  <a:outerShdw blurRad="38100" dist="19050" dir="2700000" algn="tl" rotWithShape="0">
                    <a:prstClr val="black">
                      <a:alpha val="40000"/>
                    </a:prstClr>
                  </a:outerShdw>
                </a:effectLst>
                <a:latin typeface="Times New Roman" pitchFamily="18" charset="0"/>
                <a:ea typeface="宋体" pitchFamily="2" charset="-122"/>
              </a:rPr>
              <a:t>持续优化、扩充。</a:t>
            </a:r>
          </a:p>
        </p:txBody>
      </p:sp>
    </p:spTree>
    <p:extLst>
      <p:ext uri="{BB962C8B-B14F-4D97-AF65-F5344CB8AC3E}">
        <p14:creationId xmlns:p14="http://schemas.microsoft.com/office/powerpoint/2010/main" val="30366590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sz="quarter" idx="12"/>
            <p:extLst>
              <p:ext uri="{D42A27DB-BD31-4B8C-83A1-F6EECF244321}">
                <p14:modId xmlns:p14="http://schemas.microsoft.com/office/powerpoint/2010/main" val="2956948922"/>
              </p:ext>
            </p:extLst>
          </p:nvPr>
        </p:nvGraphicFramePr>
        <p:xfrm>
          <a:off x="624420" y="1196976"/>
          <a:ext cx="10943168" cy="5040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本占位符 2"/>
          <p:cNvSpPr>
            <a:spLocks noGrp="1"/>
          </p:cNvSpPr>
          <p:nvPr>
            <p:ph type="body" sz="quarter" idx="13"/>
          </p:nvPr>
        </p:nvSpPr>
        <p:spPr/>
        <p:txBody>
          <a:bodyPr/>
          <a:lstStyle/>
          <a:p>
            <a:r>
              <a:rPr lang="zh-CN" altLang="en-US" dirty="0" smtClean="0"/>
              <a:t>基础支撑类服务</a:t>
            </a:r>
            <a:r>
              <a:rPr lang="en-US" altLang="zh-CN" dirty="0" smtClean="0"/>
              <a:t>——</a:t>
            </a:r>
            <a:r>
              <a:rPr lang="zh-CN" altLang="en-US" dirty="0" smtClean="0"/>
              <a:t>应用场景</a:t>
            </a:r>
            <a:endParaRPr lang="zh-CN" altLang="en-US" dirty="0"/>
          </a:p>
        </p:txBody>
      </p:sp>
    </p:spTree>
    <p:extLst>
      <p:ext uri="{BB962C8B-B14F-4D97-AF65-F5344CB8AC3E}">
        <p14:creationId xmlns:p14="http://schemas.microsoft.com/office/powerpoint/2010/main" val="38268920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3"/>
          </p:nvPr>
        </p:nvSpPr>
        <p:spPr/>
        <p:txBody>
          <a:bodyPr/>
          <a:lstStyle/>
          <a:p>
            <a:r>
              <a:rPr lang="zh-CN" altLang="en-US" dirty="0"/>
              <a:t>基础支撑</a:t>
            </a:r>
            <a:r>
              <a:rPr lang="zh-CN" altLang="en-US" dirty="0" smtClean="0"/>
              <a:t>类</a:t>
            </a:r>
            <a:r>
              <a:rPr lang="en-US" altLang="zh-CN" dirty="0" smtClean="0"/>
              <a:t>——</a:t>
            </a:r>
            <a:r>
              <a:rPr lang="zh-CN" altLang="en-US" dirty="0"/>
              <a:t>数据库</a:t>
            </a:r>
          </a:p>
        </p:txBody>
      </p:sp>
      <p:graphicFrame>
        <p:nvGraphicFramePr>
          <p:cNvPr id="3" name="对象 2"/>
          <p:cNvGraphicFramePr>
            <a:graphicFrameLocks noChangeAspect="1"/>
          </p:cNvGraphicFramePr>
          <p:nvPr>
            <p:extLst/>
          </p:nvPr>
        </p:nvGraphicFramePr>
        <p:xfrm>
          <a:off x="1487489" y="980731"/>
          <a:ext cx="9217025" cy="5197377"/>
        </p:xfrm>
        <a:graphic>
          <a:graphicData uri="http://schemas.openxmlformats.org/presentationml/2006/ole">
            <mc:AlternateContent xmlns:mc="http://schemas.openxmlformats.org/markup-compatibility/2006">
              <mc:Choice xmlns:v="urn:schemas-microsoft-com:vml" Requires="v">
                <p:oleObj spid="_x0000_s10242" name="Visio" r:id="rId4" imgW="7381939" imgH="5553246" progId="Visio.Drawing.15">
                  <p:embed/>
                </p:oleObj>
              </mc:Choice>
              <mc:Fallback>
                <p:oleObj name="Visio" r:id="rId4" imgW="7381939" imgH="5553246"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9" y="980731"/>
                        <a:ext cx="9217025" cy="5197377"/>
                      </a:xfrm>
                      <a:prstGeom prst="rect">
                        <a:avLst/>
                      </a:prstGeom>
                      <a:noFill/>
                    </p:spPr>
                  </p:pic>
                </p:oleObj>
              </mc:Fallback>
            </mc:AlternateContent>
          </a:graphicData>
        </a:graphic>
      </p:graphicFrame>
    </p:spTree>
    <p:extLst>
      <p:ext uri="{BB962C8B-B14F-4D97-AF65-F5344CB8AC3E}">
        <p14:creationId xmlns:p14="http://schemas.microsoft.com/office/powerpoint/2010/main" val="40831066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1"/>
          <p:cNvGraphicFramePr>
            <a:graphicFrameLocks noGrp="1"/>
          </p:cNvGraphicFramePr>
          <p:nvPr>
            <p:ph sz="quarter" idx="12"/>
            <p:extLst/>
          </p:nvPr>
        </p:nvGraphicFramePr>
        <p:xfrm>
          <a:off x="624424" y="1196982"/>
          <a:ext cx="10943168" cy="5040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本占位符 2"/>
          <p:cNvSpPr>
            <a:spLocks noGrp="1"/>
          </p:cNvSpPr>
          <p:nvPr>
            <p:ph type="body" sz="quarter" idx="13"/>
          </p:nvPr>
        </p:nvSpPr>
        <p:spPr/>
        <p:txBody>
          <a:bodyPr/>
          <a:lstStyle/>
          <a:p>
            <a:r>
              <a:rPr lang="zh-CN" altLang="en-US" dirty="0"/>
              <a:t>基础支撑</a:t>
            </a:r>
            <a:r>
              <a:rPr lang="zh-CN" altLang="en-US" dirty="0" smtClean="0"/>
              <a:t>类</a:t>
            </a:r>
            <a:r>
              <a:rPr lang="en-US" altLang="zh-CN" dirty="0" smtClean="0"/>
              <a:t>——</a:t>
            </a:r>
            <a:r>
              <a:rPr lang="zh-CN" altLang="en-US" dirty="0"/>
              <a:t>数据库</a:t>
            </a:r>
          </a:p>
        </p:txBody>
      </p:sp>
    </p:spTree>
    <p:extLst>
      <p:ext uri="{BB962C8B-B14F-4D97-AF65-F5344CB8AC3E}">
        <p14:creationId xmlns:p14="http://schemas.microsoft.com/office/powerpoint/2010/main" val="38021370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graphicEl>
                                              <a:dgm id="{8EC81F0A-2CEE-4FBD-A018-44391E1748BC}"/>
                                            </p:graphicEl>
                                          </p:spTgt>
                                        </p:tgtEl>
                                        <p:attrNameLst>
                                          <p:attrName>style.visibility</p:attrName>
                                        </p:attrNameLst>
                                      </p:cBhvr>
                                      <p:to>
                                        <p:strVal val="visible"/>
                                      </p:to>
                                    </p:set>
                                    <p:animEffect transition="in" filter="fade">
                                      <p:cBhvr>
                                        <p:cTn id="7" dur="500"/>
                                        <p:tgtEl>
                                          <p:spTgt spid="2">
                                            <p:graphicEl>
                                              <a:dgm id="{8EC81F0A-2CEE-4FBD-A018-44391E1748BC}"/>
                                            </p:graphicEl>
                                          </p:spTgt>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2">
                                            <p:graphicEl>
                                              <a:dgm id="{ABFEBB62-E8B3-4647-913D-28582249582A}"/>
                                            </p:graphicEl>
                                          </p:spTgt>
                                        </p:tgtEl>
                                        <p:attrNameLst>
                                          <p:attrName>style.visibility</p:attrName>
                                        </p:attrNameLst>
                                      </p:cBhvr>
                                      <p:to>
                                        <p:strVal val="visible"/>
                                      </p:to>
                                    </p:set>
                                    <p:animEffect transition="in" filter="fade">
                                      <p:cBhvr>
                                        <p:cTn id="11" dur="500"/>
                                        <p:tgtEl>
                                          <p:spTgt spid="2">
                                            <p:graphicEl>
                                              <a:dgm id="{ABFEBB62-E8B3-4647-913D-28582249582A}"/>
                                            </p:graphic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2">
                                            <p:graphicEl>
                                              <a:dgm id="{D67DC664-4329-4CAE-B018-56C94FAAE459}"/>
                                            </p:graphicEl>
                                          </p:spTgt>
                                        </p:tgtEl>
                                        <p:attrNameLst>
                                          <p:attrName>style.visibility</p:attrName>
                                        </p:attrNameLst>
                                      </p:cBhvr>
                                      <p:to>
                                        <p:strVal val="visible"/>
                                      </p:to>
                                    </p:set>
                                    <p:animEffect transition="in" filter="fade">
                                      <p:cBhvr>
                                        <p:cTn id="15" dur="500"/>
                                        <p:tgtEl>
                                          <p:spTgt spid="2">
                                            <p:graphicEl>
                                              <a:dgm id="{D67DC664-4329-4CAE-B018-56C94FAAE459}"/>
                                            </p:graphic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2">
                                            <p:graphicEl>
                                              <a:dgm id="{51F356FE-D898-4C51-B978-E9A22F3E10C9}"/>
                                            </p:graphicEl>
                                          </p:spTgt>
                                        </p:tgtEl>
                                        <p:attrNameLst>
                                          <p:attrName>style.visibility</p:attrName>
                                        </p:attrNameLst>
                                      </p:cBhvr>
                                      <p:to>
                                        <p:strVal val="visible"/>
                                      </p:to>
                                    </p:set>
                                    <p:animEffect transition="in" filter="fade">
                                      <p:cBhvr>
                                        <p:cTn id="19" dur="500"/>
                                        <p:tgtEl>
                                          <p:spTgt spid="2">
                                            <p:graphicEl>
                                              <a:dgm id="{51F356FE-D898-4C51-B978-E9A22F3E10C9}"/>
                                            </p:graphicEl>
                                          </p:spTgt>
                                        </p:tgtEl>
                                      </p:cBhvr>
                                    </p:animEffect>
                                  </p:childTnLst>
                                </p:cTn>
                              </p:par>
                            </p:childTnLst>
                          </p:cTn>
                        </p:par>
                        <p:par>
                          <p:cTn id="20" fill="hold">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2">
                                            <p:graphicEl>
                                              <a:dgm id="{68FC4290-1E48-4087-B9C5-B8570545773E}"/>
                                            </p:graphicEl>
                                          </p:spTgt>
                                        </p:tgtEl>
                                        <p:attrNameLst>
                                          <p:attrName>style.visibility</p:attrName>
                                        </p:attrNameLst>
                                      </p:cBhvr>
                                      <p:to>
                                        <p:strVal val="visible"/>
                                      </p:to>
                                    </p:set>
                                    <p:animEffect transition="in" filter="fade">
                                      <p:cBhvr>
                                        <p:cTn id="23" dur="500"/>
                                        <p:tgtEl>
                                          <p:spTgt spid="2">
                                            <p:graphicEl>
                                              <a:dgm id="{68FC4290-1E48-4087-B9C5-B8570545773E}"/>
                                            </p:graphicEl>
                                          </p:spTgt>
                                        </p:tgtEl>
                                      </p:cBhvr>
                                    </p:animEffect>
                                  </p:childTnLst>
                                </p:cTn>
                              </p:par>
                            </p:childTnLst>
                          </p:cTn>
                        </p:par>
                        <p:par>
                          <p:cTn id="24" fill="hold">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2">
                                            <p:graphicEl>
                                              <a:dgm id="{4ABAB2E5-FE72-4A01-B6B1-49F063A83DDA}"/>
                                            </p:graphicEl>
                                          </p:spTgt>
                                        </p:tgtEl>
                                        <p:attrNameLst>
                                          <p:attrName>style.visibility</p:attrName>
                                        </p:attrNameLst>
                                      </p:cBhvr>
                                      <p:to>
                                        <p:strVal val="visible"/>
                                      </p:to>
                                    </p:set>
                                    <p:animEffect transition="in" filter="fade">
                                      <p:cBhvr>
                                        <p:cTn id="27" dur="500"/>
                                        <p:tgtEl>
                                          <p:spTgt spid="2">
                                            <p:graphicEl>
                                              <a:dgm id="{4ABAB2E5-FE72-4A01-B6B1-49F063A83DDA}"/>
                                            </p:graphicEl>
                                          </p:spTgt>
                                        </p:tgtEl>
                                      </p:cBhvr>
                                    </p:animEffect>
                                  </p:childTnLst>
                                </p:cTn>
                              </p:par>
                            </p:childTnLst>
                          </p:cTn>
                        </p:par>
                        <p:par>
                          <p:cTn id="28" fill="hold">
                            <p:stCondLst>
                              <p:cond delay="9000"/>
                            </p:stCondLst>
                            <p:childTnLst>
                              <p:par>
                                <p:cTn id="29" presetID="10" presetClass="entr" presetSubtype="0" fill="hold" grpId="0" nodeType="afterEffect">
                                  <p:stCondLst>
                                    <p:cond delay="1000"/>
                                  </p:stCondLst>
                                  <p:childTnLst>
                                    <p:set>
                                      <p:cBhvr>
                                        <p:cTn id="30" dur="1" fill="hold">
                                          <p:stCondLst>
                                            <p:cond delay="0"/>
                                          </p:stCondLst>
                                        </p:cTn>
                                        <p:tgtEl>
                                          <p:spTgt spid="2">
                                            <p:graphicEl>
                                              <a:dgm id="{9F30CA3F-BB9E-44E9-B717-B758C8F881F9}"/>
                                            </p:graphicEl>
                                          </p:spTgt>
                                        </p:tgtEl>
                                        <p:attrNameLst>
                                          <p:attrName>style.visibility</p:attrName>
                                        </p:attrNameLst>
                                      </p:cBhvr>
                                      <p:to>
                                        <p:strVal val="visible"/>
                                      </p:to>
                                    </p:set>
                                    <p:animEffect transition="in" filter="fade">
                                      <p:cBhvr>
                                        <p:cTn id="31" dur="500"/>
                                        <p:tgtEl>
                                          <p:spTgt spid="2">
                                            <p:graphicEl>
                                              <a:dgm id="{9F30CA3F-BB9E-44E9-B717-B758C8F881F9}"/>
                                            </p:graphicEl>
                                          </p:spTgt>
                                        </p:tgtEl>
                                      </p:cBhvr>
                                    </p:animEffect>
                                  </p:childTnLst>
                                </p:cTn>
                              </p:par>
                            </p:childTnLst>
                          </p:cTn>
                        </p:par>
                        <p:par>
                          <p:cTn id="32" fill="hold">
                            <p:stCondLst>
                              <p:cond delay="10500"/>
                            </p:stCondLst>
                            <p:childTnLst>
                              <p:par>
                                <p:cTn id="33" presetID="10" presetClass="entr" presetSubtype="0" fill="hold" grpId="0" nodeType="afterEffect">
                                  <p:stCondLst>
                                    <p:cond delay="1000"/>
                                  </p:stCondLst>
                                  <p:childTnLst>
                                    <p:set>
                                      <p:cBhvr>
                                        <p:cTn id="34" dur="1" fill="hold">
                                          <p:stCondLst>
                                            <p:cond delay="0"/>
                                          </p:stCondLst>
                                        </p:cTn>
                                        <p:tgtEl>
                                          <p:spTgt spid="2">
                                            <p:graphicEl>
                                              <a:dgm id="{445ABF66-99D9-43B7-9BB8-0348D3043F6A}"/>
                                            </p:graphicEl>
                                          </p:spTgt>
                                        </p:tgtEl>
                                        <p:attrNameLst>
                                          <p:attrName>style.visibility</p:attrName>
                                        </p:attrNameLst>
                                      </p:cBhvr>
                                      <p:to>
                                        <p:strVal val="visible"/>
                                      </p:to>
                                    </p:set>
                                    <p:animEffect transition="in" filter="fade">
                                      <p:cBhvr>
                                        <p:cTn id="35" dur="500"/>
                                        <p:tgtEl>
                                          <p:spTgt spid="2">
                                            <p:graphicEl>
                                              <a:dgm id="{445ABF66-99D9-43B7-9BB8-0348D3043F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smtClean="0"/>
              <a:t>应用开发类服务</a:t>
            </a:r>
            <a:r>
              <a:rPr lang="en-US" altLang="zh-CN" dirty="0" smtClean="0"/>
              <a:t>——</a:t>
            </a:r>
            <a:r>
              <a:rPr lang="zh-CN" altLang="en-US" dirty="0" smtClean="0"/>
              <a:t>应用场景</a:t>
            </a:r>
            <a:endParaRPr lang="zh-CN" altLang="en-US" dirty="0"/>
          </a:p>
        </p:txBody>
      </p:sp>
      <p:graphicFrame>
        <p:nvGraphicFramePr>
          <p:cNvPr id="5" name="内容占位符 3"/>
          <p:cNvGraphicFramePr>
            <a:graphicFrameLocks noGrp="1"/>
          </p:cNvGraphicFramePr>
          <p:nvPr>
            <p:ph sz="quarter" idx="12"/>
            <p:extLst>
              <p:ext uri="{D42A27DB-BD31-4B8C-83A1-F6EECF244321}">
                <p14:modId xmlns:p14="http://schemas.microsoft.com/office/powerpoint/2010/main" val="776303439"/>
              </p:ext>
            </p:extLst>
          </p:nvPr>
        </p:nvGraphicFramePr>
        <p:xfrm>
          <a:off x="624420" y="1196976"/>
          <a:ext cx="10943168" cy="5040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图示 5"/>
          <p:cNvGraphicFramePr/>
          <p:nvPr>
            <p:extLst>
              <p:ext uri="{D42A27DB-BD31-4B8C-83A1-F6EECF244321}">
                <p14:modId xmlns:p14="http://schemas.microsoft.com/office/powerpoint/2010/main" val="3006579961"/>
              </p:ext>
            </p:extLst>
          </p:nvPr>
        </p:nvGraphicFramePr>
        <p:xfrm>
          <a:off x="1632263" y="2053654"/>
          <a:ext cx="9000760" cy="28976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99918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1" nodeType="clickEffect">
                                  <p:stCondLst>
                                    <p:cond delay="0"/>
                                  </p:stCondLst>
                                  <p:childTnLst>
                                    <p:set>
                                      <p:cBhvr rctx="PPT">
                                        <p:cTn id="11" dur="indefinite"/>
                                        <p:tgtEl>
                                          <p:spTgt spid="5"/>
                                        </p:tgtEl>
                                        <p:attrNameLst>
                                          <p:attrName>style.opacity</p:attrName>
                                        </p:attrNameLst>
                                      </p:cBhvr>
                                      <p:to>
                                        <p:strVal val="0.25"/>
                                      </p:to>
                                    </p:set>
                                    <p:animEffect filter="image" prLst="opacity: 0.25">
                                      <p:cBhvr rctx="IE">
                                        <p:cTn id="12" dur="indefinite"/>
                                        <p:tgtEl>
                                          <p:spTgt spid="5"/>
                                        </p:tgtEl>
                                      </p:cBhvr>
                                    </p:animEffect>
                                  </p:childTnLst>
                                </p:cTn>
                              </p:par>
                            </p:childTnLst>
                          </p:cTn>
                        </p:par>
                        <p:par>
                          <p:cTn id="13" fill="hold">
                            <p:stCondLst>
                              <p:cond delay="0"/>
                            </p:stCondLst>
                            <p:childTnLst>
                              <p:par>
                                <p:cTn id="14" presetID="10" presetClass="entr" presetSubtype="0" fill="hold" grpId="0" nodeType="afterEffect">
                                  <p:stCondLst>
                                    <p:cond delay="1000"/>
                                  </p:stCondLst>
                                  <p:childTnLst>
                                    <p:set>
                                      <p:cBhvr>
                                        <p:cTn id="15" dur="1" fill="hold">
                                          <p:stCondLst>
                                            <p:cond delay="0"/>
                                          </p:stCondLst>
                                        </p:cTn>
                                        <p:tgtEl>
                                          <p:spTgt spid="6">
                                            <p:graphicEl>
                                              <a:dgm id="{394EFEEF-EAA2-445F-AA14-21CBA2DDA39B}"/>
                                            </p:graphicEl>
                                          </p:spTgt>
                                        </p:tgtEl>
                                        <p:attrNameLst>
                                          <p:attrName>style.visibility</p:attrName>
                                        </p:attrNameLst>
                                      </p:cBhvr>
                                      <p:to>
                                        <p:strVal val="visible"/>
                                      </p:to>
                                    </p:set>
                                    <p:animEffect transition="in" filter="fade">
                                      <p:cBhvr>
                                        <p:cTn id="16" dur="500"/>
                                        <p:tgtEl>
                                          <p:spTgt spid="6">
                                            <p:graphicEl>
                                              <a:dgm id="{394EFEEF-EAA2-445F-AA14-21CBA2DDA39B}"/>
                                            </p:graphicEl>
                                          </p:spTgt>
                                        </p:tgtEl>
                                      </p:cBhvr>
                                    </p:animEffect>
                                  </p:childTnLst>
                                </p:cTn>
                              </p:par>
                            </p:childTnLst>
                          </p:cTn>
                        </p:par>
                        <p:par>
                          <p:cTn id="17" fill="hold">
                            <p:stCondLst>
                              <p:cond delay="1500"/>
                            </p:stCondLst>
                            <p:childTnLst>
                              <p:par>
                                <p:cTn id="18" presetID="10" presetClass="entr" presetSubtype="0" fill="hold" grpId="0" nodeType="afterEffect">
                                  <p:stCondLst>
                                    <p:cond delay="1000"/>
                                  </p:stCondLst>
                                  <p:childTnLst>
                                    <p:set>
                                      <p:cBhvr>
                                        <p:cTn id="19" dur="1" fill="hold">
                                          <p:stCondLst>
                                            <p:cond delay="0"/>
                                          </p:stCondLst>
                                        </p:cTn>
                                        <p:tgtEl>
                                          <p:spTgt spid="6">
                                            <p:graphicEl>
                                              <a:dgm id="{C8CCFEC9-8DA0-4046-A626-947E5FEDCBFE}"/>
                                            </p:graphicEl>
                                          </p:spTgt>
                                        </p:tgtEl>
                                        <p:attrNameLst>
                                          <p:attrName>style.visibility</p:attrName>
                                        </p:attrNameLst>
                                      </p:cBhvr>
                                      <p:to>
                                        <p:strVal val="visible"/>
                                      </p:to>
                                    </p:set>
                                    <p:animEffect transition="in" filter="fade">
                                      <p:cBhvr>
                                        <p:cTn id="20" dur="500"/>
                                        <p:tgtEl>
                                          <p:spTgt spid="6">
                                            <p:graphicEl>
                                              <a:dgm id="{C8CCFEC9-8DA0-4046-A626-947E5FEDCBFE}"/>
                                            </p:graphicEl>
                                          </p:spTgt>
                                        </p:tgtEl>
                                      </p:cBhvr>
                                    </p:animEffect>
                                  </p:childTnLst>
                                </p:cTn>
                              </p:par>
                            </p:childTnLst>
                          </p:cTn>
                        </p:par>
                        <p:par>
                          <p:cTn id="21" fill="hold">
                            <p:stCondLst>
                              <p:cond delay="3000"/>
                            </p:stCondLst>
                            <p:childTnLst>
                              <p:par>
                                <p:cTn id="22" presetID="10" presetClass="entr" presetSubtype="0" fill="hold" grpId="0" nodeType="afterEffect">
                                  <p:stCondLst>
                                    <p:cond delay="1000"/>
                                  </p:stCondLst>
                                  <p:childTnLst>
                                    <p:set>
                                      <p:cBhvr>
                                        <p:cTn id="23" dur="1" fill="hold">
                                          <p:stCondLst>
                                            <p:cond delay="0"/>
                                          </p:stCondLst>
                                        </p:cTn>
                                        <p:tgtEl>
                                          <p:spTgt spid="6">
                                            <p:graphicEl>
                                              <a:dgm id="{5A566D9E-631A-49ED-84F6-E273D6886976}"/>
                                            </p:graphicEl>
                                          </p:spTgt>
                                        </p:tgtEl>
                                        <p:attrNameLst>
                                          <p:attrName>style.visibility</p:attrName>
                                        </p:attrNameLst>
                                      </p:cBhvr>
                                      <p:to>
                                        <p:strVal val="visible"/>
                                      </p:to>
                                    </p:set>
                                    <p:animEffect transition="in" filter="fade">
                                      <p:cBhvr>
                                        <p:cTn id="24" dur="500"/>
                                        <p:tgtEl>
                                          <p:spTgt spid="6">
                                            <p:graphicEl>
                                              <a:dgm id="{5A566D9E-631A-49ED-84F6-E273D6886976}"/>
                                            </p:graphicEl>
                                          </p:spTgt>
                                        </p:tgtEl>
                                      </p:cBhvr>
                                    </p:animEffect>
                                  </p:childTnLst>
                                </p:cTn>
                              </p:par>
                            </p:childTnLst>
                          </p:cTn>
                        </p:par>
                        <p:par>
                          <p:cTn id="25" fill="hold">
                            <p:stCondLst>
                              <p:cond delay="4500"/>
                            </p:stCondLst>
                            <p:childTnLst>
                              <p:par>
                                <p:cTn id="26" presetID="10" presetClass="entr" presetSubtype="0" fill="hold" grpId="0" nodeType="afterEffect">
                                  <p:stCondLst>
                                    <p:cond delay="1000"/>
                                  </p:stCondLst>
                                  <p:childTnLst>
                                    <p:set>
                                      <p:cBhvr>
                                        <p:cTn id="27" dur="1" fill="hold">
                                          <p:stCondLst>
                                            <p:cond delay="0"/>
                                          </p:stCondLst>
                                        </p:cTn>
                                        <p:tgtEl>
                                          <p:spTgt spid="6">
                                            <p:graphicEl>
                                              <a:dgm id="{E4F7DEAE-2905-4BBA-8269-5AE19876D768}"/>
                                            </p:graphicEl>
                                          </p:spTgt>
                                        </p:tgtEl>
                                        <p:attrNameLst>
                                          <p:attrName>style.visibility</p:attrName>
                                        </p:attrNameLst>
                                      </p:cBhvr>
                                      <p:to>
                                        <p:strVal val="visible"/>
                                      </p:to>
                                    </p:set>
                                    <p:animEffect transition="in" filter="fade">
                                      <p:cBhvr>
                                        <p:cTn id="28" dur="500"/>
                                        <p:tgtEl>
                                          <p:spTgt spid="6">
                                            <p:graphicEl>
                                              <a:dgm id="{E4F7DEAE-2905-4BBA-8269-5AE19876D76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Graphic spid="6" grpId="0">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p:cNvPicPr>
          <p:nvPr>
            <p:ph sz="quarter" idx="12"/>
          </p:nvPr>
        </p:nvPicPr>
        <p:blipFill>
          <a:blip r:embed="rId3">
            <a:extLst>
              <a:ext uri="{28A0092B-C50C-407E-A947-70E740481C1C}">
                <a14:useLocalDpi xmlns:a14="http://schemas.microsoft.com/office/drawing/2010/main" val="0"/>
              </a:ext>
            </a:extLst>
          </a:blip>
          <a:stretch>
            <a:fillRect/>
          </a:stretch>
        </p:blipFill>
        <p:spPr bwMode="auto">
          <a:xfrm>
            <a:off x="863606" y="1320802"/>
            <a:ext cx="10684932" cy="4737100"/>
          </a:xfrm>
          <a:prstGeom prst="rect">
            <a:avLst/>
          </a:prstGeom>
          <a:noFill/>
          <a:ln>
            <a:noFill/>
          </a:ln>
        </p:spPr>
      </p:pic>
      <p:sp>
        <p:nvSpPr>
          <p:cNvPr id="2" name="文本占位符 1"/>
          <p:cNvSpPr>
            <a:spLocks noGrp="1"/>
          </p:cNvSpPr>
          <p:nvPr>
            <p:ph type="body" sz="quarter" idx="13"/>
          </p:nvPr>
        </p:nvSpPr>
        <p:spPr>
          <a:xfrm>
            <a:off x="528352" y="334110"/>
            <a:ext cx="8039918" cy="571483"/>
          </a:xfrm>
        </p:spPr>
        <p:txBody>
          <a:bodyPr/>
          <a:lstStyle/>
          <a:p>
            <a:r>
              <a:rPr lang="zh-CN" altLang="en-US" dirty="0"/>
              <a:t>应用开发</a:t>
            </a:r>
            <a:r>
              <a:rPr lang="zh-CN" altLang="en-US" dirty="0" smtClean="0"/>
              <a:t>类</a:t>
            </a:r>
            <a:r>
              <a:rPr lang="en-US" altLang="zh-CN" dirty="0" smtClean="0"/>
              <a:t>-</a:t>
            </a:r>
            <a:r>
              <a:rPr lang="en-US" altLang="zh-CN" dirty="0" err="1" smtClean="0"/>
              <a:t>CloudFoundry</a:t>
            </a:r>
            <a:endParaRPr lang="zh-CN" altLang="en-US" dirty="0"/>
          </a:p>
        </p:txBody>
      </p:sp>
    </p:spTree>
    <p:extLst>
      <p:ext uri="{BB962C8B-B14F-4D97-AF65-F5344CB8AC3E}">
        <p14:creationId xmlns:p14="http://schemas.microsoft.com/office/powerpoint/2010/main" val="42210565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2"/>
          </p:nvPr>
        </p:nvSpPr>
        <p:spPr/>
        <p:txBody>
          <a:bodyPr/>
          <a:lstStyle/>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smtClean="0"/>
          </a:p>
          <a:p>
            <a:endParaRPr lang="en-US" altLang="zh-CN" dirty="0"/>
          </a:p>
          <a:p>
            <a:r>
              <a:rPr lang="en-US" altLang="zh-CN" dirty="0" err="1" smtClean="0"/>
              <a:t>Cloudview</a:t>
            </a:r>
            <a:r>
              <a:rPr lang="zh-CN" altLang="en-US" dirty="0" smtClean="0"/>
              <a:t>：黄亮（张云星、宫磊）</a:t>
            </a:r>
            <a:endParaRPr lang="en-US" altLang="zh-CN" dirty="0" smtClean="0"/>
          </a:p>
          <a:p>
            <a:r>
              <a:rPr lang="en-US" altLang="zh-CN" dirty="0" err="1" smtClean="0"/>
              <a:t>PaaS</a:t>
            </a:r>
            <a:r>
              <a:rPr lang="zh-CN" altLang="en-US" dirty="0" smtClean="0"/>
              <a:t>：宫磊（黄亮）</a:t>
            </a:r>
            <a:endParaRPr lang="en-US" altLang="zh-CN" dirty="0" smtClean="0"/>
          </a:p>
          <a:p>
            <a:r>
              <a:rPr lang="zh-CN" altLang="en-US" dirty="0" smtClean="0"/>
              <a:t>云桌面</a:t>
            </a:r>
            <a:r>
              <a:rPr lang="en-US" altLang="zh-CN" dirty="0" smtClean="0"/>
              <a:t>/</a:t>
            </a:r>
            <a:r>
              <a:rPr lang="en-US" altLang="zh-CN" dirty="0" err="1" smtClean="0"/>
              <a:t>vmware</a:t>
            </a:r>
            <a:r>
              <a:rPr lang="zh-CN" altLang="en-US" dirty="0" smtClean="0"/>
              <a:t>：张云星（王慧谦）</a:t>
            </a:r>
            <a:endParaRPr lang="en-US" altLang="zh-CN" dirty="0" smtClean="0"/>
          </a:p>
        </p:txBody>
      </p:sp>
      <p:sp>
        <p:nvSpPr>
          <p:cNvPr id="3" name="文本占位符 2"/>
          <p:cNvSpPr>
            <a:spLocks noGrp="1"/>
          </p:cNvSpPr>
          <p:nvPr>
            <p:ph type="body" sz="quarter" idx="13"/>
          </p:nvPr>
        </p:nvSpPr>
        <p:spPr/>
        <p:txBody>
          <a:bodyPr/>
          <a:lstStyle/>
          <a:p>
            <a:r>
              <a:rPr lang="zh-CN" altLang="en-US" dirty="0" smtClean="0"/>
              <a:t>组织结构</a:t>
            </a:r>
            <a:endParaRPr lang="zh-CN" altLang="en-US" dirty="0"/>
          </a:p>
        </p:txBody>
      </p:sp>
      <p:grpSp>
        <p:nvGrpSpPr>
          <p:cNvPr id="7" name="组合 6"/>
          <p:cNvGrpSpPr/>
          <p:nvPr/>
        </p:nvGrpSpPr>
        <p:grpSpPr>
          <a:xfrm>
            <a:off x="372541" y="1196759"/>
            <a:ext cx="11416211" cy="3704172"/>
            <a:chOff x="209554" y="897569"/>
            <a:chExt cx="6421618" cy="2778129"/>
          </a:xfrm>
        </p:grpSpPr>
        <p:sp>
          <p:nvSpPr>
            <p:cNvPr id="4" name="圆角矩形 3"/>
            <p:cNvSpPr/>
            <p:nvPr/>
          </p:nvSpPr>
          <p:spPr>
            <a:xfrm>
              <a:off x="209554" y="897569"/>
              <a:ext cx="5000622" cy="3623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zh-CN" altLang="en-US" dirty="0" smtClean="0">
                  <a:solidFill>
                    <a:prstClr val="white"/>
                  </a:solidFill>
                  <a:latin typeface="Century Schoolbook"/>
                  <a:ea typeface="宋体"/>
                </a:rPr>
                <a:t>技术决策委员会（总工程师）</a:t>
              </a:r>
              <a:endParaRPr lang="zh-CN" altLang="en-US" dirty="0">
                <a:solidFill>
                  <a:prstClr val="white"/>
                </a:solidFill>
                <a:latin typeface="Century Schoolbook"/>
                <a:ea typeface="宋体"/>
              </a:endParaRPr>
            </a:p>
          </p:txBody>
        </p:sp>
        <p:sp>
          <p:nvSpPr>
            <p:cNvPr id="5" name="圆角矩形 4"/>
            <p:cNvSpPr/>
            <p:nvPr/>
          </p:nvSpPr>
          <p:spPr>
            <a:xfrm>
              <a:off x="220578" y="1407511"/>
              <a:ext cx="513533" cy="1798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dirty="0" smtClean="0">
                  <a:solidFill>
                    <a:prstClr val="black"/>
                  </a:solidFill>
                  <a:latin typeface="Century Schoolbook"/>
                  <a:ea typeface="宋体"/>
                </a:rPr>
                <a:t>副总经理</a:t>
              </a:r>
              <a:endParaRPr lang="zh-CN" altLang="en-US" dirty="0">
                <a:solidFill>
                  <a:prstClr val="black"/>
                </a:solidFill>
                <a:latin typeface="Century Schoolbook"/>
                <a:ea typeface="宋体"/>
              </a:endParaRPr>
            </a:p>
          </p:txBody>
        </p:sp>
        <p:sp>
          <p:nvSpPr>
            <p:cNvPr id="6" name="圆角矩形 5"/>
            <p:cNvSpPr/>
            <p:nvPr/>
          </p:nvSpPr>
          <p:spPr>
            <a:xfrm>
              <a:off x="876281" y="1414238"/>
              <a:ext cx="3660911" cy="36347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base">
                <a:spcBef>
                  <a:spcPct val="0"/>
                </a:spcBef>
                <a:spcAft>
                  <a:spcPct val="0"/>
                </a:spcAft>
              </a:pPr>
              <a:r>
                <a:rPr lang="zh-CN" altLang="en-US" dirty="0">
                  <a:solidFill>
                    <a:prstClr val="black"/>
                  </a:solidFill>
                  <a:latin typeface="Century Schoolbook"/>
                  <a:ea typeface="宋体"/>
                </a:rPr>
                <a:t>云</a:t>
              </a:r>
              <a:r>
                <a:rPr lang="zh-CN" altLang="en-US" dirty="0" smtClean="0">
                  <a:solidFill>
                    <a:prstClr val="black"/>
                  </a:solidFill>
                  <a:latin typeface="Century Schoolbook"/>
                  <a:ea typeface="宋体"/>
                </a:rPr>
                <a:t>计算研发一部：李守超等</a:t>
              </a:r>
              <a:r>
                <a:rPr lang="en-US" altLang="zh-CN" dirty="0" smtClean="0">
                  <a:solidFill>
                    <a:prstClr val="black"/>
                  </a:solidFill>
                  <a:latin typeface="Century Schoolbook"/>
                  <a:ea typeface="宋体"/>
                </a:rPr>
                <a:t>20</a:t>
              </a:r>
              <a:r>
                <a:rPr lang="zh-CN" altLang="en-US" dirty="0" smtClean="0">
                  <a:solidFill>
                    <a:prstClr val="black"/>
                  </a:solidFill>
                  <a:latin typeface="Century Schoolbook"/>
                  <a:ea typeface="宋体"/>
                </a:rPr>
                <a:t>人</a:t>
              </a:r>
              <a:endParaRPr lang="zh-CN" altLang="en-US" dirty="0">
                <a:solidFill>
                  <a:prstClr val="black"/>
                </a:solidFill>
                <a:latin typeface="Century Schoolbook"/>
                <a:ea typeface="宋体"/>
              </a:endParaRPr>
            </a:p>
          </p:txBody>
        </p:sp>
        <p:sp>
          <p:nvSpPr>
            <p:cNvPr id="11" name="圆角矩形 10"/>
            <p:cNvSpPr/>
            <p:nvPr/>
          </p:nvSpPr>
          <p:spPr>
            <a:xfrm>
              <a:off x="876281" y="1904613"/>
              <a:ext cx="3660911" cy="36347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base">
                <a:spcBef>
                  <a:spcPct val="0"/>
                </a:spcBef>
                <a:spcAft>
                  <a:spcPct val="0"/>
                </a:spcAft>
              </a:pPr>
              <a:r>
                <a:rPr lang="zh-CN" altLang="en-US" dirty="0">
                  <a:solidFill>
                    <a:prstClr val="black"/>
                  </a:solidFill>
                  <a:latin typeface="Century Schoolbook"/>
                  <a:ea typeface="宋体"/>
                </a:rPr>
                <a:t>云</a:t>
              </a:r>
              <a:r>
                <a:rPr lang="zh-CN" altLang="en-US" dirty="0" smtClean="0">
                  <a:solidFill>
                    <a:prstClr val="black"/>
                  </a:solidFill>
                  <a:latin typeface="Century Schoolbook"/>
                  <a:ea typeface="宋体"/>
                </a:rPr>
                <a:t>计算研发二部：刘润峰等</a:t>
              </a:r>
              <a:r>
                <a:rPr lang="en-US" altLang="zh-CN" dirty="0">
                  <a:solidFill>
                    <a:prstClr val="black"/>
                  </a:solidFill>
                  <a:latin typeface="Century Schoolbook"/>
                  <a:ea typeface="宋体"/>
                </a:rPr>
                <a:t>1</a:t>
              </a:r>
              <a:r>
                <a:rPr lang="en-US" altLang="zh-CN" dirty="0" smtClean="0">
                  <a:solidFill>
                    <a:prstClr val="black"/>
                  </a:solidFill>
                  <a:latin typeface="Century Schoolbook"/>
                  <a:ea typeface="宋体"/>
                </a:rPr>
                <a:t>0</a:t>
              </a:r>
              <a:r>
                <a:rPr lang="zh-CN" altLang="en-US" dirty="0" smtClean="0">
                  <a:solidFill>
                    <a:prstClr val="black"/>
                  </a:solidFill>
                  <a:latin typeface="Century Schoolbook"/>
                  <a:ea typeface="宋体"/>
                </a:rPr>
                <a:t>人</a:t>
              </a:r>
              <a:endParaRPr lang="zh-CN" altLang="en-US" dirty="0">
                <a:solidFill>
                  <a:prstClr val="black"/>
                </a:solidFill>
                <a:latin typeface="Century Schoolbook"/>
                <a:ea typeface="宋体"/>
              </a:endParaRPr>
            </a:p>
          </p:txBody>
        </p:sp>
        <p:sp>
          <p:nvSpPr>
            <p:cNvPr id="12" name="圆角矩形 11"/>
            <p:cNvSpPr/>
            <p:nvPr/>
          </p:nvSpPr>
          <p:spPr>
            <a:xfrm>
              <a:off x="876281" y="2373818"/>
              <a:ext cx="3660911" cy="36347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base">
                <a:spcBef>
                  <a:spcPct val="0"/>
                </a:spcBef>
                <a:spcAft>
                  <a:spcPct val="0"/>
                </a:spcAft>
              </a:pPr>
              <a:r>
                <a:rPr lang="zh-CN" altLang="en-US" dirty="0" smtClean="0">
                  <a:solidFill>
                    <a:prstClr val="black"/>
                  </a:solidFill>
                  <a:latin typeface="Century Schoolbook"/>
                  <a:ea typeface="宋体"/>
                </a:rPr>
                <a:t>用户体验部：曾兵等</a:t>
              </a:r>
              <a:r>
                <a:rPr lang="en-US" altLang="zh-CN" dirty="0">
                  <a:solidFill>
                    <a:prstClr val="black"/>
                  </a:solidFill>
                  <a:latin typeface="Century Schoolbook"/>
                  <a:ea typeface="宋体"/>
                </a:rPr>
                <a:t>1</a:t>
              </a:r>
              <a:r>
                <a:rPr lang="en-US" altLang="zh-CN" dirty="0" smtClean="0">
                  <a:solidFill>
                    <a:prstClr val="black"/>
                  </a:solidFill>
                  <a:latin typeface="Century Schoolbook"/>
                  <a:ea typeface="宋体"/>
                </a:rPr>
                <a:t>0</a:t>
              </a:r>
              <a:r>
                <a:rPr lang="zh-CN" altLang="en-US" dirty="0" smtClean="0">
                  <a:solidFill>
                    <a:prstClr val="black"/>
                  </a:solidFill>
                  <a:latin typeface="Century Schoolbook"/>
                  <a:ea typeface="宋体"/>
                </a:rPr>
                <a:t>人</a:t>
              </a:r>
              <a:endParaRPr lang="zh-CN" altLang="en-US" dirty="0">
                <a:solidFill>
                  <a:prstClr val="black"/>
                </a:solidFill>
                <a:latin typeface="Century Schoolbook"/>
                <a:ea typeface="宋体"/>
              </a:endParaRPr>
            </a:p>
          </p:txBody>
        </p:sp>
        <p:sp>
          <p:nvSpPr>
            <p:cNvPr id="13" name="圆角矩形 12"/>
            <p:cNvSpPr/>
            <p:nvPr/>
          </p:nvSpPr>
          <p:spPr>
            <a:xfrm>
              <a:off x="893562" y="2843023"/>
              <a:ext cx="3660911" cy="36347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base">
                <a:spcBef>
                  <a:spcPct val="0"/>
                </a:spcBef>
                <a:spcAft>
                  <a:spcPct val="0"/>
                </a:spcAft>
              </a:pPr>
              <a:r>
                <a:rPr lang="zh-CN" altLang="en-US" dirty="0" smtClean="0">
                  <a:solidFill>
                    <a:prstClr val="black"/>
                  </a:solidFill>
                  <a:latin typeface="Century Schoolbook"/>
                  <a:ea typeface="宋体"/>
                </a:rPr>
                <a:t>质量控制部：石亮等</a:t>
              </a:r>
              <a:r>
                <a:rPr lang="en-US" altLang="zh-CN" dirty="0">
                  <a:solidFill>
                    <a:prstClr val="black"/>
                  </a:solidFill>
                  <a:latin typeface="Century Schoolbook"/>
                  <a:ea typeface="宋体"/>
                </a:rPr>
                <a:t>1</a:t>
              </a:r>
              <a:r>
                <a:rPr lang="en-US" altLang="zh-CN" dirty="0" smtClean="0">
                  <a:solidFill>
                    <a:prstClr val="black"/>
                  </a:solidFill>
                  <a:latin typeface="Century Schoolbook"/>
                  <a:ea typeface="宋体"/>
                </a:rPr>
                <a:t>0</a:t>
              </a:r>
              <a:r>
                <a:rPr lang="zh-CN" altLang="en-US" dirty="0" smtClean="0">
                  <a:solidFill>
                    <a:prstClr val="black"/>
                  </a:solidFill>
                  <a:latin typeface="Century Schoolbook"/>
                  <a:ea typeface="宋体"/>
                </a:rPr>
                <a:t>人</a:t>
              </a:r>
              <a:endParaRPr lang="zh-CN" altLang="en-US" dirty="0">
                <a:solidFill>
                  <a:prstClr val="black"/>
                </a:solidFill>
                <a:latin typeface="Century Schoolbook"/>
                <a:ea typeface="宋体"/>
              </a:endParaRPr>
            </a:p>
          </p:txBody>
        </p:sp>
        <p:sp>
          <p:nvSpPr>
            <p:cNvPr id="14" name="圆角矩形 13"/>
            <p:cNvSpPr/>
            <p:nvPr/>
          </p:nvSpPr>
          <p:spPr>
            <a:xfrm>
              <a:off x="209554" y="3312228"/>
              <a:ext cx="5000622" cy="3634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fontAlgn="base">
                <a:spcBef>
                  <a:spcPct val="0"/>
                </a:spcBef>
                <a:spcAft>
                  <a:spcPct val="0"/>
                </a:spcAft>
              </a:pPr>
              <a:r>
                <a:rPr lang="zh-CN" altLang="en-US" dirty="0" smtClean="0">
                  <a:solidFill>
                    <a:prstClr val="black"/>
                  </a:solidFill>
                  <a:latin typeface="Century Schoolbook"/>
                  <a:ea typeface="宋体"/>
                </a:rPr>
                <a:t>运营支持部：黄亮、张云星等</a:t>
              </a:r>
              <a:r>
                <a:rPr lang="en-US" altLang="zh-CN" dirty="0" smtClean="0">
                  <a:solidFill>
                    <a:prstClr val="black"/>
                  </a:solidFill>
                  <a:latin typeface="Century Schoolbook"/>
                  <a:ea typeface="宋体"/>
                </a:rPr>
                <a:t>10</a:t>
              </a:r>
              <a:r>
                <a:rPr lang="zh-CN" altLang="en-US" dirty="0" smtClean="0">
                  <a:solidFill>
                    <a:prstClr val="black"/>
                  </a:solidFill>
                  <a:latin typeface="Century Schoolbook"/>
                  <a:ea typeface="宋体"/>
                </a:rPr>
                <a:t>人</a:t>
              </a:r>
              <a:endParaRPr lang="zh-CN" altLang="en-US" dirty="0">
                <a:solidFill>
                  <a:prstClr val="black"/>
                </a:solidFill>
                <a:latin typeface="Century Schoolbook"/>
                <a:ea typeface="宋体"/>
              </a:endParaRPr>
            </a:p>
          </p:txBody>
        </p:sp>
        <p:sp>
          <p:nvSpPr>
            <p:cNvPr id="19" name="圆角矩形 18"/>
            <p:cNvSpPr/>
            <p:nvPr/>
          </p:nvSpPr>
          <p:spPr>
            <a:xfrm>
              <a:off x="4696643" y="1407511"/>
              <a:ext cx="513533" cy="179898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base">
                <a:spcBef>
                  <a:spcPct val="0"/>
                </a:spcBef>
                <a:spcAft>
                  <a:spcPct val="0"/>
                </a:spcAft>
              </a:pPr>
              <a:r>
                <a:rPr lang="zh-CN" altLang="en-US" dirty="0" smtClean="0">
                  <a:solidFill>
                    <a:prstClr val="black"/>
                  </a:solidFill>
                  <a:latin typeface="Century Schoolbook"/>
                  <a:ea typeface="宋体"/>
                </a:rPr>
                <a:t>质量顾问</a:t>
              </a:r>
              <a:endParaRPr lang="zh-CN" altLang="en-US" dirty="0">
                <a:solidFill>
                  <a:prstClr val="black"/>
                </a:solidFill>
                <a:latin typeface="Century Schoolbook"/>
                <a:ea typeface="宋体"/>
              </a:endParaRPr>
            </a:p>
          </p:txBody>
        </p:sp>
        <p:sp>
          <p:nvSpPr>
            <p:cNvPr id="15" name="圆角矩形 14"/>
            <p:cNvSpPr/>
            <p:nvPr/>
          </p:nvSpPr>
          <p:spPr>
            <a:xfrm>
              <a:off x="5349991" y="1414238"/>
              <a:ext cx="679697" cy="226146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base">
                <a:spcBef>
                  <a:spcPct val="0"/>
                </a:spcBef>
                <a:spcAft>
                  <a:spcPct val="0"/>
                </a:spcAft>
              </a:pPr>
              <a:r>
                <a:rPr lang="zh-CN" altLang="en-US" sz="2500" dirty="0">
                  <a:solidFill>
                    <a:prstClr val="black"/>
                  </a:solidFill>
                  <a:latin typeface="Century Schoolbook"/>
                  <a:ea typeface="宋体"/>
                </a:rPr>
                <a:t>信息技术无锡有限公司（</a:t>
              </a:r>
              <a:r>
                <a:rPr lang="en-US" altLang="zh-CN" sz="2500" dirty="0">
                  <a:solidFill>
                    <a:prstClr val="black"/>
                  </a:solidFill>
                  <a:latin typeface="Century Schoolbook"/>
                  <a:ea typeface="宋体"/>
                </a:rPr>
                <a:t>38</a:t>
              </a:r>
              <a:r>
                <a:rPr lang="zh-CN" altLang="en-US" sz="2500" dirty="0">
                  <a:solidFill>
                    <a:prstClr val="black"/>
                  </a:solidFill>
                  <a:latin typeface="Century Schoolbook"/>
                  <a:ea typeface="宋体"/>
                </a:rPr>
                <a:t>人）</a:t>
              </a:r>
              <a:endParaRPr lang="en-US" altLang="zh-CN" sz="2500" dirty="0">
                <a:solidFill>
                  <a:prstClr val="black"/>
                </a:solidFill>
                <a:latin typeface="Century Schoolbook"/>
                <a:ea typeface="宋体"/>
              </a:endParaRPr>
            </a:p>
          </p:txBody>
        </p:sp>
        <p:sp>
          <p:nvSpPr>
            <p:cNvPr id="16" name="圆角矩形 15"/>
            <p:cNvSpPr/>
            <p:nvPr/>
          </p:nvSpPr>
          <p:spPr>
            <a:xfrm>
              <a:off x="5349786" y="897569"/>
              <a:ext cx="1281385" cy="3623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r>
                <a:rPr lang="zh-CN" altLang="en-US" dirty="0" smtClean="0">
                  <a:solidFill>
                    <a:prstClr val="black"/>
                  </a:solidFill>
                  <a:latin typeface="Century Schoolbook"/>
                  <a:ea typeface="宋体"/>
                </a:rPr>
                <a:t>外部资源</a:t>
              </a:r>
              <a:endParaRPr lang="zh-CN" altLang="en-US" dirty="0">
                <a:solidFill>
                  <a:prstClr val="black"/>
                </a:solidFill>
                <a:latin typeface="Century Schoolbook"/>
                <a:ea typeface="宋体"/>
              </a:endParaRPr>
            </a:p>
          </p:txBody>
        </p:sp>
        <p:sp>
          <p:nvSpPr>
            <p:cNvPr id="17" name="圆角矩形 16"/>
            <p:cNvSpPr/>
            <p:nvPr/>
          </p:nvSpPr>
          <p:spPr>
            <a:xfrm>
              <a:off x="6169504" y="1407511"/>
              <a:ext cx="461668" cy="22681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pPr>
              <a:r>
                <a:rPr lang="en-US" altLang="zh-CN" sz="2500" dirty="0">
                  <a:solidFill>
                    <a:prstClr val="black"/>
                  </a:solidFill>
                  <a:latin typeface="Century Schoolbook"/>
                  <a:ea typeface="宋体"/>
                </a:rPr>
                <a:t>CSP</a:t>
              </a:r>
              <a:r>
                <a:rPr lang="zh-CN" altLang="en-US" sz="2500" dirty="0">
                  <a:solidFill>
                    <a:prstClr val="black"/>
                  </a:solidFill>
                  <a:latin typeface="Century Schoolbook"/>
                  <a:ea typeface="宋体"/>
                </a:rPr>
                <a:t>外部开发团队</a:t>
              </a:r>
              <a:endParaRPr lang="en-US" altLang="zh-CN" sz="2500" dirty="0">
                <a:solidFill>
                  <a:prstClr val="black"/>
                </a:solidFill>
                <a:latin typeface="Century Schoolbook"/>
                <a:ea typeface="宋体"/>
              </a:endParaRPr>
            </a:p>
          </p:txBody>
        </p:sp>
      </p:grpSp>
    </p:spTree>
    <p:extLst>
      <p:ext uri="{BB962C8B-B14F-4D97-AF65-F5344CB8AC3E}">
        <p14:creationId xmlns:p14="http://schemas.microsoft.com/office/powerpoint/2010/main" val="329585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p:cNvPicPr>
          <p:nvPr>
            <p:ph sz="quarter" idx="12"/>
          </p:nvPr>
        </p:nvPicPr>
        <p:blipFill>
          <a:blip r:embed="rId3">
            <a:extLst>
              <a:ext uri="{28A0092B-C50C-407E-A947-70E740481C1C}">
                <a14:useLocalDpi xmlns:a14="http://schemas.microsoft.com/office/drawing/2010/main" val="0"/>
              </a:ext>
            </a:extLst>
          </a:blip>
          <a:stretch>
            <a:fillRect/>
          </a:stretch>
        </p:blipFill>
        <p:spPr bwMode="auto">
          <a:xfrm>
            <a:off x="1117601" y="1333505"/>
            <a:ext cx="10058400" cy="4711699"/>
          </a:xfrm>
          <a:prstGeom prst="rect">
            <a:avLst/>
          </a:prstGeom>
          <a:noFill/>
          <a:ln>
            <a:noFill/>
          </a:ln>
        </p:spPr>
      </p:pic>
      <p:sp>
        <p:nvSpPr>
          <p:cNvPr id="2" name="文本占位符 1"/>
          <p:cNvSpPr>
            <a:spLocks noGrp="1"/>
          </p:cNvSpPr>
          <p:nvPr>
            <p:ph type="body" sz="quarter" idx="13"/>
          </p:nvPr>
        </p:nvSpPr>
        <p:spPr>
          <a:xfrm>
            <a:off x="528353" y="334110"/>
            <a:ext cx="7972185" cy="571483"/>
          </a:xfrm>
        </p:spPr>
        <p:txBody>
          <a:bodyPr/>
          <a:lstStyle/>
          <a:p>
            <a:r>
              <a:rPr lang="zh-CN" altLang="en-US" dirty="0"/>
              <a:t>云上的应用开发</a:t>
            </a:r>
            <a:r>
              <a:rPr lang="en-US" altLang="zh-CN" dirty="0"/>
              <a:t>——</a:t>
            </a:r>
            <a:r>
              <a:rPr lang="zh-CN" altLang="en-US" dirty="0"/>
              <a:t>微</a:t>
            </a:r>
            <a:r>
              <a:rPr lang="zh-CN" altLang="en-US" dirty="0" smtClean="0"/>
              <a:t>服务架构</a:t>
            </a:r>
            <a:endParaRPr lang="zh-CN" altLang="en-US" dirty="0"/>
          </a:p>
        </p:txBody>
      </p:sp>
    </p:spTree>
    <p:extLst>
      <p:ext uri="{BB962C8B-B14F-4D97-AF65-F5344CB8AC3E}">
        <p14:creationId xmlns:p14="http://schemas.microsoft.com/office/powerpoint/2010/main" val="33207117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smtClean="0"/>
              <a:t>业务能力类服务</a:t>
            </a:r>
            <a:r>
              <a:rPr lang="en-US" altLang="zh-CN" dirty="0" smtClean="0"/>
              <a:t>——</a:t>
            </a:r>
            <a:r>
              <a:rPr lang="zh-CN" altLang="en-US" dirty="0" smtClean="0"/>
              <a:t>应用场景</a:t>
            </a:r>
            <a:endParaRPr lang="zh-CN" altLang="en-US" dirty="0"/>
          </a:p>
        </p:txBody>
      </p:sp>
      <p:graphicFrame>
        <p:nvGraphicFramePr>
          <p:cNvPr id="4" name="内容占位符 3"/>
          <p:cNvGraphicFramePr>
            <a:graphicFrameLocks noGrp="1"/>
          </p:cNvGraphicFramePr>
          <p:nvPr>
            <p:ph sz="quarter" idx="12"/>
            <p:extLst>
              <p:ext uri="{D42A27DB-BD31-4B8C-83A1-F6EECF244321}">
                <p14:modId xmlns:p14="http://schemas.microsoft.com/office/powerpoint/2010/main" val="2079248278"/>
              </p:ext>
            </p:extLst>
          </p:nvPr>
        </p:nvGraphicFramePr>
        <p:xfrm>
          <a:off x="624420" y="1196976"/>
          <a:ext cx="10943168" cy="5040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49529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4F1EC5CB-7638-4F76-8BBA-BC4C65890C73}"/>
                                            </p:graphicEl>
                                          </p:spTgt>
                                        </p:tgtEl>
                                        <p:attrNameLst>
                                          <p:attrName>style.visibility</p:attrName>
                                        </p:attrNameLst>
                                      </p:cBhvr>
                                      <p:to>
                                        <p:strVal val="visible"/>
                                      </p:to>
                                    </p:set>
                                    <p:animEffect transition="in" filter="fade">
                                      <p:cBhvr>
                                        <p:cTn id="7" dur="500"/>
                                        <p:tgtEl>
                                          <p:spTgt spid="4">
                                            <p:graphicEl>
                                              <a:dgm id="{4F1EC5CB-7638-4F76-8BBA-BC4C65890C73}"/>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1E90F075-B53F-4E0F-83AE-831985313AD0}"/>
                                            </p:graphicEl>
                                          </p:spTgt>
                                        </p:tgtEl>
                                        <p:attrNameLst>
                                          <p:attrName>style.visibility</p:attrName>
                                        </p:attrNameLst>
                                      </p:cBhvr>
                                      <p:to>
                                        <p:strVal val="visible"/>
                                      </p:to>
                                    </p:set>
                                    <p:animEffect transition="in" filter="fade">
                                      <p:cBhvr>
                                        <p:cTn id="11" dur="500"/>
                                        <p:tgtEl>
                                          <p:spTgt spid="4">
                                            <p:graphicEl>
                                              <a:dgm id="{1E90F075-B53F-4E0F-83AE-831985313AD0}"/>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1EA17180-C885-4564-A0D1-FB3AABCF2932}"/>
                                            </p:graphicEl>
                                          </p:spTgt>
                                        </p:tgtEl>
                                        <p:attrNameLst>
                                          <p:attrName>style.visibility</p:attrName>
                                        </p:attrNameLst>
                                      </p:cBhvr>
                                      <p:to>
                                        <p:strVal val="visible"/>
                                      </p:to>
                                    </p:set>
                                    <p:animEffect transition="in" filter="fade">
                                      <p:cBhvr>
                                        <p:cTn id="15" dur="500"/>
                                        <p:tgtEl>
                                          <p:spTgt spid="4">
                                            <p:graphicEl>
                                              <a:dgm id="{1EA17180-C885-4564-A0D1-FB3AABCF293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50A46098-4947-4E5F-96D8-D04696B18636}"/>
                                            </p:graphicEl>
                                          </p:spTgt>
                                        </p:tgtEl>
                                        <p:attrNameLst>
                                          <p:attrName>style.visibility</p:attrName>
                                        </p:attrNameLst>
                                      </p:cBhvr>
                                      <p:to>
                                        <p:strVal val="visible"/>
                                      </p:to>
                                    </p:set>
                                    <p:animEffect transition="in" filter="fade">
                                      <p:cBhvr>
                                        <p:cTn id="20" dur="500"/>
                                        <p:tgtEl>
                                          <p:spTgt spid="4">
                                            <p:graphicEl>
                                              <a:dgm id="{50A46098-4947-4E5F-96D8-D04696B18636}"/>
                                            </p:graphic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graphicEl>
                                              <a:dgm id="{CFDF1C25-E0B4-490A-8C3F-D4B447079146}"/>
                                            </p:graphicEl>
                                          </p:spTgt>
                                        </p:tgtEl>
                                        <p:attrNameLst>
                                          <p:attrName>style.visibility</p:attrName>
                                        </p:attrNameLst>
                                      </p:cBhvr>
                                      <p:to>
                                        <p:strVal val="visible"/>
                                      </p:to>
                                    </p:set>
                                    <p:animEffect transition="in" filter="fade">
                                      <p:cBhvr>
                                        <p:cTn id="24" dur="500"/>
                                        <p:tgtEl>
                                          <p:spTgt spid="4">
                                            <p:graphicEl>
                                              <a:dgm id="{CFDF1C25-E0B4-490A-8C3F-D4B447079146}"/>
                                            </p:graphic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4">
                                            <p:graphicEl>
                                              <a:dgm id="{FF8809D9-12E0-4CB7-91E6-0472C1853FF5}"/>
                                            </p:graphicEl>
                                          </p:spTgt>
                                        </p:tgtEl>
                                        <p:attrNameLst>
                                          <p:attrName>style.visibility</p:attrName>
                                        </p:attrNameLst>
                                      </p:cBhvr>
                                      <p:to>
                                        <p:strVal val="visible"/>
                                      </p:to>
                                    </p:set>
                                    <p:animEffect transition="in" filter="fade">
                                      <p:cBhvr>
                                        <p:cTn id="28" dur="500"/>
                                        <p:tgtEl>
                                          <p:spTgt spid="4">
                                            <p:graphicEl>
                                              <a:dgm id="{FF8809D9-12E0-4CB7-91E6-0472C1853FF5}"/>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graphicEl>
                                              <a:dgm id="{220239C4-DDAE-45CB-943D-D81F8954DE98}"/>
                                            </p:graphicEl>
                                          </p:spTgt>
                                        </p:tgtEl>
                                        <p:attrNameLst>
                                          <p:attrName>style.visibility</p:attrName>
                                        </p:attrNameLst>
                                      </p:cBhvr>
                                      <p:to>
                                        <p:strVal val="visible"/>
                                      </p:to>
                                    </p:set>
                                    <p:animEffect transition="in" filter="fade">
                                      <p:cBhvr>
                                        <p:cTn id="33" dur="500"/>
                                        <p:tgtEl>
                                          <p:spTgt spid="4">
                                            <p:graphicEl>
                                              <a:dgm id="{220239C4-DDAE-45CB-943D-D81F8954DE98}"/>
                                            </p:graphic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4">
                                            <p:graphicEl>
                                              <a:dgm id="{BEC547BA-43CC-4E2E-801E-F2B9475C61E7}"/>
                                            </p:graphicEl>
                                          </p:spTgt>
                                        </p:tgtEl>
                                        <p:attrNameLst>
                                          <p:attrName>style.visibility</p:attrName>
                                        </p:attrNameLst>
                                      </p:cBhvr>
                                      <p:to>
                                        <p:strVal val="visible"/>
                                      </p:to>
                                    </p:set>
                                    <p:animEffect transition="in" filter="fade">
                                      <p:cBhvr>
                                        <p:cTn id="37" dur="500"/>
                                        <p:tgtEl>
                                          <p:spTgt spid="4">
                                            <p:graphicEl>
                                              <a:dgm id="{BEC547BA-43CC-4E2E-801E-F2B9475C61E7}"/>
                                            </p:graphicEl>
                                          </p:spTgt>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
                                            <p:graphicEl>
                                              <a:dgm id="{0510D977-AAA7-49CA-BE85-8D3043EC834D}"/>
                                            </p:graphicEl>
                                          </p:spTgt>
                                        </p:tgtEl>
                                        <p:attrNameLst>
                                          <p:attrName>style.visibility</p:attrName>
                                        </p:attrNameLst>
                                      </p:cBhvr>
                                      <p:to>
                                        <p:strVal val="visible"/>
                                      </p:to>
                                    </p:set>
                                    <p:animEffect transition="in" filter="fade">
                                      <p:cBhvr>
                                        <p:cTn id="41" dur="500"/>
                                        <p:tgtEl>
                                          <p:spTgt spid="4">
                                            <p:graphicEl>
                                              <a:dgm id="{0510D977-AAA7-49CA-BE85-8D3043EC834D}"/>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dgm id="{0536F2DB-BE9D-4DF3-9140-52F32104F9E0}"/>
                                            </p:graphicEl>
                                          </p:spTgt>
                                        </p:tgtEl>
                                        <p:attrNameLst>
                                          <p:attrName>style.visibility</p:attrName>
                                        </p:attrNameLst>
                                      </p:cBhvr>
                                      <p:to>
                                        <p:strVal val="visible"/>
                                      </p:to>
                                    </p:set>
                                    <p:animEffect transition="in" filter="fade">
                                      <p:cBhvr>
                                        <p:cTn id="46" dur="500"/>
                                        <p:tgtEl>
                                          <p:spTgt spid="4">
                                            <p:graphicEl>
                                              <a:dgm id="{0536F2DB-BE9D-4DF3-9140-52F32104F9E0}"/>
                                            </p:graphicEl>
                                          </p:spTgt>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
                                            <p:graphicEl>
                                              <a:dgm id="{E7F4C67E-D8B6-409D-B78A-F63512E84F4E}"/>
                                            </p:graphicEl>
                                          </p:spTgt>
                                        </p:tgtEl>
                                        <p:attrNameLst>
                                          <p:attrName>style.visibility</p:attrName>
                                        </p:attrNameLst>
                                      </p:cBhvr>
                                      <p:to>
                                        <p:strVal val="visible"/>
                                      </p:to>
                                    </p:set>
                                    <p:animEffect transition="in" filter="fade">
                                      <p:cBhvr>
                                        <p:cTn id="50" dur="500"/>
                                        <p:tgtEl>
                                          <p:spTgt spid="4">
                                            <p:graphicEl>
                                              <a:dgm id="{E7F4C67E-D8B6-409D-B78A-F63512E84F4E}"/>
                                            </p:graphicEl>
                                          </p:spTgt>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4">
                                            <p:graphicEl>
                                              <a:dgm id="{FE6A087B-9CA7-4286-B47A-52B22A74D904}"/>
                                            </p:graphicEl>
                                          </p:spTgt>
                                        </p:tgtEl>
                                        <p:attrNameLst>
                                          <p:attrName>style.visibility</p:attrName>
                                        </p:attrNameLst>
                                      </p:cBhvr>
                                      <p:to>
                                        <p:strVal val="visible"/>
                                      </p:to>
                                    </p:set>
                                    <p:animEffect transition="in" filter="fade">
                                      <p:cBhvr>
                                        <p:cTn id="54" dur="500"/>
                                        <p:tgtEl>
                                          <p:spTgt spid="4">
                                            <p:graphicEl>
                                              <a:dgm id="{FE6A087B-9CA7-4286-B47A-52B22A74D90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smtClean="0"/>
              <a:t>业务能力类服务</a:t>
            </a:r>
            <a:r>
              <a:rPr lang="en-US" altLang="zh-CN" dirty="0" smtClean="0"/>
              <a:t>-</a:t>
            </a:r>
            <a:r>
              <a:rPr lang="zh-CN" altLang="en-US" dirty="0" smtClean="0"/>
              <a:t>运营商</a:t>
            </a:r>
            <a:endParaRPr lang="zh-CN" altLang="en-US" dirty="0"/>
          </a:p>
        </p:txBody>
      </p:sp>
      <p:grpSp>
        <p:nvGrpSpPr>
          <p:cNvPr id="63" name="组合 62"/>
          <p:cNvGrpSpPr/>
          <p:nvPr/>
        </p:nvGrpSpPr>
        <p:grpSpPr>
          <a:xfrm>
            <a:off x="940632" y="1395415"/>
            <a:ext cx="10477500" cy="4878868"/>
            <a:chOff x="705472" y="1395413"/>
            <a:chExt cx="7858125" cy="4878868"/>
          </a:xfrm>
        </p:grpSpPr>
        <p:sp>
          <p:nvSpPr>
            <p:cNvPr id="34" name="圆角矩形 33"/>
            <p:cNvSpPr/>
            <p:nvPr/>
          </p:nvSpPr>
          <p:spPr>
            <a:xfrm>
              <a:off x="705472" y="1500188"/>
              <a:ext cx="714375" cy="47148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smtClean="0">
                  <a:solidFill>
                    <a:prstClr val="white"/>
                  </a:solidFill>
                  <a:latin typeface="微软雅黑" pitchFamily="34" charset="-122"/>
                  <a:ea typeface="微软雅黑" pitchFamily="34" charset="-122"/>
                </a:rPr>
                <a:t>电</a:t>
              </a:r>
              <a:endParaRPr lang="en-US" altLang="zh-CN" b="1" dirty="0" smtClean="0">
                <a:solidFill>
                  <a:prstClr val="white"/>
                </a:solidFill>
                <a:latin typeface="微软雅黑" pitchFamily="34" charset="-122"/>
                <a:ea typeface="微软雅黑" pitchFamily="34" charset="-122"/>
              </a:endParaRPr>
            </a:p>
            <a:p>
              <a:pPr algn="ctr">
                <a:defRPr/>
              </a:pPr>
              <a:r>
                <a:rPr lang="zh-CN" altLang="en-US" b="1" dirty="0" smtClean="0">
                  <a:solidFill>
                    <a:prstClr val="white"/>
                  </a:solidFill>
                  <a:latin typeface="微软雅黑" pitchFamily="34" charset="-122"/>
                  <a:ea typeface="微软雅黑" pitchFamily="34" charset="-122"/>
                </a:rPr>
                <a:t>信</a:t>
              </a:r>
              <a:endParaRPr lang="en-US" altLang="zh-CN" b="1" dirty="0" smtClean="0">
                <a:solidFill>
                  <a:prstClr val="white"/>
                </a:solidFill>
                <a:latin typeface="微软雅黑" pitchFamily="34" charset="-122"/>
                <a:ea typeface="微软雅黑" pitchFamily="34" charset="-122"/>
              </a:endParaRPr>
            </a:p>
            <a:p>
              <a:pPr algn="ctr">
                <a:defRPr/>
              </a:pPr>
              <a:r>
                <a:rPr lang="zh-CN" altLang="en-US" b="1" dirty="0" smtClean="0">
                  <a:solidFill>
                    <a:prstClr val="white"/>
                  </a:solidFill>
                  <a:latin typeface="微软雅黑" pitchFamily="34" charset="-122"/>
                  <a:ea typeface="微软雅黑" pitchFamily="34" charset="-122"/>
                </a:rPr>
                <a:t>能</a:t>
              </a:r>
              <a:endParaRPr lang="en-US" altLang="zh-CN" b="1" dirty="0">
                <a:solidFill>
                  <a:prstClr val="white"/>
                </a:solidFill>
                <a:latin typeface="微软雅黑" pitchFamily="34" charset="-122"/>
                <a:ea typeface="微软雅黑" pitchFamily="34" charset="-122"/>
              </a:endParaRPr>
            </a:p>
            <a:p>
              <a:pPr algn="ctr">
                <a:defRPr/>
              </a:pPr>
              <a:r>
                <a:rPr lang="zh-CN" altLang="en-US" b="1" dirty="0">
                  <a:solidFill>
                    <a:prstClr val="white"/>
                  </a:solidFill>
                  <a:latin typeface="微软雅黑" pitchFamily="34" charset="-122"/>
                  <a:ea typeface="微软雅黑" pitchFamily="34" charset="-122"/>
                </a:rPr>
                <a:t>力</a:t>
              </a:r>
              <a:endParaRPr lang="en-US" altLang="zh-CN" b="1" dirty="0">
                <a:solidFill>
                  <a:prstClr val="white"/>
                </a:solidFill>
                <a:latin typeface="微软雅黑" pitchFamily="34" charset="-122"/>
                <a:ea typeface="微软雅黑" pitchFamily="34" charset="-122"/>
              </a:endParaRPr>
            </a:p>
            <a:p>
              <a:pPr algn="ctr">
                <a:defRPr/>
              </a:pPr>
              <a:r>
                <a:rPr lang="zh-CN" altLang="en-US" b="1" dirty="0">
                  <a:solidFill>
                    <a:prstClr val="white"/>
                  </a:solidFill>
                  <a:latin typeface="微软雅黑" pitchFamily="34" charset="-122"/>
                  <a:ea typeface="微软雅黑" pitchFamily="34" charset="-122"/>
                </a:rPr>
                <a:t>开</a:t>
              </a:r>
              <a:endParaRPr lang="en-US" altLang="zh-CN" b="1" dirty="0">
                <a:solidFill>
                  <a:prstClr val="white"/>
                </a:solidFill>
                <a:latin typeface="微软雅黑" pitchFamily="34" charset="-122"/>
                <a:ea typeface="微软雅黑" pitchFamily="34" charset="-122"/>
              </a:endParaRPr>
            </a:p>
            <a:p>
              <a:pPr algn="ctr">
                <a:defRPr/>
              </a:pPr>
              <a:r>
                <a:rPr lang="zh-CN" altLang="en-US" b="1" dirty="0">
                  <a:solidFill>
                    <a:prstClr val="white"/>
                  </a:solidFill>
                  <a:latin typeface="微软雅黑" pitchFamily="34" charset="-122"/>
                  <a:ea typeface="微软雅黑" pitchFamily="34" charset="-122"/>
                </a:rPr>
                <a:t>放</a:t>
              </a:r>
              <a:endParaRPr lang="en-US" altLang="zh-CN" b="1" dirty="0">
                <a:solidFill>
                  <a:prstClr val="white"/>
                </a:solidFill>
                <a:latin typeface="微软雅黑" pitchFamily="34" charset="-122"/>
                <a:ea typeface="微软雅黑" pitchFamily="34" charset="-122"/>
              </a:endParaRPr>
            </a:p>
            <a:p>
              <a:pPr algn="ctr">
                <a:defRPr/>
              </a:pPr>
              <a:r>
                <a:rPr lang="zh-CN" altLang="en-US" b="1" dirty="0">
                  <a:solidFill>
                    <a:prstClr val="white"/>
                  </a:solidFill>
                  <a:latin typeface="微软雅黑" pitchFamily="34" charset="-122"/>
                  <a:ea typeface="微软雅黑" pitchFamily="34" charset="-122"/>
                </a:rPr>
                <a:t>平</a:t>
              </a:r>
              <a:endParaRPr lang="en-US" altLang="zh-CN" b="1" dirty="0">
                <a:solidFill>
                  <a:prstClr val="white"/>
                </a:solidFill>
                <a:latin typeface="微软雅黑" pitchFamily="34" charset="-122"/>
                <a:ea typeface="微软雅黑" pitchFamily="34" charset="-122"/>
              </a:endParaRPr>
            </a:p>
            <a:p>
              <a:pPr algn="ctr">
                <a:defRPr/>
              </a:pPr>
              <a:r>
                <a:rPr lang="zh-CN" altLang="en-US" b="1" dirty="0">
                  <a:solidFill>
                    <a:prstClr val="white"/>
                  </a:solidFill>
                  <a:latin typeface="微软雅黑" pitchFamily="34" charset="-122"/>
                  <a:ea typeface="微软雅黑" pitchFamily="34" charset="-122"/>
                </a:rPr>
                <a:t>台</a:t>
              </a:r>
            </a:p>
          </p:txBody>
        </p:sp>
        <p:cxnSp>
          <p:nvCxnSpPr>
            <p:cNvPr id="35" name="直接连接符 34"/>
            <p:cNvCxnSpPr/>
            <p:nvPr/>
          </p:nvCxnSpPr>
          <p:spPr>
            <a:xfrm rot="5400000">
              <a:off x="133972" y="3714750"/>
              <a:ext cx="400050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右箭头 35"/>
            <p:cNvSpPr/>
            <p:nvPr/>
          </p:nvSpPr>
          <p:spPr>
            <a:xfrm>
              <a:off x="1419847" y="3214688"/>
              <a:ext cx="642938" cy="214312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entury Schoolbook"/>
                <a:ea typeface="宋体"/>
              </a:endParaRPr>
            </a:p>
          </p:txBody>
        </p:sp>
        <p:cxnSp>
          <p:nvCxnSpPr>
            <p:cNvPr id="37" name="直接连接符 36"/>
            <p:cNvCxnSpPr/>
            <p:nvPr/>
          </p:nvCxnSpPr>
          <p:spPr>
            <a:xfrm rot="10800000">
              <a:off x="2134222" y="2143125"/>
              <a:ext cx="642937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10800000">
              <a:off x="2134222" y="3355975"/>
              <a:ext cx="642937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10800000">
              <a:off x="2134222" y="5286375"/>
              <a:ext cx="642937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1705574" y="1428736"/>
              <a:ext cx="1428760" cy="571504"/>
            </a:xfrm>
            <a:prstGeom prst="rect">
              <a:avLst/>
            </a:prstGeom>
            <a:ln>
              <a:noFill/>
            </a:ln>
          </p:spPr>
          <p:style>
            <a:lnRef idx="1">
              <a:schemeClr val="accent1"/>
            </a:lnRef>
            <a:fillRef idx="2">
              <a:schemeClr val="accent1"/>
            </a:fillRef>
            <a:effectRef idx="1">
              <a:schemeClr val="accent1"/>
            </a:effectRef>
            <a:fontRef idx="minor">
              <a:schemeClr val="dk1"/>
            </a:fontRef>
          </p:style>
          <p:txBody>
            <a:bodyPr anchor="ctr">
              <a:scene3d>
                <a:camera prst="orthographicFront"/>
                <a:lightRig rig="flat" dir="tl"/>
              </a:scene3d>
              <a:sp3d prstMaterial="clear">
                <a:bevelT w="0" h="0"/>
                <a:contourClr>
                  <a:schemeClr val="accent5">
                    <a:tint val="70000"/>
                    <a:satMod val="180000"/>
                    <a:alpha val="70000"/>
                  </a:schemeClr>
                </a:contourClr>
              </a:sp3d>
            </a:bodyPr>
            <a:lstStyle/>
            <a:p>
              <a:pPr algn="ctr">
                <a:defRPr/>
              </a:pPr>
              <a:r>
                <a:rPr lang="zh-CN" altLang="en-US" b="1" dirty="0">
                  <a:solidFill>
                    <a:prstClr val="black">
                      <a:lumMod val="50000"/>
                      <a:lumOff val="50000"/>
                    </a:prstClr>
                  </a:solidFill>
                  <a:effectLst>
                    <a:reflection blurRad="6350" stA="60000" endA="900" endPos="58000" dir="5400000" sy="-100000" algn="bl" rotWithShape="0"/>
                  </a:effectLst>
                  <a:latin typeface="微软雅黑" pitchFamily="34" charset="-122"/>
                  <a:ea typeface="微软雅黑" pitchFamily="34" charset="-122"/>
                </a:rPr>
                <a:t>账号信息</a:t>
              </a:r>
            </a:p>
          </p:txBody>
        </p:sp>
        <p:sp>
          <p:nvSpPr>
            <p:cNvPr id="41" name="矩形 40"/>
            <p:cNvSpPr/>
            <p:nvPr/>
          </p:nvSpPr>
          <p:spPr>
            <a:xfrm>
              <a:off x="3374060" y="1395413"/>
              <a:ext cx="609782" cy="541174"/>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身份认证</a:t>
              </a: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注销登录</a:t>
              </a:r>
              <a:endParaRPr lang="en-US" altLang="zh-CN" sz="1000" b="1" dirty="0">
                <a:solidFill>
                  <a:prstClr val="black">
                    <a:lumMod val="75000"/>
                    <a:lumOff val="25000"/>
                  </a:prstClr>
                </a:solidFill>
                <a:latin typeface="微软雅黑" pitchFamily="34" charset="-122"/>
                <a:ea typeface="微软雅黑" pitchFamily="34" charset="-122"/>
              </a:endParaRPr>
            </a:p>
          </p:txBody>
        </p:sp>
        <p:sp>
          <p:nvSpPr>
            <p:cNvPr id="42" name="矩形 41"/>
            <p:cNvSpPr/>
            <p:nvPr/>
          </p:nvSpPr>
          <p:spPr>
            <a:xfrm>
              <a:off x="4517060" y="1404938"/>
              <a:ext cx="600164" cy="541174"/>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用户等级</a:t>
              </a: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用户标签</a:t>
              </a:r>
              <a:endParaRPr lang="en-US" altLang="zh-CN" sz="1000" b="1" dirty="0">
                <a:solidFill>
                  <a:prstClr val="black">
                    <a:lumMod val="75000"/>
                    <a:lumOff val="25000"/>
                  </a:prstClr>
                </a:solidFill>
                <a:latin typeface="微软雅黑" pitchFamily="34" charset="-122"/>
                <a:ea typeface="微软雅黑" pitchFamily="34" charset="-122"/>
              </a:endParaRPr>
            </a:p>
          </p:txBody>
        </p:sp>
        <p:sp>
          <p:nvSpPr>
            <p:cNvPr id="43" name="矩形 42"/>
            <p:cNvSpPr/>
            <p:nvPr/>
          </p:nvSpPr>
          <p:spPr>
            <a:xfrm>
              <a:off x="5615610" y="1404938"/>
              <a:ext cx="600164" cy="541174"/>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终端信息</a:t>
              </a: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虚拟形象</a:t>
              </a:r>
              <a:endParaRPr lang="en-US" altLang="zh-CN" sz="1000" b="1" dirty="0">
                <a:solidFill>
                  <a:prstClr val="black">
                    <a:lumMod val="75000"/>
                    <a:lumOff val="25000"/>
                  </a:prstClr>
                </a:solidFill>
                <a:latin typeface="微软雅黑" pitchFamily="34" charset="-122"/>
                <a:ea typeface="微软雅黑" pitchFamily="34" charset="-122"/>
              </a:endParaRPr>
            </a:p>
          </p:txBody>
        </p:sp>
        <p:sp>
          <p:nvSpPr>
            <p:cNvPr id="44" name="矩形 43"/>
            <p:cNvSpPr/>
            <p:nvPr/>
          </p:nvSpPr>
          <p:spPr>
            <a:xfrm>
              <a:off x="6660185" y="1395413"/>
              <a:ext cx="600164" cy="541174"/>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个人兴趣</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用户属性</a:t>
              </a:r>
              <a:endParaRPr lang="en-US" altLang="zh-CN" sz="1000" b="1" dirty="0">
                <a:solidFill>
                  <a:prstClr val="black">
                    <a:lumMod val="75000"/>
                    <a:lumOff val="25000"/>
                  </a:prstClr>
                </a:solidFill>
                <a:latin typeface="微软雅黑" pitchFamily="34" charset="-122"/>
                <a:ea typeface="微软雅黑" pitchFamily="34" charset="-122"/>
              </a:endParaRPr>
            </a:p>
          </p:txBody>
        </p:sp>
        <p:sp>
          <p:nvSpPr>
            <p:cNvPr id="45" name="矩形 44"/>
            <p:cNvSpPr/>
            <p:nvPr/>
          </p:nvSpPr>
          <p:spPr>
            <a:xfrm>
              <a:off x="1705574" y="2498717"/>
              <a:ext cx="1428760" cy="571504"/>
            </a:xfrm>
            <a:prstGeom prst="rect">
              <a:avLst/>
            </a:prstGeom>
            <a:ln>
              <a:noFill/>
            </a:ln>
          </p:spPr>
          <p:style>
            <a:lnRef idx="1">
              <a:schemeClr val="accent1"/>
            </a:lnRef>
            <a:fillRef idx="2">
              <a:schemeClr val="accent1"/>
            </a:fillRef>
            <a:effectRef idx="1">
              <a:schemeClr val="accent1"/>
            </a:effectRef>
            <a:fontRef idx="minor">
              <a:schemeClr val="dk1"/>
            </a:fontRef>
          </p:style>
          <p:txBody>
            <a:bodyPr anchor="ctr">
              <a:scene3d>
                <a:camera prst="orthographicFront"/>
                <a:lightRig rig="flat" dir="tl"/>
              </a:scene3d>
              <a:sp3d prstMaterial="clear">
                <a:bevelT w="0" h="0"/>
                <a:contourClr>
                  <a:schemeClr val="accent5">
                    <a:tint val="70000"/>
                    <a:satMod val="180000"/>
                    <a:alpha val="70000"/>
                  </a:schemeClr>
                </a:contourClr>
              </a:sp3d>
            </a:bodyPr>
            <a:lstStyle/>
            <a:p>
              <a:pPr algn="ctr">
                <a:defRPr/>
              </a:pPr>
              <a:r>
                <a:rPr lang="zh-CN" altLang="en-US" b="1" dirty="0">
                  <a:solidFill>
                    <a:prstClr val="black">
                      <a:lumMod val="50000"/>
                      <a:lumOff val="50000"/>
                    </a:prstClr>
                  </a:solidFill>
                  <a:effectLst>
                    <a:reflection blurRad="6350" stA="60000" endA="900" endPos="58000" dir="5400000" sy="-100000" algn="bl" rotWithShape="0"/>
                  </a:effectLst>
                  <a:latin typeface="微软雅黑" pitchFamily="34" charset="-122"/>
                  <a:ea typeface="微软雅黑" pitchFamily="34" charset="-122"/>
                </a:rPr>
                <a:t>电信能力</a:t>
              </a:r>
            </a:p>
          </p:txBody>
        </p:sp>
        <p:sp>
          <p:nvSpPr>
            <p:cNvPr id="46" name="矩形 45"/>
            <p:cNvSpPr/>
            <p:nvPr/>
          </p:nvSpPr>
          <p:spPr>
            <a:xfrm>
              <a:off x="3374060" y="2284413"/>
              <a:ext cx="705962" cy="1002839"/>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发送短信</a:t>
              </a: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一对一通话</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多方通话</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通讯录管理</a:t>
              </a:r>
              <a:endParaRPr lang="en-US" altLang="zh-CN" sz="1000" b="1" dirty="0">
                <a:solidFill>
                  <a:prstClr val="black">
                    <a:lumMod val="75000"/>
                    <a:lumOff val="25000"/>
                  </a:prstClr>
                </a:solidFill>
                <a:latin typeface="微软雅黑" pitchFamily="34" charset="-122"/>
                <a:ea typeface="微软雅黑" pitchFamily="34" charset="-122"/>
              </a:endParaRPr>
            </a:p>
          </p:txBody>
        </p:sp>
        <p:sp>
          <p:nvSpPr>
            <p:cNvPr id="47" name="矩形 46"/>
            <p:cNvSpPr/>
            <p:nvPr/>
          </p:nvSpPr>
          <p:spPr>
            <a:xfrm>
              <a:off x="6664947" y="2295525"/>
              <a:ext cx="888705" cy="1002839"/>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联系人信息显示</a:t>
              </a: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联系人信息更新</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短信验证码</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邮箱账号查询</a:t>
              </a:r>
              <a:endParaRPr lang="en-US" altLang="zh-CN" sz="1000" b="1" dirty="0">
                <a:solidFill>
                  <a:prstClr val="black">
                    <a:lumMod val="75000"/>
                    <a:lumOff val="25000"/>
                  </a:prstClr>
                </a:solidFill>
                <a:latin typeface="微软雅黑" pitchFamily="34" charset="-122"/>
                <a:ea typeface="微软雅黑" pitchFamily="34" charset="-122"/>
              </a:endParaRPr>
            </a:p>
          </p:txBody>
        </p:sp>
        <p:sp>
          <p:nvSpPr>
            <p:cNvPr id="48" name="矩形 47"/>
            <p:cNvSpPr/>
            <p:nvPr/>
          </p:nvSpPr>
          <p:spPr>
            <a:xfrm>
              <a:off x="4477372" y="2284413"/>
              <a:ext cx="792525" cy="1002839"/>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模板短信</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行业应用接入</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话费充值</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en-US" altLang="zh-CN" sz="1000" b="1" dirty="0">
                  <a:solidFill>
                    <a:prstClr val="black">
                      <a:lumMod val="75000"/>
                      <a:lumOff val="25000"/>
                    </a:prstClr>
                  </a:solidFill>
                  <a:latin typeface="微软雅黑" pitchFamily="34" charset="-122"/>
                  <a:ea typeface="微软雅黑" pitchFamily="34" charset="-122"/>
                </a:rPr>
                <a:t>WEB</a:t>
              </a:r>
              <a:r>
                <a:rPr lang="zh-CN" altLang="en-US" sz="1000" b="1" dirty="0">
                  <a:solidFill>
                    <a:prstClr val="black">
                      <a:lumMod val="75000"/>
                      <a:lumOff val="25000"/>
                    </a:prstClr>
                  </a:solidFill>
                  <a:latin typeface="微软雅黑" pitchFamily="34" charset="-122"/>
                  <a:ea typeface="微软雅黑" pitchFamily="34" charset="-122"/>
                </a:rPr>
                <a:t>端支付</a:t>
              </a:r>
            </a:p>
          </p:txBody>
        </p:sp>
        <p:sp>
          <p:nvSpPr>
            <p:cNvPr id="49" name="矩形 48"/>
            <p:cNvSpPr/>
            <p:nvPr/>
          </p:nvSpPr>
          <p:spPr>
            <a:xfrm>
              <a:off x="5634660" y="2284413"/>
              <a:ext cx="696344" cy="1002839"/>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手机端支付</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个人云存储</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模板短信</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套餐查询</a:t>
              </a:r>
            </a:p>
          </p:txBody>
        </p:sp>
        <p:sp>
          <p:nvSpPr>
            <p:cNvPr id="50" name="矩形 49"/>
            <p:cNvSpPr/>
            <p:nvPr/>
          </p:nvSpPr>
          <p:spPr>
            <a:xfrm>
              <a:off x="1705574" y="3929066"/>
              <a:ext cx="1428760" cy="571504"/>
            </a:xfrm>
            <a:prstGeom prst="rect">
              <a:avLst/>
            </a:prstGeom>
            <a:ln>
              <a:noFill/>
            </a:ln>
          </p:spPr>
          <p:style>
            <a:lnRef idx="1">
              <a:schemeClr val="accent1"/>
            </a:lnRef>
            <a:fillRef idx="2">
              <a:schemeClr val="accent1"/>
            </a:fillRef>
            <a:effectRef idx="1">
              <a:schemeClr val="accent1"/>
            </a:effectRef>
            <a:fontRef idx="minor">
              <a:schemeClr val="dk1"/>
            </a:fontRef>
          </p:style>
          <p:txBody>
            <a:bodyPr anchor="ctr">
              <a:scene3d>
                <a:camera prst="orthographicFront"/>
                <a:lightRig rig="flat" dir="tl"/>
              </a:scene3d>
              <a:sp3d prstMaterial="clear">
                <a:bevelT w="0" h="0"/>
                <a:contourClr>
                  <a:schemeClr val="accent5">
                    <a:tint val="70000"/>
                    <a:satMod val="180000"/>
                    <a:alpha val="70000"/>
                  </a:schemeClr>
                </a:contourClr>
              </a:sp3d>
            </a:bodyPr>
            <a:lstStyle/>
            <a:p>
              <a:pPr algn="ctr">
                <a:defRPr/>
              </a:pPr>
              <a:r>
                <a:rPr lang="zh-CN" altLang="en-US" b="1" dirty="0">
                  <a:solidFill>
                    <a:prstClr val="black">
                      <a:lumMod val="50000"/>
                      <a:lumOff val="50000"/>
                    </a:prstClr>
                  </a:solidFill>
                  <a:effectLst>
                    <a:reflection blurRad="6350" stA="60000" endA="900" endPos="58000" dir="5400000" sy="-100000" algn="bl" rotWithShape="0"/>
                  </a:effectLst>
                  <a:latin typeface="微软雅黑" pitchFamily="34" charset="-122"/>
                  <a:ea typeface="微软雅黑" pitchFamily="34" charset="-122"/>
                </a:rPr>
                <a:t>数字内容</a:t>
              </a:r>
            </a:p>
          </p:txBody>
        </p:sp>
        <p:sp>
          <p:nvSpPr>
            <p:cNvPr id="51" name="矩形 50"/>
            <p:cNvSpPr/>
            <p:nvPr/>
          </p:nvSpPr>
          <p:spPr>
            <a:xfrm>
              <a:off x="3420097" y="3500438"/>
              <a:ext cx="984885" cy="1695336"/>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信息内容分享</a:t>
              </a: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显示分享好友</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应用店铺信息</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终端品牌信息</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应用属性信息</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应用使用信息</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应用下载业务行为</a:t>
              </a:r>
              <a:endParaRPr lang="en-US" altLang="zh-CN" sz="1000" b="1" dirty="0">
                <a:solidFill>
                  <a:prstClr val="black">
                    <a:lumMod val="75000"/>
                    <a:lumOff val="25000"/>
                  </a:prstClr>
                </a:solidFill>
                <a:latin typeface="微软雅黑" pitchFamily="34" charset="-122"/>
                <a:ea typeface="微软雅黑" pitchFamily="34" charset="-122"/>
              </a:endParaRPr>
            </a:p>
          </p:txBody>
        </p:sp>
        <p:sp>
          <p:nvSpPr>
            <p:cNvPr id="52" name="矩形 51"/>
            <p:cNvSpPr/>
            <p:nvPr/>
          </p:nvSpPr>
          <p:spPr>
            <a:xfrm>
              <a:off x="4777410" y="3506788"/>
              <a:ext cx="802143" cy="1695336"/>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游戏业务行为</a:t>
              </a: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阅读业务行为</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曲库信息</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彩铃业务管理</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音乐下载</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音乐推荐</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游戏推荐</a:t>
              </a:r>
              <a:endParaRPr lang="en-US" altLang="zh-CN" sz="1000" b="1" dirty="0">
                <a:solidFill>
                  <a:prstClr val="black">
                    <a:lumMod val="75000"/>
                    <a:lumOff val="25000"/>
                  </a:prstClr>
                </a:solidFill>
                <a:latin typeface="微软雅黑" pitchFamily="34" charset="-122"/>
                <a:ea typeface="微软雅黑" pitchFamily="34" charset="-122"/>
              </a:endParaRPr>
            </a:p>
          </p:txBody>
        </p:sp>
        <p:sp>
          <p:nvSpPr>
            <p:cNvPr id="53" name="矩形 52"/>
            <p:cNvSpPr/>
            <p:nvPr/>
          </p:nvSpPr>
          <p:spPr>
            <a:xfrm>
              <a:off x="5863260" y="3500438"/>
              <a:ext cx="802143" cy="1926168"/>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视频实时转码</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视频管理能力</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人脸检测能力</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视频列表获取</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获取广告能力</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获取种子信息</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音乐排行榜</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endParaRPr lang="en-US" altLang="zh-CN" sz="1000" b="1" dirty="0">
                <a:solidFill>
                  <a:prstClr val="black">
                    <a:lumMod val="75000"/>
                    <a:lumOff val="25000"/>
                  </a:prstClr>
                </a:solidFill>
                <a:latin typeface="微软雅黑" pitchFamily="34" charset="-122"/>
                <a:ea typeface="微软雅黑" pitchFamily="34" charset="-122"/>
              </a:endParaRPr>
            </a:p>
          </p:txBody>
        </p:sp>
        <p:sp>
          <p:nvSpPr>
            <p:cNvPr id="54" name="矩形 53"/>
            <p:cNvSpPr/>
            <p:nvPr/>
          </p:nvSpPr>
          <p:spPr>
            <a:xfrm>
              <a:off x="7107860" y="3500438"/>
              <a:ext cx="975267" cy="1695336"/>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视频排行榜</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阅读排行榜</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阅读推荐</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长短地址转换能力</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用户分类能力</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语音合成</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智能翻译</a:t>
              </a:r>
              <a:endParaRPr lang="en-US" altLang="zh-CN" sz="1000" b="1" dirty="0">
                <a:solidFill>
                  <a:prstClr val="black">
                    <a:lumMod val="75000"/>
                    <a:lumOff val="25000"/>
                  </a:prstClr>
                </a:solidFill>
                <a:latin typeface="微软雅黑" pitchFamily="34" charset="-122"/>
                <a:ea typeface="微软雅黑" pitchFamily="34" charset="-122"/>
              </a:endParaRPr>
            </a:p>
          </p:txBody>
        </p:sp>
        <p:sp>
          <p:nvSpPr>
            <p:cNvPr id="55" name="矩形 54"/>
            <p:cNvSpPr/>
            <p:nvPr/>
          </p:nvSpPr>
          <p:spPr>
            <a:xfrm>
              <a:off x="1705574" y="5572140"/>
              <a:ext cx="1428760" cy="571504"/>
            </a:xfrm>
            <a:prstGeom prst="rect">
              <a:avLst/>
            </a:prstGeom>
            <a:ln>
              <a:noFill/>
            </a:ln>
          </p:spPr>
          <p:style>
            <a:lnRef idx="1">
              <a:schemeClr val="accent1"/>
            </a:lnRef>
            <a:fillRef idx="2">
              <a:schemeClr val="accent1"/>
            </a:fillRef>
            <a:effectRef idx="1">
              <a:schemeClr val="accent1"/>
            </a:effectRef>
            <a:fontRef idx="minor">
              <a:schemeClr val="dk1"/>
            </a:fontRef>
          </p:style>
          <p:txBody>
            <a:bodyPr anchor="ctr">
              <a:scene3d>
                <a:camera prst="orthographicFront"/>
                <a:lightRig rig="flat" dir="tl"/>
              </a:scene3d>
              <a:sp3d prstMaterial="clear">
                <a:bevelT w="0" h="0"/>
                <a:contourClr>
                  <a:schemeClr val="accent5">
                    <a:tint val="70000"/>
                    <a:satMod val="180000"/>
                    <a:alpha val="70000"/>
                  </a:schemeClr>
                </a:contourClr>
              </a:sp3d>
            </a:bodyPr>
            <a:lstStyle/>
            <a:p>
              <a:pPr algn="ctr">
                <a:defRPr/>
              </a:pPr>
              <a:r>
                <a:rPr lang="zh-CN" altLang="en-US" b="1" dirty="0">
                  <a:solidFill>
                    <a:prstClr val="black">
                      <a:lumMod val="50000"/>
                      <a:lumOff val="50000"/>
                    </a:prstClr>
                  </a:solidFill>
                  <a:effectLst>
                    <a:reflection blurRad="6350" stA="60000" endA="900" endPos="58000" dir="5400000" sy="-100000" algn="bl" rotWithShape="0"/>
                  </a:effectLst>
                  <a:latin typeface="微软雅黑" pitchFamily="34" charset="-122"/>
                  <a:ea typeface="微软雅黑" pitchFamily="34" charset="-122"/>
                </a:rPr>
                <a:t>综合信息</a:t>
              </a:r>
              <a:endParaRPr lang="en-US" altLang="zh-CN" b="1" dirty="0">
                <a:solidFill>
                  <a:prstClr val="black">
                    <a:lumMod val="50000"/>
                    <a:lumOff val="50000"/>
                  </a:prstClr>
                </a:solidFill>
                <a:effectLst>
                  <a:reflection blurRad="6350" stA="60000" endA="900" endPos="58000" dir="5400000" sy="-100000" algn="bl" rotWithShape="0"/>
                </a:effectLst>
                <a:latin typeface="微软雅黑" pitchFamily="34" charset="-122"/>
                <a:ea typeface="微软雅黑" pitchFamily="34" charset="-122"/>
              </a:endParaRPr>
            </a:p>
            <a:p>
              <a:pPr algn="ctr">
                <a:defRPr/>
              </a:pPr>
              <a:r>
                <a:rPr lang="zh-CN" altLang="en-US" b="1" dirty="0">
                  <a:solidFill>
                    <a:prstClr val="black">
                      <a:lumMod val="50000"/>
                      <a:lumOff val="50000"/>
                    </a:prstClr>
                  </a:solidFill>
                  <a:effectLst>
                    <a:reflection blurRad="6350" stA="60000" endA="900" endPos="58000" dir="5400000" sy="-100000" algn="bl" rotWithShape="0"/>
                  </a:effectLst>
                  <a:latin typeface="微软雅黑" pitchFamily="34" charset="-122"/>
                  <a:ea typeface="微软雅黑" pitchFamily="34" charset="-122"/>
                </a:rPr>
                <a:t>服务</a:t>
              </a:r>
              <a:endParaRPr lang="en-US" altLang="zh-CN" b="1" dirty="0">
                <a:solidFill>
                  <a:prstClr val="black">
                    <a:lumMod val="50000"/>
                    <a:lumOff val="50000"/>
                  </a:prstClr>
                </a:solidFill>
                <a:effectLst>
                  <a:reflection blurRad="6350" stA="60000" endA="900" endPos="58000" dir="5400000" sy="-100000" algn="bl" rotWithShape="0"/>
                </a:effectLst>
                <a:latin typeface="微软雅黑" pitchFamily="34" charset="-122"/>
                <a:ea typeface="微软雅黑" pitchFamily="34" charset="-122"/>
              </a:endParaRPr>
            </a:p>
          </p:txBody>
        </p:sp>
        <p:sp>
          <p:nvSpPr>
            <p:cNvPr id="56" name="矩形 55"/>
            <p:cNvSpPr/>
            <p:nvPr/>
          </p:nvSpPr>
          <p:spPr>
            <a:xfrm>
              <a:off x="3393110" y="5502275"/>
              <a:ext cx="600164" cy="772006"/>
            </a:xfrm>
            <a:prstGeom prst="rect">
              <a:avLst/>
            </a:prstGeom>
          </p:spPr>
          <p:txBody>
            <a:bodyPr wrap="none">
              <a:spAutoFit/>
            </a:bodyPr>
            <a:lstStyle/>
            <a:p>
              <a:pPr eaLnBrk="0" hangingPunct="0">
                <a:lnSpc>
                  <a:spcPct val="150000"/>
                </a:lnSpc>
                <a:buFont typeface="Wingdings" pitchFamily="2" charset="2"/>
                <a:buChar char="Ø"/>
                <a:defRPr/>
              </a:pPr>
              <a:r>
                <a:rPr lang="en-US" altLang="zh-CN" sz="1000" b="1" dirty="0" err="1">
                  <a:solidFill>
                    <a:prstClr val="black">
                      <a:lumMod val="75000"/>
                      <a:lumOff val="25000"/>
                    </a:prstClr>
                  </a:solidFill>
                  <a:latin typeface="微软雅黑" pitchFamily="34" charset="-122"/>
                  <a:ea typeface="微软雅黑" pitchFamily="34" charset="-122"/>
                </a:rPr>
                <a:t>Wifi</a:t>
              </a:r>
              <a:r>
                <a:rPr lang="zh-CN" altLang="en-US" sz="1000" b="1" dirty="0">
                  <a:solidFill>
                    <a:prstClr val="black">
                      <a:lumMod val="75000"/>
                      <a:lumOff val="25000"/>
                    </a:prstClr>
                  </a:solidFill>
                  <a:latin typeface="微软雅黑" pitchFamily="34" charset="-122"/>
                  <a:ea typeface="微软雅黑" pitchFamily="34" charset="-122"/>
                </a:rPr>
                <a:t>查询</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位置定位</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en-US" altLang="zh-CN" sz="1000" b="1" dirty="0">
                  <a:solidFill>
                    <a:prstClr val="black">
                      <a:lumMod val="75000"/>
                      <a:lumOff val="25000"/>
                    </a:prstClr>
                  </a:solidFill>
                  <a:latin typeface="微软雅黑" pitchFamily="34" charset="-122"/>
                  <a:ea typeface="微软雅黑" pitchFamily="34" charset="-122"/>
                </a:rPr>
                <a:t>POI</a:t>
              </a:r>
              <a:r>
                <a:rPr lang="zh-CN" altLang="en-US" sz="1000" b="1" dirty="0">
                  <a:solidFill>
                    <a:prstClr val="black">
                      <a:lumMod val="75000"/>
                      <a:lumOff val="25000"/>
                    </a:prstClr>
                  </a:solidFill>
                  <a:latin typeface="微软雅黑" pitchFamily="34" charset="-122"/>
                  <a:ea typeface="微软雅黑" pitchFamily="34" charset="-122"/>
                </a:rPr>
                <a:t>搜索</a:t>
              </a:r>
            </a:p>
          </p:txBody>
        </p:sp>
        <p:sp>
          <p:nvSpPr>
            <p:cNvPr id="57" name="矩形 56"/>
            <p:cNvSpPr/>
            <p:nvPr/>
          </p:nvSpPr>
          <p:spPr>
            <a:xfrm>
              <a:off x="4396410" y="5502275"/>
              <a:ext cx="792525" cy="772006"/>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气象信息服务</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公交查询</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路径规划</a:t>
              </a:r>
            </a:p>
          </p:txBody>
        </p:sp>
        <p:sp>
          <p:nvSpPr>
            <p:cNvPr id="58" name="矩形 57"/>
            <p:cNvSpPr/>
            <p:nvPr/>
          </p:nvSpPr>
          <p:spPr>
            <a:xfrm>
              <a:off x="5506072" y="5502275"/>
              <a:ext cx="984885" cy="772006"/>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企业信息查询</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官方客服电话列表</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挂号服务</a:t>
              </a:r>
              <a:endParaRPr lang="en-US" altLang="zh-CN" sz="1000" b="1" dirty="0">
                <a:solidFill>
                  <a:prstClr val="black">
                    <a:lumMod val="75000"/>
                    <a:lumOff val="25000"/>
                  </a:prstClr>
                </a:solidFill>
                <a:latin typeface="微软雅黑" pitchFamily="34" charset="-122"/>
                <a:ea typeface="微软雅黑" pitchFamily="34" charset="-122"/>
              </a:endParaRPr>
            </a:p>
          </p:txBody>
        </p:sp>
        <p:sp>
          <p:nvSpPr>
            <p:cNvPr id="59" name="矩形 58"/>
            <p:cNvSpPr/>
            <p:nvPr/>
          </p:nvSpPr>
          <p:spPr>
            <a:xfrm>
              <a:off x="6964985" y="5500688"/>
              <a:ext cx="792525" cy="772006"/>
            </a:xfrm>
            <a:prstGeom prst="rect">
              <a:avLst/>
            </a:prstGeom>
          </p:spPr>
          <p:txBody>
            <a:bodyPr wrap="none">
              <a:spAutoFit/>
            </a:bodyPr>
            <a:lstStyle/>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商铺推荐</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打折信息服务</a:t>
              </a:r>
              <a:endParaRPr lang="en-US" altLang="zh-CN" sz="1000" b="1" dirty="0">
                <a:solidFill>
                  <a:prstClr val="black">
                    <a:lumMod val="75000"/>
                    <a:lumOff val="25000"/>
                  </a:prst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sz="1000" b="1" dirty="0">
                  <a:solidFill>
                    <a:prstClr val="black">
                      <a:lumMod val="75000"/>
                      <a:lumOff val="25000"/>
                    </a:prstClr>
                  </a:solidFill>
                  <a:latin typeface="微软雅黑" pitchFamily="34" charset="-122"/>
                  <a:ea typeface="微软雅黑" pitchFamily="34" charset="-122"/>
                </a:rPr>
                <a:t>地图信息</a:t>
              </a:r>
              <a:endParaRPr lang="en-US" altLang="zh-CN" sz="1000" b="1" dirty="0">
                <a:solidFill>
                  <a:prstClr val="black">
                    <a:lumMod val="75000"/>
                    <a:lumOff val="25000"/>
                  </a:prstClr>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1644596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 y="-184665"/>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latin typeface="Century Schoolbook"/>
              <a:ea typeface="宋体"/>
            </a:endParaRPr>
          </a:p>
        </p:txBody>
      </p:sp>
      <p:graphicFrame>
        <p:nvGraphicFramePr>
          <p:cNvPr id="3" name="对象 2"/>
          <p:cNvGraphicFramePr>
            <a:graphicFrameLocks noChangeAspect="1"/>
          </p:cNvGraphicFramePr>
          <p:nvPr>
            <p:extLst/>
          </p:nvPr>
        </p:nvGraphicFramePr>
        <p:xfrm>
          <a:off x="959432" y="1124748"/>
          <a:ext cx="10273141" cy="5099009"/>
        </p:xfrm>
        <a:graphic>
          <a:graphicData uri="http://schemas.openxmlformats.org/presentationml/2006/ole">
            <mc:AlternateContent xmlns:mc="http://schemas.openxmlformats.org/markup-compatibility/2006">
              <mc:Choice xmlns:v="urn:schemas-microsoft-com:vml" Requires="v">
                <p:oleObj spid="_x0000_s11266" name="Visio" r:id="rId4" imgW="5705599" imgH="3771953" progId="Visio.Drawing.15">
                  <p:embed/>
                </p:oleObj>
              </mc:Choice>
              <mc:Fallback>
                <p:oleObj name="Visio" r:id="rId4" imgW="5705599" imgH="3771953"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432" y="1124748"/>
                        <a:ext cx="10273141" cy="5099009"/>
                      </a:xfrm>
                      <a:prstGeom prst="rect">
                        <a:avLst/>
                      </a:prstGeom>
                      <a:noFill/>
                    </p:spPr>
                  </p:pic>
                </p:oleObj>
              </mc:Fallback>
            </mc:AlternateContent>
          </a:graphicData>
        </a:graphic>
      </p:graphicFrame>
      <p:sp>
        <p:nvSpPr>
          <p:cNvPr id="5" name="文本占位符 4"/>
          <p:cNvSpPr>
            <a:spLocks noGrp="1"/>
          </p:cNvSpPr>
          <p:nvPr>
            <p:ph type="body" sz="quarter" idx="13"/>
          </p:nvPr>
        </p:nvSpPr>
        <p:spPr>
          <a:xfrm>
            <a:off x="528351" y="334110"/>
            <a:ext cx="8209252" cy="571483"/>
          </a:xfrm>
        </p:spPr>
        <p:txBody>
          <a:bodyPr/>
          <a:lstStyle/>
          <a:p>
            <a:r>
              <a:rPr lang="zh-CN" altLang="en-US" dirty="0"/>
              <a:t>业务能力</a:t>
            </a:r>
            <a:r>
              <a:rPr lang="zh-CN" altLang="en-US" dirty="0" smtClean="0"/>
              <a:t>类</a:t>
            </a:r>
            <a:r>
              <a:rPr lang="en-US" altLang="zh-CN" dirty="0" smtClean="0"/>
              <a:t>——</a:t>
            </a:r>
            <a:r>
              <a:rPr lang="en-US" altLang="zh-CN" dirty="0"/>
              <a:t>API Gateway</a:t>
            </a:r>
            <a:endParaRPr lang="zh-CN" altLang="en-US" dirty="0"/>
          </a:p>
        </p:txBody>
      </p:sp>
    </p:spTree>
    <p:extLst>
      <p:ext uri="{BB962C8B-B14F-4D97-AF65-F5344CB8AC3E}">
        <p14:creationId xmlns:p14="http://schemas.microsoft.com/office/powerpoint/2010/main" val="28628203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sz="quarter" idx="12"/>
            <p:extLst>
              <p:ext uri="{D42A27DB-BD31-4B8C-83A1-F6EECF244321}">
                <p14:modId xmlns:p14="http://schemas.microsoft.com/office/powerpoint/2010/main" val="2444671273"/>
              </p:ext>
            </p:extLst>
          </p:nvPr>
        </p:nvGraphicFramePr>
        <p:xfrm>
          <a:off x="0" y="972268"/>
          <a:ext cx="12192000" cy="569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本占位符 2"/>
          <p:cNvSpPr>
            <a:spLocks noGrp="1"/>
          </p:cNvSpPr>
          <p:nvPr>
            <p:ph type="body" sz="quarter" idx="13"/>
          </p:nvPr>
        </p:nvSpPr>
        <p:spPr>
          <a:xfrm>
            <a:off x="528351" y="334110"/>
            <a:ext cx="8656291" cy="571483"/>
          </a:xfrm>
        </p:spPr>
        <p:txBody>
          <a:bodyPr/>
          <a:lstStyle/>
          <a:p>
            <a:r>
              <a:rPr lang="en-US" altLang="zh-CN" dirty="0" err="1" smtClean="0"/>
              <a:t>RoadMAP</a:t>
            </a:r>
            <a:r>
              <a:rPr lang="en-US" altLang="zh-CN" dirty="0" smtClean="0"/>
              <a:t> 2015</a:t>
            </a:r>
            <a:endParaRPr lang="zh-CN" altLang="en-US" dirty="0"/>
          </a:p>
        </p:txBody>
      </p:sp>
      <p:graphicFrame>
        <p:nvGraphicFramePr>
          <p:cNvPr id="6" name="图示 5"/>
          <p:cNvGraphicFramePr/>
          <p:nvPr>
            <p:extLst>
              <p:ext uri="{D42A27DB-BD31-4B8C-83A1-F6EECF244321}">
                <p14:modId xmlns:p14="http://schemas.microsoft.com/office/powerpoint/2010/main" val="1088343670"/>
              </p:ext>
            </p:extLst>
          </p:nvPr>
        </p:nvGraphicFramePr>
        <p:xfrm>
          <a:off x="114302" y="1711452"/>
          <a:ext cx="2286000" cy="3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图示 6"/>
          <p:cNvGraphicFramePr/>
          <p:nvPr>
            <p:extLst>
              <p:ext uri="{D42A27DB-BD31-4B8C-83A1-F6EECF244321}">
                <p14:modId xmlns:p14="http://schemas.microsoft.com/office/powerpoint/2010/main" val="3961674229"/>
              </p:ext>
            </p:extLst>
          </p:nvPr>
        </p:nvGraphicFramePr>
        <p:xfrm>
          <a:off x="2540003" y="2178178"/>
          <a:ext cx="9651998" cy="360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图示 7"/>
          <p:cNvGraphicFramePr/>
          <p:nvPr>
            <p:extLst>
              <p:ext uri="{D42A27DB-BD31-4B8C-83A1-F6EECF244321}">
                <p14:modId xmlns:p14="http://schemas.microsoft.com/office/powerpoint/2010/main" val="1941140568"/>
              </p:ext>
            </p:extLst>
          </p:nvPr>
        </p:nvGraphicFramePr>
        <p:xfrm>
          <a:off x="2540005" y="2578227"/>
          <a:ext cx="6832599" cy="360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9" name="图示 8"/>
          <p:cNvGraphicFramePr/>
          <p:nvPr>
            <p:extLst>
              <p:ext uri="{D42A27DB-BD31-4B8C-83A1-F6EECF244321}">
                <p14:modId xmlns:p14="http://schemas.microsoft.com/office/powerpoint/2010/main" val="4197591697"/>
              </p:ext>
            </p:extLst>
          </p:nvPr>
        </p:nvGraphicFramePr>
        <p:xfrm>
          <a:off x="9456000" y="2578226"/>
          <a:ext cx="2736000" cy="36000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cxnSp>
        <p:nvCxnSpPr>
          <p:cNvPr id="11" name="直接连接符 10"/>
          <p:cNvCxnSpPr/>
          <p:nvPr/>
        </p:nvCxnSpPr>
        <p:spPr>
          <a:xfrm>
            <a:off x="0" y="5038725"/>
            <a:ext cx="12192000" cy="0"/>
          </a:xfrm>
          <a:prstGeom prst="line">
            <a:avLst/>
          </a:prstGeom>
          <a:ln>
            <a:prstDash val="sysDot"/>
          </a:ln>
        </p:spPr>
        <p:style>
          <a:lnRef idx="2">
            <a:schemeClr val="accent2"/>
          </a:lnRef>
          <a:fillRef idx="0">
            <a:schemeClr val="accent2"/>
          </a:fillRef>
          <a:effectRef idx="1">
            <a:schemeClr val="accent2"/>
          </a:effectRef>
          <a:fontRef idx="minor">
            <a:schemeClr val="tx1"/>
          </a:fontRef>
        </p:style>
      </p:cxnSp>
      <p:graphicFrame>
        <p:nvGraphicFramePr>
          <p:cNvPr id="12" name="图示 11"/>
          <p:cNvGraphicFramePr/>
          <p:nvPr>
            <p:extLst>
              <p:ext uri="{D42A27DB-BD31-4B8C-83A1-F6EECF244321}">
                <p14:modId xmlns:p14="http://schemas.microsoft.com/office/powerpoint/2010/main" val="2515531787"/>
              </p:ext>
            </p:extLst>
          </p:nvPr>
        </p:nvGraphicFramePr>
        <p:xfrm>
          <a:off x="2540004" y="5169027"/>
          <a:ext cx="9651998" cy="360000"/>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3" name="图示 12"/>
          <p:cNvGraphicFramePr/>
          <p:nvPr>
            <p:extLst>
              <p:ext uri="{D42A27DB-BD31-4B8C-83A1-F6EECF244321}">
                <p14:modId xmlns:p14="http://schemas.microsoft.com/office/powerpoint/2010/main" val="3863628046"/>
              </p:ext>
            </p:extLst>
          </p:nvPr>
        </p:nvGraphicFramePr>
        <p:xfrm>
          <a:off x="9456000" y="2978278"/>
          <a:ext cx="2736000" cy="360000"/>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14" name="图示 13"/>
          <p:cNvGraphicFramePr/>
          <p:nvPr>
            <p:extLst>
              <p:ext uri="{D42A27DB-BD31-4B8C-83A1-F6EECF244321}">
                <p14:modId xmlns:p14="http://schemas.microsoft.com/office/powerpoint/2010/main" val="2027186112"/>
              </p:ext>
            </p:extLst>
          </p:nvPr>
        </p:nvGraphicFramePr>
        <p:xfrm>
          <a:off x="9456000" y="3378327"/>
          <a:ext cx="2736000" cy="360000"/>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graphicFrame>
        <p:nvGraphicFramePr>
          <p:cNvPr id="15" name="图示 14"/>
          <p:cNvGraphicFramePr/>
          <p:nvPr>
            <p:extLst>
              <p:ext uri="{D42A27DB-BD31-4B8C-83A1-F6EECF244321}">
                <p14:modId xmlns:p14="http://schemas.microsoft.com/office/powerpoint/2010/main" val="440397213"/>
              </p:ext>
            </p:extLst>
          </p:nvPr>
        </p:nvGraphicFramePr>
        <p:xfrm>
          <a:off x="9456000" y="3778377"/>
          <a:ext cx="2736000" cy="360000"/>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graphicFrame>
        <p:nvGraphicFramePr>
          <p:cNvPr id="16" name="图示 15"/>
          <p:cNvGraphicFramePr/>
          <p:nvPr>
            <p:extLst>
              <p:ext uri="{D42A27DB-BD31-4B8C-83A1-F6EECF244321}">
                <p14:modId xmlns:p14="http://schemas.microsoft.com/office/powerpoint/2010/main" val="3296261171"/>
              </p:ext>
            </p:extLst>
          </p:nvPr>
        </p:nvGraphicFramePr>
        <p:xfrm>
          <a:off x="9456000" y="4178428"/>
          <a:ext cx="2736000" cy="360000"/>
        </p:xfrm>
        <a:graphic>
          <a:graphicData uri="http://schemas.openxmlformats.org/drawingml/2006/diagram">
            <dgm:relIds xmlns:dgm="http://schemas.openxmlformats.org/drawingml/2006/diagram" xmlns:r="http://schemas.openxmlformats.org/officeDocument/2006/relationships" r:dm="rId47" r:lo="rId48" r:qs="rId49" r:cs="rId50"/>
          </a:graphicData>
        </a:graphic>
      </p:graphicFrame>
    </p:spTree>
    <p:extLst>
      <p:ext uri="{BB962C8B-B14F-4D97-AF65-F5344CB8AC3E}">
        <p14:creationId xmlns:p14="http://schemas.microsoft.com/office/powerpoint/2010/main" val="4142871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Graphic spid="9" grpId="0">
        <p:bldAsOne/>
      </p:bldGraphic>
      <p:bldGraphic spid="12" grpId="0">
        <p:bldAsOne/>
      </p:bldGraphic>
      <p:bldGraphic spid="13" grpId="0">
        <p:bldAsOne/>
      </p:bldGraphic>
      <p:bldGraphic spid="14" grpId="0">
        <p:bldAsOne/>
      </p:bldGraphic>
      <p:bldGraphic spid="15" grpId="0">
        <p:bldAsOne/>
      </p:bldGraphic>
      <p:bldGraphic spid="16" grpId="0">
        <p:bldAsOne/>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val="1620708912"/>
              </p:ext>
            </p:extLst>
          </p:nvPr>
        </p:nvGraphicFramePr>
        <p:xfrm>
          <a:off x="1103445" y="1700808"/>
          <a:ext cx="10369153"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20401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descr="C:\Users\Administrator\Desktop\无标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617" y="1189253"/>
            <a:ext cx="10143189" cy="51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占位符 2"/>
          <p:cNvSpPr>
            <a:spLocks noGrp="1"/>
          </p:cNvSpPr>
          <p:nvPr>
            <p:ph type="body" sz="quarter" idx="13"/>
          </p:nvPr>
        </p:nvSpPr>
        <p:spPr/>
        <p:txBody>
          <a:bodyPr/>
          <a:lstStyle/>
          <a:p>
            <a:r>
              <a:rPr lang="zh-CN" altLang="en-US" sz="3200" dirty="0">
                <a:sym typeface="宋体" panose="02010600030101010101" pitchFamily="2" charset="-122"/>
              </a:rPr>
              <a:t>国家电网业务需求</a:t>
            </a:r>
            <a:endParaRPr lang="zh-CN" altLang="en-US" dirty="0"/>
          </a:p>
          <a:p>
            <a:endParaRPr lang="zh-CN" altLang="en-US" dirty="0"/>
          </a:p>
        </p:txBody>
      </p:sp>
    </p:spTree>
    <p:extLst>
      <p:ext uri="{BB962C8B-B14F-4D97-AF65-F5344CB8AC3E}">
        <p14:creationId xmlns:p14="http://schemas.microsoft.com/office/powerpoint/2010/main" val="33701389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1524011" y="737004"/>
            <a:ext cx="184151" cy="25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solidFill>
                <a:prstClr val="black"/>
              </a:solidFill>
            </a:endParaRPr>
          </a:p>
        </p:txBody>
      </p:sp>
      <p:sp>
        <p:nvSpPr>
          <p:cNvPr id="43012" name="Rectangle 4"/>
          <p:cNvSpPr>
            <a:spLocks noChangeArrowheads="1"/>
          </p:cNvSpPr>
          <p:nvPr/>
        </p:nvSpPr>
        <p:spPr bwMode="auto">
          <a:xfrm>
            <a:off x="927103" y="2794399"/>
            <a:ext cx="10261601" cy="297656"/>
          </a:xfrm>
          <a:prstGeom prst="rect">
            <a:avLst/>
          </a:prstGeom>
          <a:solidFill>
            <a:schemeClr va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SOA、EDA</a:t>
            </a:r>
          </a:p>
        </p:txBody>
      </p:sp>
      <p:sp>
        <p:nvSpPr>
          <p:cNvPr id="43013" name="Rectangle 5"/>
          <p:cNvSpPr>
            <a:spLocks noChangeArrowheads="1"/>
          </p:cNvSpPr>
          <p:nvPr/>
        </p:nvSpPr>
        <p:spPr bwMode="auto">
          <a:xfrm>
            <a:off x="1445428" y="3462344"/>
            <a:ext cx="525463" cy="1540669"/>
          </a:xfrm>
          <a:prstGeom prst="rect">
            <a:avLst/>
          </a:prstGeom>
          <a:solidFill>
            <a:schemeClr val="accent1"/>
          </a:solidFill>
          <a:ln w="9525">
            <a:solidFill>
              <a:srgbClr val="FFCCCC"/>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并</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行</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计</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算</a:t>
            </a:r>
          </a:p>
        </p:txBody>
      </p:sp>
      <p:sp>
        <p:nvSpPr>
          <p:cNvPr id="43014" name="Rectangle 6"/>
          <p:cNvSpPr>
            <a:spLocks noChangeArrowheads="1"/>
          </p:cNvSpPr>
          <p:nvPr/>
        </p:nvSpPr>
        <p:spPr bwMode="auto">
          <a:xfrm>
            <a:off x="2291564" y="3462344"/>
            <a:ext cx="525463" cy="1540669"/>
          </a:xfrm>
          <a:prstGeom prst="rect">
            <a:avLst/>
          </a:prstGeom>
          <a:solidFill>
            <a:schemeClr val="accent1"/>
          </a:solidFill>
          <a:ln w="9525">
            <a:solidFill>
              <a:srgbClr val="FFCCCC"/>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海</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量</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存</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储</a:t>
            </a:r>
          </a:p>
        </p:txBody>
      </p:sp>
      <p:sp>
        <p:nvSpPr>
          <p:cNvPr id="43015" name="Rectangle 7"/>
          <p:cNvSpPr>
            <a:spLocks noChangeArrowheads="1"/>
          </p:cNvSpPr>
          <p:nvPr/>
        </p:nvSpPr>
        <p:spPr bwMode="auto">
          <a:xfrm>
            <a:off x="2695578" y="1875242"/>
            <a:ext cx="1862139" cy="309563"/>
          </a:xfrm>
          <a:prstGeom prst="rect">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dirty="0">
                <a:solidFill>
                  <a:prstClr val="black"/>
                </a:solidFill>
                <a:latin typeface="微软雅黑" panose="020B0503020204020204" pitchFamily="34" charset="-122"/>
                <a:ea typeface="微软雅黑" panose="020B0503020204020204" pitchFamily="34" charset="-122"/>
              </a:rPr>
              <a:t>应用</a:t>
            </a:r>
          </a:p>
        </p:txBody>
      </p:sp>
      <p:sp>
        <p:nvSpPr>
          <p:cNvPr id="43016" name="Rectangle 8"/>
          <p:cNvSpPr>
            <a:spLocks noChangeArrowheads="1"/>
          </p:cNvSpPr>
          <p:nvPr/>
        </p:nvSpPr>
        <p:spPr bwMode="auto">
          <a:xfrm>
            <a:off x="4970473" y="1875242"/>
            <a:ext cx="1862137" cy="309563"/>
          </a:xfrm>
          <a:prstGeom prst="rect">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应用</a:t>
            </a:r>
          </a:p>
        </p:txBody>
      </p:sp>
      <p:sp>
        <p:nvSpPr>
          <p:cNvPr id="43017" name="Rectangle 9"/>
          <p:cNvSpPr>
            <a:spLocks noChangeArrowheads="1"/>
          </p:cNvSpPr>
          <p:nvPr/>
        </p:nvSpPr>
        <p:spPr bwMode="auto">
          <a:xfrm>
            <a:off x="7246945" y="1875242"/>
            <a:ext cx="1860552" cy="309563"/>
          </a:xfrm>
          <a:prstGeom prst="rect">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应用</a:t>
            </a:r>
          </a:p>
        </p:txBody>
      </p:sp>
      <p:sp>
        <p:nvSpPr>
          <p:cNvPr id="43018" name="Rectangle 10"/>
          <p:cNvSpPr>
            <a:spLocks noChangeArrowheads="1"/>
          </p:cNvSpPr>
          <p:nvPr/>
        </p:nvSpPr>
        <p:spPr bwMode="auto">
          <a:xfrm>
            <a:off x="3500447" y="3506992"/>
            <a:ext cx="525463" cy="1540669"/>
          </a:xfrm>
          <a:prstGeom prst="rect">
            <a:avLst/>
          </a:prstGeom>
          <a:solidFill>
            <a:srgbClr val="FFCC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潮</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流</a:t>
            </a:r>
          </a:p>
        </p:txBody>
      </p:sp>
      <p:sp>
        <p:nvSpPr>
          <p:cNvPr id="43019" name="Rectangle 11"/>
          <p:cNvSpPr>
            <a:spLocks noChangeArrowheads="1"/>
          </p:cNvSpPr>
          <p:nvPr/>
        </p:nvSpPr>
        <p:spPr bwMode="auto">
          <a:xfrm>
            <a:off x="4346580" y="3506992"/>
            <a:ext cx="523876" cy="1540669"/>
          </a:xfrm>
          <a:prstGeom prst="rect">
            <a:avLst/>
          </a:prstGeom>
          <a:solidFill>
            <a:srgbClr val="FFCC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暂</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稳</a:t>
            </a:r>
          </a:p>
        </p:txBody>
      </p:sp>
      <p:sp>
        <p:nvSpPr>
          <p:cNvPr id="43020" name="Rectangle 12"/>
          <p:cNvSpPr>
            <a:spLocks noChangeArrowheads="1"/>
          </p:cNvSpPr>
          <p:nvPr/>
        </p:nvSpPr>
        <p:spPr bwMode="auto">
          <a:xfrm>
            <a:off x="6035685" y="3506992"/>
            <a:ext cx="525463" cy="1540669"/>
          </a:xfrm>
          <a:prstGeom prst="rect">
            <a:avLst/>
          </a:prstGeom>
          <a:solidFill>
            <a:srgbClr val="FFCC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小</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干</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扰</a:t>
            </a:r>
          </a:p>
        </p:txBody>
      </p:sp>
      <p:sp>
        <p:nvSpPr>
          <p:cNvPr id="43021" name="Rectangle 13"/>
          <p:cNvSpPr>
            <a:spLocks noChangeArrowheads="1"/>
          </p:cNvSpPr>
          <p:nvPr/>
        </p:nvSpPr>
        <p:spPr bwMode="auto">
          <a:xfrm>
            <a:off x="5191135" y="3506992"/>
            <a:ext cx="525463" cy="1540669"/>
          </a:xfrm>
          <a:prstGeom prst="rect">
            <a:avLst/>
          </a:prstGeom>
          <a:solidFill>
            <a:srgbClr val="FFCC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短</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路</a:t>
            </a:r>
          </a:p>
        </p:txBody>
      </p:sp>
      <p:sp>
        <p:nvSpPr>
          <p:cNvPr id="43022" name="Rectangle 14"/>
          <p:cNvSpPr>
            <a:spLocks noChangeArrowheads="1"/>
          </p:cNvSpPr>
          <p:nvPr/>
        </p:nvSpPr>
        <p:spPr bwMode="auto">
          <a:xfrm>
            <a:off x="7499359" y="3523067"/>
            <a:ext cx="525463" cy="1540669"/>
          </a:xfrm>
          <a:prstGeom prst="rect">
            <a:avLst/>
          </a:prstGeom>
          <a:solidFill>
            <a:srgbClr val="99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dirty="0">
                <a:solidFill>
                  <a:prstClr val="black"/>
                </a:solidFill>
                <a:latin typeface="微软雅黑" panose="020B0503020204020204" pitchFamily="34" charset="-122"/>
                <a:ea typeface="微软雅黑" panose="020B0503020204020204" pitchFamily="34" charset="-122"/>
              </a:rPr>
              <a:t>数</a:t>
            </a:r>
          </a:p>
          <a:p>
            <a:pPr algn="ctr" eaLnBrk="1" hangingPunct="1">
              <a:buFont typeface="Arial" panose="020B0604020202020204" pitchFamily="34" charset="0"/>
              <a:buNone/>
            </a:pPr>
            <a:r>
              <a:rPr lang="zh-CN" altLang="en-US" dirty="0">
                <a:solidFill>
                  <a:prstClr val="black"/>
                </a:solidFill>
                <a:latin typeface="微软雅黑" panose="020B0503020204020204" pitchFamily="34" charset="-122"/>
                <a:ea typeface="微软雅黑" panose="020B0503020204020204" pitchFamily="34" charset="-122"/>
              </a:rPr>
              <a:t>据</a:t>
            </a:r>
          </a:p>
          <a:p>
            <a:pPr algn="ctr" eaLnBrk="1" hangingPunct="1">
              <a:buFont typeface="Arial" panose="020B0604020202020204" pitchFamily="34" charset="0"/>
              <a:buNone/>
            </a:pPr>
            <a:r>
              <a:rPr lang="zh-CN" altLang="en-US" dirty="0">
                <a:solidFill>
                  <a:prstClr val="black"/>
                </a:solidFill>
                <a:latin typeface="微软雅黑" panose="020B0503020204020204" pitchFamily="34" charset="-122"/>
                <a:ea typeface="微软雅黑" panose="020B0503020204020204" pitchFamily="34" charset="-122"/>
              </a:rPr>
              <a:t>比</a:t>
            </a:r>
          </a:p>
          <a:p>
            <a:pPr algn="ctr" eaLnBrk="1" hangingPunct="1">
              <a:buFont typeface="Arial" panose="020B0604020202020204" pitchFamily="34" charset="0"/>
              <a:buNone/>
            </a:pPr>
            <a:r>
              <a:rPr lang="zh-CN" altLang="en-US" dirty="0">
                <a:solidFill>
                  <a:prstClr val="black"/>
                </a:solidFill>
                <a:latin typeface="微软雅黑" panose="020B0503020204020204" pitchFamily="34" charset="-122"/>
                <a:ea typeface="微软雅黑" panose="020B0503020204020204" pitchFamily="34" charset="-122"/>
              </a:rPr>
              <a:t>对</a:t>
            </a:r>
          </a:p>
        </p:txBody>
      </p:sp>
      <p:sp>
        <p:nvSpPr>
          <p:cNvPr id="43023" name="Rectangle 15"/>
          <p:cNvSpPr>
            <a:spLocks noChangeArrowheads="1"/>
          </p:cNvSpPr>
          <p:nvPr/>
        </p:nvSpPr>
        <p:spPr bwMode="auto">
          <a:xfrm>
            <a:off x="8472498" y="3531996"/>
            <a:ext cx="525463" cy="1540669"/>
          </a:xfrm>
          <a:prstGeom prst="rect">
            <a:avLst/>
          </a:prstGeom>
          <a:solidFill>
            <a:srgbClr val="99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数</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据</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校</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核</a:t>
            </a:r>
          </a:p>
        </p:txBody>
      </p:sp>
      <p:sp>
        <p:nvSpPr>
          <p:cNvPr id="43024" name="Rectangle 16"/>
          <p:cNvSpPr>
            <a:spLocks noChangeArrowheads="1"/>
          </p:cNvSpPr>
          <p:nvPr/>
        </p:nvSpPr>
        <p:spPr bwMode="auto">
          <a:xfrm>
            <a:off x="9445632" y="3523066"/>
            <a:ext cx="523876" cy="1540669"/>
          </a:xfrm>
          <a:prstGeom prst="rect">
            <a:avLst/>
          </a:prstGeom>
          <a:solidFill>
            <a:srgbClr val="99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数</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据</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转</a:t>
            </a:r>
          </a:p>
          <a:p>
            <a:pPr algn="ctr" eaLnBrk="1" hangingPunct="1">
              <a:buFont typeface="Arial" panose="020B0604020202020204" pitchFamily="34" charset="0"/>
              <a:buNone/>
            </a:pPr>
            <a:r>
              <a:rPr lang="zh-CN" altLang="en-US">
                <a:solidFill>
                  <a:prstClr val="black"/>
                </a:solidFill>
                <a:latin typeface="微软雅黑" panose="020B0503020204020204" pitchFamily="34" charset="-122"/>
                <a:ea typeface="微软雅黑" panose="020B0503020204020204" pitchFamily="34" charset="-122"/>
              </a:rPr>
              <a:t>换</a:t>
            </a:r>
          </a:p>
        </p:txBody>
      </p:sp>
      <p:sp>
        <p:nvSpPr>
          <p:cNvPr id="43025" name="Rectangle 17"/>
          <p:cNvSpPr>
            <a:spLocks noChangeArrowheads="1"/>
          </p:cNvSpPr>
          <p:nvPr/>
        </p:nvSpPr>
        <p:spPr bwMode="auto">
          <a:xfrm>
            <a:off x="10370358" y="3523064"/>
            <a:ext cx="525463" cy="1540669"/>
          </a:xfrm>
          <a:prstGeom prst="rect">
            <a:avLst/>
          </a:prstGeom>
          <a:solidFill>
            <a:srgbClr val="99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dirty="0">
                <a:solidFill>
                  <a:prstClr val="black"/>
                </a:solidFill>
                <a:latin typeface="微软雅黑" panose="020B0503020204020204" pitchFamily="34" charset="-122"/>
                <a:ea typeface="微软雅黑" panose="020B0503020204020204" pitchFamily="34" charset="-122"/>
              </a:rPr>
              <a:t>数</a:t>
            </a:r>
          </a:p>
          <a:p>
            <a:pPr algn="ctr" eaLnBrk="1" hangingPunct="1">
              <a:buFont typeface="Arial" panose="020B0604020202020204" pitchFamily="34" charset="0"/>
              <a:buNone/>
            </a:pPr>
            <a:r>
              <a:rPr lang="zh-CN" altLang="en-US" dirty="0">
                <a:solidFill>
                  <a:prstClr val="black"/>
                </a:solidFill>
                <a:latin typeface="微软雅黑" panose="020B0503020204020204" pitchFamily="34" charset="-122"/>
                <a:ea typeface="微软雅黑" panose="020B0503020204020204" pitchFamily="34" charset="-122"/>
              </a:rPr>
              <a:t>据</a:t>
            </a:r>
          </a:p>
          <a:p>
            <a:pPr algn="ctr" eaLnBrk="1" hangingPunct="1">
              <a:buFont typeface="Arial" panose="020B0604020202020204" pitchFamily="34" charset="0"/>
              <a:buNone/>
            </a:pPr>
            <a:r>
              <a:rPr lang="zh-CN" altLang="en-US" dirty="0">
                <a:solidFill>
                  <a:prstClr val="black"/>
                </a:solidFill>
                <a:latin typeface="微软雅黑" panose="020B0503020204020204" pitchFamily="34" charset="-122"/>
                <a:ea typeface="微软雅黑" panose="020B0503020204020204" pitchFamily="34" charset="-122"/>
              </a:rPr>
              <a:t>整</a:t>
            </a:r>
          </a:p>
          <a:p>
            <a:pPr algn="ctr" eaLnBrk="1" hangingPunct="1">
              <a:buFont typeface="Arial" panose="020B0604020202020204" pitchFamily="34" charset="0"/>
              <a:buNone/>
            </a:pPr>
            <a:r>
              <a:rPr lang="zh-CN" altLang="en-US" dirty="0">
                <a:solidFill>
                  <a:prstClr val="black"/>
                </a:solidFill>
                <a:latin typeface="微软雅黑" panose="020B0503020204020204" pitchFamily="34" charset="-122"/>
                <a:ea typeface="微软雅黑" panose="020B0503020204020204" pitchFamily="34" charset="-122"/>
              </a:rPr>
              <a:t>合</a:t>
            </a:r>
          </a:p>
        </p:txBody>
      </p:sp>
      <p:cxnSp>
        <p:nvCxnSpPr>
          <p:cNvPr id="43026" name="AutoShape 18"/>
          <p:cNvCxnSpPr>
            <a:cxnSpLocks noChangeShapeType="1"/>
          </p:cNvCxnSpPr>
          <p:nvPr/>
        </p:nvCxnSpPr>
        <p:spPr bwMode="auto">
          <a:xfrm rot="16200000" flipH="1">
            <a:off x="2914058" y="2295730"/>
            <a:ext cx="453628" cy="446089"/>
          </a:xfrm>
          <a:prstGeom prst="curvedConnector3">
            <a:avLst>
              <a:gd name="adj1" fmla="val 50106"/>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027" name="AutoShape 19"/>
          <p:cNvCxnSpPr>
            <a:cxnSpLocks noChangeShapeType="1"/>
          </p:cNvCxnSpPr>
          <p:nvPr/>
        </p:nvCxnSpPr>
        <p:spPr bwMode="auto">
          <a:xfrm rot="5400000">
            <a:off x="3751669" y="2302672"/>
            <a:ext cx="416719" cy="461962"/>
          </a:xfrm>
          <a:prstGeom prst="curvedConnector3">
            <a:avLst>
              <a:gd name="adj1" fmla="val 50056"/>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028" name="AutoShape 20"/>
          <p:cNvCxnSpPr>
            <a:cxnSpLocks noChangeShapeType="1"/>
          </p:cNvCxnSpPr>
          <p:nvPr/>
        </p:nvCxnSpPr>
        <p:spPr bwMode="auto">
          <a:xfrm rot="16200000" flipH="1">
            <a:off x="5284200" y="2282635"/>
            <a:ext cx="453629" cy="446087"/>
          </a:xfrm>
          <a:prstGeom prst="curvedConnector3">
            <a:avLst>
              <a:gd name="adj1" fmla="val 50106"/>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029" name="AutoShape 21"/>
          <p:cNvCxnSpPr>
            <a:cxnSpLocks noChangeShapeType="1"/>
          </p:cNvCxnSpPr>
          <p:nvPr/>
        </p:nvCxnSpPr>
        <p:spPr bwMode="auto">
          <a:xfrm rot="5400000">
            <a:off x="6121807" y="2290766"/>
            <a:ext cx="416719" cy="461962"/>
          </a:xfrm>
          <a:prstGeom prst="curvedConnector3">
            <a:avLst>
              <a:gd name="adj1" fmla="val 50056"/>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030" name="AutoShape 22"/>
          <p:cNvCxnSpPr>
            <a:cxnSpLocks noChangeShapeType="1"/>
          </p:cNvCxnSpPr>
          <p:nvPr/>
        </p:nvCxnSpPr>
        <p:spPr bwMode="auto">
          <a:xfrm rot="16200000" flipH="1">
            <a:off x="7575751" y="2284619"/>
            <a:ext cx="453628" cy="444500"/>
          </a:xfrm>
          <a:prstGeom prst="curvedConnector3">
            <a:avLst>
              <a:gd name="adj1" fmla="val 50106"/>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3031" name="AutoShape 23"/>
          <p:cNvCxnSpPr>
            <a:cxnSpLocks noChangeShapeType="1"/>
          </p:cNvCxnSpPr>
          <p:nvPr/>
        </p:nvCxnSpPr>
        <p:spPr bwMode="auto">
          <a:xfrm rot="5400000">
            <a:off x="8413363" y="2289978"/>
            <a:ext cx="416719" cy="463551"/>
          </a:xfrm>
          <a:prstGeom prst="curvedConnector3">
            <a:avLst>
              <a:gd name="adj1" fmla="val 50056"/>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3032" name="Rectangle 24"/>
          <p:cNvSpPr>
            <a:spLocks noChangeArrowheads="1"/>
          </p:cNvSpPr>
          <p:nvPr/>
        </p:nvSpPr>
        <p:spPr bwMode="auto">
          <a:xfrm>
            <a:off x="6913568" y="3258746"/>
            <a:ext cx="4275138" cy="226695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3033" name="Rectangle 25"/>
          <p:cNvSpPr>
            <a:spLocks noChangeArrowheads="1"/>
          </p:cNvSpPr>
          <p:nvPr/>
        </p:nvSpPr>
        <p:spPr bwMode="auto">
          <a:xfrm>
            <a:off x="2907514" y="3259933"/>
            <a:ext cx="3894932" cy="2255044"/>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3034" name="Text Box 26"/>
          <p:cNvSpPr txBox="1">
            <a:spLocks noChangeArrowheads="1"/>
          </p:cNvSpPr>
          <p:nvPr/>
        </p:nvSpPr>
        <p:spPr bwMode="auto">
          <a:xfrm>
            <a:off x="3622684" y="5131594"/>
            <a:ext cx="2717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dirty="0">
                <a:solidFill>
                  <a:prstClr val="black"/>
                </a:solidFill>
                <a:latin typeface="微软雅黑" panose="020B0503020204020204" pitchFamily="34" charset="-122"/>
                <a:ea typeface="微软雅黑" panose="020B0503020204020204" pitchFamily="34" charset="-122"/>
              </a:rPr>
              <a:t>仿真计算服务</a:t>
            </a:r>
          </a:p>
        </p:txBody>
      </p:sp>
      <p:sp>
        <p:nvSpPr>
          <p:cNvPr id="43035" name="Text Box 27"/>
          <p:cNvSpPr txBox="1">
            <a:spLocks noChangeArrowheads="1"/>
          </p:cNvSpPr>
          <p:nvPr/>
        </p:nvSpPr>
        <p:spPr bwMode="auto">
          <a:xfrm>
            <a:off x="7627946" y="5131594"/>
            <a:ext cx="2620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dirty="0">
                <a:solidFill>
                  <a:prstClr val="black"/>
                </a:solidFill>
                <a:latin typeface="微软雅黑" panose="020B0503020204020204" pitchFamily="34" charset="-122"/>
                <a:ea typeface="微软雅黑" panose="020B0503020204020204" pitchFamily="34" charset="-122"/>
              </a:rPr>
              <a:t>计算数据服务</a:t>
            </a:r>
          </a:p>
        </p:txBody>
      </p:sp>
      <p:sp>
        <p:nvSpPr>
          <p:cNvPr id="3" name="文本占位符 2"/>
          <p:cNvSpPr>
            <a:spLocks noGrp="1"/>
          </p:cNvSpPr>
          <p:nvPr>
            <p:ph type="body" sz="quarter" idx="13"/>
          </p:nvPr>
        </p:nvSpPr>
        <p:spPr/>
        <p:txBody>
          <a:bodyPr/>
          <a:lstStyle/>
          <a:p>
            <a:r>
              <a:rPr lang="zh-CN" altLang="en-US" dirty="0"/>
              <a:t>业务服务</a:t>
            </a:r>
            <a:r>
              <a:rPr lang="zh-CN" altLang="en-US" dirty="0" smtClean="0"/>
              <a:t>集成</a:t>
            </a:r>
            <a:endParaRPr lang="zh-CN" altLang="en-US" dirty="0"/>
          </a:p>
        </p:txBody>
      </p:sp>
    </p:spTree>
    <p:extLst>
      <p:ext uri="{BB962C8B-B14F-4D97-AF65-F5344CB8AC3E}">
        <p14:creationId xmlns:p14="http://schemas.microsoft.com/office/powerpoint/2010/main" val="12404198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1524011" y="737004"/>
            <a:ext cx="184151" cy="25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solidFill>
                <a:prstClr val="black"/>
              </a:solidFill>
            </a:endParaRPr>
          </a:p>
        </p:txBody>
      </p:sp>
      <p:pic>
        <p:nvPicPr>
          <p:cNvPr id="44036" name="Picture 14" descr="C:\Users\Administrator\Desktop\服务logo\MySq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363" y="3778455"/>
            <a:ext cx="2098676" cy="86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5" descr="C:\Users\Administrator\Desktop\服务logo\ActiveMQ.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0" y="2215761"/>
            <a:ext cx="3825876"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9" descr="C:\Users\Administrator\Desktop\服务logo\tomca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8" y="2215758"/>
            <a:ext cx="1489076" cy="79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20" descr="C:\Users\Administrator\Desktop\服务logo\Ngin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7691" y="2215754"/>
            <a:ext cx="2386015" cy="78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24" descr="C:\Users\Administrator\Desktop\服务logo\Redi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9793" y="3778448"/>
            <a:ext cx="2357439"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25" descr="C:\Users\Administrator\Desktop\服务logo\Oracl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4926" y="4045751"/>
            <a:ext cx="3367087"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占位符 2"/>
          <p:cNvSpPr>
            <a:spLocks noGrp="1"/>
          </p:cNvSpPr>
          <p:nvPr>
            <p:ph type="body" sz="quarter" idx="13"/>
          </p:nvPr>
        </p:nvSpPr>
        <p:spPr/>
        <p:txBody>
          <a:bodyPr/>
          <a:lstStyle/>
          <a:p>
            <a:r>
              <a:rPr lang="zh-CN" altLang="en-US" sz="3200" dirty="0">
                <a:sym typeface="宋体" panose="02010600030101010101" pitchFamily="2" charset="-122"/>
              </a:rPr>
              <a:t>实现基础支撑平台服务</a:t>
            </a:r>
            <a:endParaRPr lang="zh-CN" altLang="en-US" dirty="0"/>
          </a:p>
        </p:txBody>
      </p:sp>
    </p:spTree>
    <p:extLst>
      <p:ext uri="{BB962C8B-B14F-4D97-AF65-F5344CB8AC3E}">
        <p14:creationId xmlns:p14="http://schemas.microsoft.com/office/powerpoint/2010/main" val="1184491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500"/>
                                        <p:tgtEl>
                                          <p:spTgt spid="440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7"/>
                                        </p:tgtEl>
                                        <p:attrNameLst>
                                          <p:attrName>style.visibility</p:attrName>
                                        </p:attrNameLst>
                                      </p:cBhvr>
                                      <p:to>
                                        <p:strVal val="visible"/>
                                      </p:to>
                                    </p:set>
                                    <p:animEffect transition="in" filter="fade">
                                      <p:cBhvr>
                                        <p:cTn id="11" dur="500"/>
                                        <p:tgtEl>
                                          <p:spTgt spid="440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038"/>
                                        </p:tgtEl>
                                        <p:attrNameLst>
                                          <p:attrName>style.visibility</p:attrName>
                                        </p:attrNameLst>
                                      </p:cBhvr>
                                      <p:to>
                                        <p:strVal val="visible"/>
                                      </p:to>
                                    </p:set>
                                    <p:animEffect transition="in" filter="fade">
                                      <p:cBhvr>
                                        <p:cTn id="15" dur="500"/>
                                        <p:tgtEl>
                                          <p:spTgt spid="440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039"/>
                                        </p:tgtEl>
                                        <p:attrNameLst>
                                          <p:attrName>style.visibility</p:attrName>
                                        </p:attrNameLst>
                                      </p:cBhvr>
                                      <p:to>
                                        <p:strVal val="visible"/>
                                      </p:to>
                                    </p:set>
                                    <p:animEffect transition="in" filter="fade">
                                      <p:cBhvr>
                                        <p:cTn id="19" dur="500"/>
                                        <p:tgtEl>
                                          <p:spTgt spid="4403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4040"/>
                                        </p:tgtEl>
                                        <p:attrNameLst>
                                          <p:attrName>style.visibility</p:attrName>
                                        </p:attrNameLst>
                                      </p:cBhvr>
                                      <p:to>
                                        <p:strVal val="visible"/>
                                      </p:to>
                                    </p:set>
                                    <p:animEffect transition="in" filter="fade">
                                      <p:cBhvr>
                                        <p:cTn id="23" dur="500"/>
                                        <p:tgtEl>
                                          <p:spTgt spid="4404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4041"/>
                                        </p:tgtEl>
                                        <p:attrNameLst>
                                          <p:attrName>style.visibility</p:attrName>
                                        </p:attrNameLst>
                                      </p:cBhvr>
                                      <p:to>
                                        <p:strVal val="visible"/>
                                      </p:to>
                                    </p:set>
                                    <p:animEffect transition="in" filter="fade">
                                      <p:cBhvr>
                                        <p:cTn id="27" dur="500"/>
                                        <p:tgtEl>
                                          <p:spTgt spid="44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9317" y="3728660"/>
            <a:ext cx="4302128" cy="200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3"/>
          <p:cNvSpPr>
            <a:spLocks noChangeArrowheads="1"/>
          </p:cNvSpPr>
          <p:nvPr/>
        </p:nvSpPr>
        <p:spPr bwMode="auto">
          <a:xfrm>
            <a:off x="1524011" y="737004"/>
            <a:ext cx="184151" cy="25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solidFill>
                <a:prstClr val="black"/>
              </a:solidFill>
            </a:endParaRPr>
          </a:p>
        </p:txBody>
      </p:sp>
      <p:pic>
        <p:nvPicPr>
          <p:cNvPr id="46085"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404" y="1593062"/>
            <a:ext cx="4297364"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图片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9317" y="1593062"/>
            <a:ext cx="4302128"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404" y="3709605"/>
            <a:ext cx="4297364" cy="202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6" cstate="print">
            <a:extLst/>
          </a:blip>
          <a:stretch>
            <a:fillRect/>
          </a:stretch>
        </p:blipFill>
        <p:spPr>
          <a:xfrm>
            <a:off x="3565996" y="2351381"/>
            <a:ext cx="4929847" cy="25314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文本占位符 2"/>
          <p:cNvSpPr>
            <a:spLocks noGrp="1"/>
          </p:cNvSpPr>
          <p:nvPr>
            <p:ph type="body" sz="quarter" idx="13"/>
          </p:nvPr>
        </p:nvSpPr>
        <p:spPr/>
        <p:txBody>
          <a:bodyPr/>
          <a:lstStyle/>
          <a:p>
            <a:r>
              <a:rPr lang="zh-CN" altLang="en-US" sz="3200" dirty="0">
                <a:sym typeface="宋体" panose="02010600030101010101" pitchFamily="2" charset="-122"/>
              </a:rPr>
              <a:t>定制化运营服务界面</a:t>
            </a:r>
            <a:endParaRPr lang="zh-CN" altLang="en-US" dirty="0"/>
          </a:p>
        </p:txBody>
      </p:sp>
    </p:spTree>
    <p:extLst>
      <p:ext uri="{BB962C8B-B14F-4D97-AF65-F5344CB8AC3E}">
        <p14:creationId xmlns:p14="http://schemas.microsoft.com/office/powerpoint/2010/main" val="29505983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082"/>
                                        </p:tgtEl>
                                        <p:attrNameLst>
                                          <p:attrName>style.visibility</p:attrName>
                                        </p:attrNameLst>
                                      </p:cBhvr>
                                      <p:to>
                                        <p:strVal val="visible"/>
                                      </p:to>
                                    </p:set>
                                    <p:animEffect transition="in" filter="fade">
                                      <p:cBhvr>
                                        <p:cTn id="11" dur="500"/>
                                        <p:tgtEl>
                                          <p:spTgt spid="4608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6085"/>
                                        </p:tgtEl>
                                        <p:attrNameLst>
                                          <p:attrName>style.visibility</p:attrName>
                                        </p:attrNameLst>
                                      </p:cBhvr>
                                      <p:to>
                                        <p:strVal val="visible"/>
                                      </p:to>
                                    </p:set>
                                    <p:animEffect transition="in" filter="fade">
                                      <p:cBhvr>
                                        <p:cTn id="15" dur="500"/>
                                        <p:tgtEl>
                                          <p:spTgt spid="460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6086"/>
                                        </p:tgtEl>
                                        <p:attrNameLst>
                                          <p:attrName>style.visibility</p:attrName>
                                        </p:attrNameLst>
                                      </p:cBhvr>
                                      <p:to>
                                        <p:strVal val="visible"/>
                                      </p:to>
                                    </p:set>
                                    <p:animEffect transition="in" filter="fade">
                                      <p:cBhvr>
                                        <p:cTn id="19" dur="500"/>
                                        <p:tgtEl>
                                          <p:spTgt spid="460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6087"/>
                                        </p:tgtEl>
                                        <p:attrNameLst>
                                          <p:attrName>style.visibility</p:attrName>
                                        </p:attrNameLst>
                                      </p:cBhvr>
                                      <p:to>
                                        <p:strVal val="visible"/>
                                      </p:to>
                                    </p:set>
                                    <p:animEffect transition="in" filter="fade">
                                      <p:cBhvr>
                                        <p:cTn id="23" dur="500"/>
                                        <p:tgtEl>
                                          <p:spTgt spid="46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9186" y="39692"/>
            <a:ext cx="10919884" cy="868361"/>
          </a:xfrm>
          <a:prstGeom prst="rect">
            <a:avLst/>
          </a:prstGeom>
          <a:noFill/>
          <a:ln w="9525" algn="ctr">
            <a:noFill/>
            <a:miter lim="800000"/>
            <a:headEnd/>
            <a:tailEnd/>
          </a:ln>
        </p:spPr>
        <p:txBody>
          <a:bodyPr lIns="95228" tIns="47613" rIns="95228" bIns="47613" anchor="ctr"/>
          <a:lstStyle/>
          <a:p>
            <a:pPr defTabSz="950198"/>
            <a:r>
              <a:rPr lang="zh-CN" altLang="en-US" sz="3200" b="1" dirty="0" smtClean="0">
                <a:solidFill>
                  <a:srgbClr val="990000"/>
                </a:solidFill>
                <a:latin typeface="微软雅黑" pitchFamily="34" charset="-122"/>
                <a:ea typeface="微软雅黑" pitchFamily="34" charset="-122"/>
              </a:rPr>
              <a:t>A</a:t>
            </a:r>
            <a:r>
              <a:rPr lang="en-US" altLang="zh-CN" sz="3200" b="1" dirty="0" err="1" smtClean="0">
                <a:solidFill>
                  <a:srgbClr val="990000"/>
                </a:solidFill>
                <a:latin typeface="微软雅黑" pitchFamily="34" charset="-122"/>
                <a:ea typeface="微软雅黑" pitchFamily="34" charset="-122"/>
              </a:rPr>
              <a:t>genda</a:t>
            </a:r>
            <a:endParaRPr lang="zh-CN" altLang="en-US" sz="3200" b="1" dirty="0">
              <a:solidFill>
                <a:srgbClr val="990000"/>
              </a:solidFill>
              <a:latin typeface="微软雅黑" pitchFamily="34" charset="-122"/>
              <a:ea typeface="微软雅黑" pitchFamily="34" charset="-122"/>
            </a:endParaRPr>
          </a:p>
        </p:txBody>
      </p:sp>
      <p:grpSp>
        <p:nvGrpSpPr>
          <p:cNvPr id="82" name="Group 11"/>
          <p:cNvGrpSpPr>
            <a:grpSpLocks/>
          </p:cNvGrpSpPr>
          <p:nvPr/>
        </p:nvGrpSpPr>
        <p:grpSpPr bwMode="auto">
          <a:xfrm>
            <a:off x="1631955" y="1309831"/>
            <a:ext cx="9121673" cy="914400"/>
            <a:chOff x="0" y="0"/>
            <a:chExt cx="7287686" cy="685502"/>
          </a:xfrm>
        </p:grpSpPr>
        <p:sp>
          <p:nvSpPr>
            <p:cNvPr id="83" name="AutoShape 2"/>
            <p:cNvSpPr>
              <a:spLocks noChangeArrowheads="1"/>
            </p:cNvSpPr>
            <p:nvPr/>
          </p:nvSpPr>
          <p:spPr bwMode="auto">
            <a:xfrm>
              <a:off x="403359" y="64466"/>
              <a:ext cx="6884327" cy="621036"/>
            </a:xfrm>
            <a:prstGeom prst="roundRect">
              <a:avLst>
                <a:gd name="adj" fmla="val 10889"/>
              </a:avLst>
            </a:prstGeom>
            <a:solidFill>
              <a:srgbClr val="C00000"/>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4" name="AutoShape 6"/>
            <p:cNvSpPr>
              <a:spLocks noChangeArrowheads="1"/>
            </p:cNvSpPr>
            <p:nvPr/>
          </p:nvSpPr>
          <p:spPr bwMode="auto">
            <a:xfrm>
              <a:off x="0" y="0"/>
              <a:ext cx="619383" cy="561470"/>
            </a:xfrm>
            <a:prstGeom prst="roundRect">
              <a:avLst>
                <a:gd name="adj" fmla="val 11917"/>
              </a:avLst>
            </a:prstGeom>
            <a:solidFill>
              <a:srgbClr val="FF0000"/>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1</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5" name="TextBox 3"/>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Product Line Overview</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6" name="Group 15"/>
          <p:cNvGrpSpPr>
            <a:grpSpLocks/>
          </p:cNvGrpSpPr>
          <p:nvPr/>
        </p:nvGrpSpPr>
        <p:grpSpPr bwMode="auto">
          <a:xfrm>
            <a:off x="1631955" y="2366047"/>
            <a:ext cx="9121673" cy="914400"/>
            <a:chOff x="0" y="0"/>
            <a:chExt cx="7287686" cy="685502"/>
          </a:xfrm>
        </p:grpSpPr>
        <p:sp>
          <p:nvSpPr>
            <p:cNvPr id="87"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8"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2</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9" name="TextBox 127"/>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a:t>
              </a:r>
              <a:r>
                <a:rPr lang="en-US" altLang="zh-CN" sz="24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isk</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Array</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Products</a:t>
              </a:r>
              <a:endParaRPr lang="zh-CN" altLang="en-US" sz="2400" dirty="0"/>
            </a:p>
          </p:txBody>
        </p:sp>
      </p:grpSp>
      <p:grpSp>
        <p:nvGrpSpPr>
          <p:cNvPr id="90" name="Group 19"/>
          <p:cNvGrpSpPr>
            <a:grpSpLocks/>
          </p:cNvGrpSpPr>
          <p:nvPr/>
        </p:nvGrpSpPr>
        <p:grpSpPr bwMode="auto">
          <a:xfrm>
            <a:off x="1631955" y="3422264"/>
            <a:ext cx="9121673" cy="914400"/>
            <a:chOff x="0" y="0"/>
            <a:chExt cx="7287686" cy="685502"/>
          </a:xfrm>
        </p:grpSpPr>
        <p:sp>
          <p:nvSpPr>
            <p:cNvPr id="91"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92"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3</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93" name="TextBox 131"/>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a:t>
              </a:r>
              <a:r>
                <a:rPr lang="en-US" altLang="zh-CN" sz="24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torage</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Servers</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4" name="Group 23"/>
          <p:cNvGrpSpPr>
            <a:grpSpLocks/>
          </p:cNvGrpSpPr>
          <p:nvPr/>
        </p:nvGrpSpPr>
        <p:grpSpPr bwMode="auto">
          <a:xfrm>
            <a:off x="1631955" y="4478480"/>
            <a:ext cx="9121673" cy="914400"/>
            <a:chOff x="0" y="0"/>
            <a:chExt cx="7287686" cy="685502"/>
          </a:xfrm>
        </p:grpSpPr>
        <p:sp>
          <p:nvSpPr>
            <p:cNvPr id="95"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96"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a:solidFill>
                    <a:schemeClr val="bg1"/>
                  </a:solidFill>
                  <a:latin typeface="Arial Black" panose="020B0A04020102020204" pitchFamily="34" charset="0"/>
                  <a:sym typeface="Arial Black" panose="020B0A04020102020204" pitchFamily="34" charset="0"/>
                </a:rPr>
                <a:t>4</a:t>
              </a:r>
              <a:endParaRPr lang="zh-CN" altLang="en-US" sz="3733">
                <a:solidFill>
                  <a:schemeClr val="bg1"/>
                </a:solidFill>
                <a:latin typeface="Arial Black" panose="020B0A04020102020204" pitchFamily="34" charset="0"/>
                <a:sym typeface="Arial Black" panose="020B0A04020102020204" pitchFamily="34" charset="0"/>
              </a:endParaRPr>
            </a:p>
          </p:txBody>
        </p:sp>
        <p:sp>
          <p:nvSpPr>
            <p:cNvPr id="97" name="TextBox 135"/>
            <p:cNvSpPr>
              <a:spLocks noChangeArrowheads="1"/>
            </p:cNvSpPr>
            <p:nvPr/>
          </p:nvSpPr>
          <p:spPr bwMode="auto">
            <a:xfrm>
              <a:off x="792088" y="144016"/>
              <a:ext cx="6048672" cy="3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D</a:t>
              </a:r>
              <a:r>
                <a:rPr lang="en-US" altLang="zh-CN" sz="24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ata</a:t>
              </a:r>
              <a:r>
                <a:rPr lang="zh-CN" altLang="en-US"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Protection</a:t>
              </a:r>
              <a:endParaRPr lang="zh-CN" altLang="en-US" sz="2400" dirty="0"/>
            </a:p>
          </p:txBody>
        </p:sp>
      </p:grpSp>
    </p:spTree>
    <p:extLst>
      <p:ext uri="{BB962C8B-B14F-4D97-AF65-F5344CB8AC3E}">
        <p14:creationId xmlns:p14="http://schemas.microsoft.com/office/powerpoint/2010/main" val="70813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24375" y="4273389"/>
            <a:ext cx="9966113" cy="1256357"/>
            <a:chOff x="0" y="-52"/>
            <a:chExt cx="11769" cy="2637"/>
          </a:xfrm>
        </p:grpSpPr>
        <p:sp>
          <p:nvSpPr>
            <p:cNvPr id="48133" name="Rectangle 5"/>
            <p:cNvSpPr>
              <a:spLocks noChangeArrowheads="1"/>
            </p:cNvSpPr>
            <p:nvPr/>
          </p:nvSpPr>
          <p:spPr bwMode="auto">
            <a:xfrm>
              <a:off x="0" y="-52"/>
              <a:ext cx="11769" cy="2637"/>
            </a:xfrm>
            <a:prstGeom prst="rect">
              <a:avLst/>
            </a:prstGeom>
            <a:solidFill>
              <a:schemeClr val="accent2">
                <a:alpha val="70000"/>
              </a:schemeClr>
            </a:solidFill>
            <a:ln w="9525">
              <a:noFill/>
              <a:miter lim="800000"/>
              <a:headEnd/>
              <a:tailEnd/>
            </a:ln>
            <a:effectLst/>
          </p:spPr>
          <p:txBody>
            <a:bodyPr wrap="none" anchor="ctr"/>
            <a:lstStyle/>
            <a:p>
              <a:pPr algn="ctr"/>
              <a:endParaRPr lang="zh-CN" altLang="en-US" sz="2000" b="1" dirty="0">
                <a:solidFill>
                  <a:prstClr val="white"/>
                </a:solidFill>
                <a:latin typeface="Century Schoolbook"/>
                <a:ea typeface="微软雅黑" pitchFamily="34" charset="-122"/>
              </a:endParaRPr>
            </a:p>
            <a:p>
              <a:pPr algn="ctr"/>
              <a:endParaRPr lang="zh-CN" altLang="en-US" sz="2000" b="1" dirty="0">
                <a:solidFill>
                  <a:prstClr val="white"/>
                </a:solidFill>
                <a:latin typeface="Century Schoolbook"/>
                <a:ea typeface="微软雅黑" pitchFamily="34" charset="-122"/>
              </a:endParaRPr>
            </a:p>
            <a:p>
              <a:pPr algn="ctr"/>
              <a:endParaRPr lang="zh-CN" altLang="en-US" sz="1400" b="1" dirty="0">
                <a:solidFill>
                  <a:prstClr val="black"/>
                </a:solidFill>
                <a:latin typeface="Century Schoolbook"/>
                <a:ea typeface="微软雅黑" pitchFamily="34" charset="-122"/>
              </a:endParaRPr>
            </a:p>
            <a:p>
              <a:pPr algn="ctr"/>
              <a:endParaRPr lang="zh-CN" altLang="en-US" sz="1400" b="1" dirty="0">
                <a:solidFill>
                  <a:prstClr val="black"/>
                </a:solidFill>
                <a:latin typeface="Century Schoolbook"/>
                <a:ea typeface="微软雅黑" pitchFamily="34" charset="-122"/>
              </a:endParaRPr>
            </a:p>
          </p:txBody>
        </p:sp>
        <p:sp>
          <p:nvSpPr>
            <p:cNvPr id="48134" name="Rectangle 6"/>
            <p:cNvSpPr>
              <a:spLocks noChangeArrowheads="1"/>
            </p:cNvSpPr>
            <p:nvPr/>
          </p:nvSpPr>
          <p:spPr bwMode="auto">
            <a:xfrm>
              <a:off x="265" y="781"/>
              <a:ext cx="3622"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服务器</a:t>
              </a:r>
            </a:p>
          </p:txBody>
        </p:sp>
        <p:sp>
          <p:nvSpPr>
            <p:cNvPr id="48135" name="Rectangle 7"/>
            <p:cNvSpPr>
              <a:spLocks noChangeArrowheads="1"/>
            </p:cNvSpPr>
            <p:nvPr/>
          </p:nvSpPr>
          <p:spPr bwMode="auto">
            <a:xfrm>
              <a:off x="4087" y="781"/>
              <a:ext cx="3622"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存储</a:t>
              </a:r>
            </a:p>
          </p:txBody>
        </p:sp>
        <p:sp>
          <p:nvSpPr>
            <p:cNvPr id="48136" name="Rectangle 8"/>
            <p:cNvSpPr>
              <a:spLocks noChangeArrowheads="1"/>
            </p:cNvSpPr>
            <p:nvPr/>
          </p:nvSpPr>
          <p:spPr bwMode="auto">
            <a:xfrm>
              <a:off x="7909" y="781"/>
              <a:ext cx="3622"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网络</a:t>
              </a:r>
            </a:p>
          </p:txBody>
        </p:sp>
        <p:sp>
          <p:nvSpPr>
            <p:cNvPr id="48137" name="Rectangle 9"/>
            <p:cNvSpPr>
              <a:spLocks noChangeArrowheads="1"/>
            </p:cNvSpPr>
            <p:nvPr/>
          </p:nvSpPr>
          <p:spPr bwMode="auto">
            <a:xfrm>
              <a:off x="267" y="1611"/>
              <a:ext cx="1173"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小型机</a:t>
              </a:r>
            </a:p>
          </p:txBody>
        </p:sp>
        <p:sp>
          <p:nvSpPr>
            <p:cNvPr id="48138" name="Rectangle 10"/>
            <p:cNvSpPr>
              <a:spLocks noChangeArrowheads="1"/>
            </p:cNvSpPr>
            <p:nvPr/>
          </p:nvSpPr>
          <p:spPr bwMode="auto">
            <a:xfrm>
              <a:off x="1491" y="1611"/>
              <a:ext cx="1174"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物理X86</a:t>
              </a:r>
            </a:p>
          </p:txBody>
        </p:sp>
        <p:sp>
          <p:nvSpPr>
            <p:cNvPr id="48139" name="Rectangle 11"/>
            <p:cNvSpPr>
              <a:spLocks noChangeArrowheads="1"/>
            </p:cNvSpPr>
            <p:nvPr/>
          </p:nvSpPr>
          <p:spPr bwMode="auto">
            <a:xfrm>
              <a:off x="2716" y="1611"/>
              <a:ext cx="1171"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虚拟X86</a:t>
              </a:r>
            </a:p>
          </p:txBody>
        </p:sp>
        <p:sp>
          <p:nvSpPr>
            <p:cNvPr id="48140" name="Rectangle 12"/>
            <p:cNvSpPr>
              <a:spLocks noChangeArrowheads="1"/>
            </p:cNvSpPr>
            <p:nvPr/>
          </p:nvSpPr>
          <p:spPr bwMode="auto">
            <a:xfrm>
              <a:off x="4084" y="1599"/>
              <a:ext cx="1171" cy="738"/>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高端SAN</a:t>
              </a:r>
            </a:p>
          </p:txBody>
        </p:sp>
        <p:sp>
          <p:nvSpPr>
            <p:cNvPr id="48141" name="Rectangle 13"/>
            <p:cNvSpPr>
              <a:spLocks noChangeArrowheads="1"/>
            </p:cNvSpPr>
            <p:nvPr/>
          </p:nvSpPr>
          <p:spPr bwMode="auto">
            <a:xfrm>
              <a:off x="5315" y="1599"/>
              <a:ext cx="1173" cy="738"/>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中端SAN</a:t>
              </a:r>
            </a:p>
          </p:txBody>
        </p:sp>
        <p:sp>
          <p:nvSpPr>
            <p:cNvPr id="48142" name="Rectangle 14"/>
            <p:cNvSpPr>
              <a:spLocks noChangeArrowheads="1"/>
            </p:cNvSpPr>
            <p:nvPr/>
          </p:nvSpPr>
          <p:spPr bwMode="auto">
            <a:xfrm>
              <a:off x="6530" y="1599"/>
              <a:ext cx="1173" cy="738"/>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NAS</a:t>
              </a:r>
            </a:p>
          </p:txBody>
        </p:sp>
        <p:sp>
          <p:nvSpPr>
            <p:cNvPr id="48143" name="Rectangle 15"/>
            <p:cNvSpPr>
              <a:spLocks noChangeArrowheads="1"/>
            </p:cNvSpPr>
            <p:nvPr/>
          </p:nvSpPr>
          <p:spPr bwMode="auto">
            <a:xfrm>
              <a:off x="7897" y="1596"/>
              <a:ext cx="1174"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连通</a:t>
              </a:r>
            </a:p>
          </p:txBody>
        </p:sp>
        <p:sp>
          <p:nvSpPr>
            <p:cNvPr id="48144" name="Rectangle 16"/>
            <p:cNvSpPr>
              <a:spLocks noChangeArrowheads="1"/>
            </p:cNvSpPr>
            <p:nvPr/>
          </p:nvSpPr>
          <p:spPr bwMode="auto">
            <a:xfrm>
              <a:off x="9114" y="1596"/>
              <a:ext cx="1173"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负载均衡</a:t>
              </a:r>
            </a:p>
          </p:txBody>
        </p:sp>
        <p:sp>
          <p:nvSpPr>
            <p:cNvPr id="48145" name="Rectangle 17"/>
            <p:cNvSpPr>
              <a:spLocks noChangeArrowheads="1"/>
            </p:cNvSpPr>
            <p:nvPr/>
          </p:nvSpPr>
          <p:spPr bwMode="auto">
            <a:xfrm>
              <a:off x="10347" y="1596"/>
              <a:ext cx="1171"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网咯安全</a:t>
              </a:r>
            </a:p>
          </p:txBody>
        </p:sp>
      </p:grpSp>
      <p:grpSp>
        <p:nvGrpSpPr>
          <p:cNvPr id="3" name="Group 18"/>
          <p:cNvGrpSpPr>
            <a:grpSpLocks/>
          </p:cNvGrpSpPr>
          <p:nvPr/>
        </p:nvGrpSpPr>
        <p:grpSpPr bwMode="auto">
          <a:xfrm>
            <a:off x="232839" y="3512353"/>
            <a:ext cx="9965268" cy="726281"/>
            <a:chOff x="0" y="0"/>
            <a:chExt cx="11768" cy="1526"/>
          </a:xfrm>
        </p:grpSpPr>
        <p:sp>
          <p:nvSpPr>
            <p:cNvPr id="48147" name="Rectangle 19"/>
            <p:cNvSpPr>
              <a:spLocks noChangeArrowheads="1"/>
            </p:cNvSpPr>
            <p:nvPr/>
          </p:nvSpPr>
          <p:spPr bwMode="auto">
            <a:xfrm>
              <a:off x="0" y="0"/>
              <a:ext cx="11769" cy="1526"/>
            </a:xfrm>
            <a:prstGeom prst="rect">
              <a:avLst/>
            </a:prstGeom>
            <a:solidFill>
              <a:schemeClr val="accent2">
                <a:alpha val="70000"/>
              </a:schemeClr>
            </a:solidFill>
            <a:ln w="9525">
              <a:noFill/>
              <a:miter lim="800000"/>
              <a:headEnd/>
              <a:tailEnd/>
            </a:ln>
            <a:effectLst/>
          </p:spPr>
          <p:txBody>
            <a:bodyPr wrap="none" anchor="ctr"/>
            <a:lstStyle/>
            <a:p>
              <a:pPr algn="ctr"/>
              <a:endParaRPr lang="zh-CN" altLang="en-US" sz="2000" b="1" dirty="0">
                <a:solidFill>
                  <a:prstClr val="white"/>
                </a:solidFill>
                <a:latin typeface="Century Schoolbook"/>
                <a:ea typeface="微软雅黑" pitchFamily="34" charset="-122"/>
              </a:endParaRPr>
            </a:p>
            <a:p>
              <a:pPr algn="ctr"/>
              <a:endParaRPr lang="zh-CN" altLang="en-US" sz="1400" b="1" dirty="0">
                <a:solidFill>
                  <a:prstClr val="black"/>
                </a:solidFill>
                <a:latin typeface="Century Schoolbook"/>
                <a:ea typeface="微软雅黑" pitchFamily="34" charset="-122"/>
              </a:endParaRPr>
            </a:p>
          </p:txBody>
        </p:sp>
        <p:sp>
          <p:nvSpPr>
            <p:cNvPr id="48148" name="Rectangle 20"/>
            <p:cNvSpPr>
              <a:spLocks noChangeArrowheads="1"/>
            </p:cNvSpPr>
            <p:nvPr/>
          </p:nvSpPr>
          <p:spPr bwMode="auto">
            <a:xfrm>
              <a:off x="249" y="663"/>
              <a:ext cx="1173"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WAS</a:t>
              </a:r>
            </a:p>
          </p:txBody>
        </p:sp>
        <p:sp>
          <p:nvSpPr>
            <p:cNvPr id="48149" name="Rectangle 21"/>
            <p:cNvSpPr>
              <a:spLocks noChangeArrowheads="1"/>
            </p:cNvSpPr>
            <p:nvPr/>
          </p:nvSpPr>
          <p:spPr bwMode="auto">
            <a:xfrm>
              <a:off x="1513" y="663"/>
              <a:ext cx="1174"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JBOSS</a:t>
              </a:r>
            </a:p>
          </p:txBody>
        </p:sp>
        <p:sp>
          <p:nvSpPr>
            <p:cNvPr id="48150" name="Rectangle 22"/>
            <p:cNvSpPr>
              <a:spLocks noChangeArrowheads="1"/>
            </p:cNvSpPr>
            <p:nvPr/>
          </p:nvSpPr>
          <p:spPr bwMode="auto">
            <a:xfrm>
              <a:off x="2778" y="663"/>
              <a:ext cx="1171"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TUX</a:t>
              </a:r>
            </a:p>
          </p:txBody>
        </p:sp>
        <p:sp>
          <p:nvSpPr>
            <p:cNvPr id="48151" name="Rectangle 23"/>
            <p:cNvSpPr>
              <a:spLocks noChangeArrowheads="1"/>
            </p:cNvSpPr>
            <p:nvPr/>
          </p:nvSpPr>
          <p:spPr bwMode="auto">
            <a:xfrm>
              <a:off x="4040" y="651"/>
              <a:ext cx="1171" cy="738"/>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TODE</a:t>
              </a:r>
            </a:p>
          </p:txBody>
        </p:sp>
        <p:sp>
          <p:nvSpPr>
            <p:cNvPr id="48152" name="Rectangle 24"/>
            <p:cNvSpPr>
              <a:spLocks noChangeArrowheads="1"/>
            </p:cNvSpPr>
            <p:nvPr/>
          </p:nvSpPr>
          <p:spPr bwMode="auto">
            <a:xfrm>
              <a:off x="5302" y="651"/>
              <a:ext cx="1173" cy="738"/>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APACHE</a:t>
              </a:r>
            </a:p>
          </p:txBody>
        </p:sp>
        <p:sp>
          <p:nvSpPr>
            <p:cNvPr id="48153" name="Rectangle 25"/>
            <p:cNvSpPr>
              <a:spLocks noChangeArrowheads="1"/>
            </p:cNvSpPr>
            <p:nvPr/>
          </p:nvSpPr>
          <p:spPr bwMode="auto">
            <a:xfrm>
              <a:off x="6566" y="651"/>
              <a:ext cx="1173" cy="738"/>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MQ</a:t>
              </a:r>
            </a:p>
          </p:txBody>
        </p:sp>
        <p:sp>
          <p:nvSpPr>
            <p:cNvPr id="48154" name="Rectangle 26"/>
            <p:cNvSpPr>
              <a:spLocks noChangeArrowheads="1"/>
            </p:cNvSpPr>
            <p:nvPr/>
          </p:nvSpPr>
          <p:spPr bwMode="auto">
            <a:xfrm>
              <a:off x="7830" y="648"/>
              <a:ext cx="1174"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ORA</a:t>
              </a:r>
            </a:p>
          </p:txBody>
        </p:sp>
        <p:sp>
          <p:nvSpPr>
            <p:cNvPr id="48155" name="Rectangle 27"/>
            <p:cNvSpPr>
              <a:spLocks noChangeArrowheads="1"/>
            </p:cNvSpPr>
            <p:nvPr/>
          </p:nvSpPr>
          <p:spPr bwMode="auto">
            <a:xfrm>
              <a:off x="9095" y="648"/>
              <a:ext cx="1173"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EDB</a:t>
              </a:r>
            </a:p>
          </p:txBody>
        </p:sp>
        <p:sp>
          <p:nvSpPr>
            <p:cNvPr id="48156" name="Rectangle 28"/>
            <p:cNvSpPr>
              <a:spLocks noChangeArrowheads="1"/>
            </p:cNvSpPr>
            <p:nvPr/>
          </p:nvSpPr>
          <p:spPr bwMode="auto">
            <a:xfrm>
              <a:off x="10359" y="648"/>
              <a:ext cx="1171"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DB2</a:t>
              </a:r>
            </a:p>
          </p:txBody>
        </p:sp>
      </p:grpSp>
      <p:grpSp>
        <p:nvGrpSpPr>
          <p:cNvPr id="4" name="Group 29"/>
          <p:cNvGrpSpPr>
            <a:grpSpLocks/>
          </p:cNvGrpSpPr>
          <p:nvPr/>
        </p:nvGrpSpPr>
        <p:grpSpPr bwMode="auto">
          <a:xfrm>
            <a:off x="247654" y="2726541"/>
            <a:ext cx="9963151" cy="726281"/>
            <a:chOff x="0" y="0"/>
            <a:chExt cx="11768" cy="1526"/>
          </a:xfrm>
        </p:grpSpPr>
        <p:sp>
          <p:nvSpPr>
            <p:cNvPr id="48158" name="Rectangle 30"/>
            <p:cNvSpPr>
              <a:spLocks noChangeArrowheads="1"/>
            </p:cNvSpPr>
            <p:nvPr/>
          </p:nvSpPr>
          <p:spPr bwMode="auto">
            <a:xfrm>
              <a:off x="0" y="0"/>
              <a:ext cx="11769" cy="1526"/>
            </a:xfrm>
            <a:prstGeom prst="rect">
              <a:avLst/>
            </a:prstGeom>
            <a:solidFill>
              <a:schemeClr val="accent2">
                <a:alpha val="70000"/>
              </a:schemeClr>
            </a:solidFill>
            <a:ln w="9525">
              <a:noFill/>
              <a:miter lim="800000"/>
              <a:headEnd/>
              <a:tailEnd/>
            </a:ln>
            <a:effectLst/>
          </p:spPr>
          <p:txBody>
            <a:bodyPr wrap="none" anchor="ctr"/>
            <a:lstStyle/>
            <a:p>
              <a:pPr algn="ctr"/>
              <a:endParaRPr lang="zh-CN" altLang="en-US" sz="2000" b="1" dirty="0">
                <a:solidFill>
                  <a:prstClr val="white"/>
                </a:solidFill>
                <a:latin typeface="Century Schoolbook"/>
                <a:ea typeface="微软雅黑" pitchFamily="34" charset="-122"/>
              </a:endParaRPr>
            </a:p>
            <a:p>
              <a:pPr algn="ctr"/>
              <a:endParaRPr lang="zh-CN" altLang="en-US" sz="1400" b="1" dirty="0">
                <a:solidFill>
                  <a:prstClr val="black"/>
                </a:solidFill>
                <a:latin typeface="Century Schoolbook"/>
                <a:ea typeface="微软雅黑" pitchFamily="34" charset="-122"/>
              </a:endParaRPr>
            </a:p>
          </p:txBody>
        </p:sp>
        <p:sp>
          <p:nvSpPr>
            <p:cNvPr id="48159" name="Rectangle 31"/>
            <p:cNvSpPr>
              <a:spLocks noChangeArrowheads="1"/>
            </p:cNvSpPr>
            <p:nvPr/>
          </p:nvSpPr>
          <p:spPr bwMode="auto">
            <a:xfrm>
              <a:off x="234" y="651"/>
              <a:ext cx="1744"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监控组件</a:t>
              </a:r>
            </a:p>
          </p:txBody>
        </p:sp>
        <p:sp>
          <p:nvSpPr>
            <p:cNvPr id="48160" name="Rectangle 32"/>
            <p:cNvSpPr>
              <a:spLocks noChangeArrowheads="1"/>
            </p:cNvSpPr>
            <p:nvPr/>
          </p:nvSpPr>
          <p:spPr bwMode="auto">
            <a:xfrm>
              <a:off x="4028" y="652"/>
              <a:ext cx="2113"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用户管理组件</a:t>
              </a:r>
            </a:p>
          </p:txBody>
        </p:sp>
        <p:sp>
          <p:nvSpPr>
            <p:cNvPr id="48161" name="Rectangle 33"/>
            <p:cNvSpPr>
              <a:spLocks noChangeArrowheads="1"/>
            </p:cNvSpPr>
            <p:nvPr/>
          </p:nvSpPr>
          <p:spPr bwMode="auto">
            <a:xfrm>
              <a:off x="2131" y="651"/>
              <a:ext cx="1744"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备份组件</a:t>
              </a:r>
            </a:p>
          </p:txBody>
        </p:sp>
        <p:sp>
          <p:nvSpPr>
            <p:cNvPr id="48162" name="Rectangle 34"/>
            <p:cNvSpPr>
              <a:spLocks noChangeArrowheads="1"/>
            </p:cNvSpPr>
            <p:nvPr/>
          </p:nvSpPr>
          <p:spPr bwMode="auto">
            <a:xfrm>
              <a:off x="6294" y="652"/>
              <a:ext cx="2098"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配置管理组件</a:t>
              </a:r>
            </a:p>
          </p:txBody>
        </p:sp>
        <p:sp>
          <p:nvSpPr>
            <p:cNvPr id="48163" name="Rectangle 35"/>
            <p:cNvSpPr>
              <a:spLocks noChangeArrowheads="1"/>
            </p:cNvSpPr>
            <p:nvPr/>
          </p:nvSpPr>
          <p:spPr bwMode="auto">
            <a:xfrm>
              <a:off x="8545" y="653"/>
              <a:ext cx="2966" cy="737"/>
            </a:xfrm>
            <a:prstGeom prst="rect">
              <a:avLst/>
            </a:prstGeom>
            <a:solidFill>
              <a:schemeClr val="bg1"/>
            </a:solidFill>
            <a:ln w="9525">
              <a:noFill/>
              <a:miter lim="800000"/>
              <a:headEnd/>
              <a:tailEnd/>
            </a:ln>
            <a:effectLst/>
          </p:spPr>
          <p:txBody>
            <a:bodyPr wrap="none" anchor="ctr"/>
            <a:lstStyle/>
            <a:p>
              <a:pPr algn="ctr"/>
              <a:r>
                <a:rPr lang="zh-CN" altLang="en-US" sz="1400" b="1">
                  <a:solidFill>
                    <a:prstClr val="black"/>
                  </a:solidFill>
                  <a:latin typeface="Century Schoolbook"/>
                  <a:ea typeface="微软雅黑" pitchFamily="34" charset="-122"/>
                </a:rPr>
                <a:t>数据与容量管理组件</a:t>
              </a:r>
            </a:p>
          </p:txBody>
        </p:sp>
      </p:grpSp>
      <p:grpSp>
        <p:nvGrpSpPr>
          <p:cNvPr id="5" name="Group 36"/>
          <p:cNvGrpSpPr>
            <a:grpSpLocks/>
          </p:cNvGrpSpPr>
          <p:nvPr/>
        </p:nvGrpSpPr>
        <p:grpSpPr bwMode="auto">
          <a:xfrm>
            <a:off x="10234089" y="2767014"/>
            <a:ext cx="1767417" cy="2750344"/>
            <a:chOff x="0" y="0"/>
            <a:chExt cx="2086" cy="5775"/>
          </a:xfrm>
        </p:grpSpPr>
        <p:sp>
          <p:nvSpPr>
            <p:cNvPr id="48165" name="Rectangle 37"/>
            <p:cNvSpPr>
              <a:spLocks noChangeArrowheads="1"/>
            </p:cNvSpPr>
            <p:nvPr/>
          </p:nvSpPr>
          <p:spPr bwMode="auto">
            <a:xfrm>
              <a:off x="0" y="1541"/>
              <a:ext cx="2087" cy="4235"/>
            </a:xfrm>
            <a:prstGeom prst="rect">
              <a:avLst/>
            </a:prstGeom>
            <a:solidFill>
              <a:srgbClr val="800080">
                <a:alpha val="70000"/>
              </a:srgbClr>
            </a:solidFill>
            <a:ln w="9525">
              <a:noFill/>
              <a:miter lim="800000"/>
              <a:headEnd/>
              <a:tailEnd/>
            </a:ln>
            <a:effectLst/>
          </p:spPr>
          <p:txBody>
            <a:bodyPr wrap="none" lIns="90171" tIns="46991" rIns="90171" bIns="46991" anchor="ctr"/>
            <a:lstStyle/>
            <a:p>
              <a:pPr algn="ctr"/>
              <a:r>
                <a:rPr lang="zh-CN" altLang="en-US" sz="2000" b="1" dirty="0">
                  <a:solidFill>
                    <a:prstClr val="white"/>
                  </a:solidFill>
                  <a:latin typeface="Century Schoolbook"/>
                  <a:ea typeface="微软雅黑" pitchFamily="34" charset="-122"/>
                </a:rPr>
                <a:t>业务系统</a:t>
              </a:r>
            </a:p>
            <a:p>
              <a:pPr algn="ctr"/>
              <a:r>
                <a:rPr lang="zh-CN" altLang="en-US" sz="2000" b="1" dirty="0">
                  <a:solidFill>
                    <a:prstClr val="white"/>
                  </a:solidFill>
                  <a:latin typeface="Century Schoolbook"/>
                  <a:ea typeface="微软雅黑" pitchFamily="34" charset="-122"/>
                </a:rPr>
                <a:t>IT基础架构</a:t>
              </a:r>
            </a:p>
            <a:p>
              <a:pPr algn="ctr"/>
              <a:r>
                <a:rPr lang="zh-CN" altLang="en-US" sz="2000" b="1" dirty="0">
                  <a:solidFill>
                    <a:prstClr val="white"/>
                  </a:solidFill>
                  <a:latin typeface="Century Schoolbook"/>
                  <a:ea typeface="微软雅黑" pitchFamily="34" charset="-122"/>
                </a:rPr>
                <a:t>设计评估</a:t>
              </a:r>
            </a:p>
            <a:p>
              <a:pPr algn="ctr"/>
              <a:endParaRPr lang="zh-CN" altLang="en-US" sz="1400" b="1" dirty="0">
                <a:solidFill>
                  <a:prstClr val="white"/>
                </a:solidFill>
                <a:latin typeface="Century Schoolbook"/>
                <a:ea typeface="微软雅黑" pitchFamily="34" charset="-122"/>
              </a:endParaRPr>
            </a:p>
            <a:p>
              <a:pPr algn="ctr"/>
              <a:endParaRPr lang="zh-CN" altLang="en-US" sz="1400" b="1" dirty="0">
                <a:solidFill>
                  <a:prstClr val="white"/>
                </a:solidFill>
                <a:latin typeface="Century Schoolbook"/>
                <a:ea typeface="微软雅黑" pitchFamily="34" charset="-122"/>
              </a:endParaRPr>
            </a:p>
            <a:p>
              <a:pPr algn="ctr"/>
              <a:endParaRPr lang="zh-CN" altLang="en-US" sz="1400" b="1" dirty="0">
                <a:solidFill>
                  <a:prstClr val="white"/>
                </a:solidFill>
                <a:latin typeface="Century Schoolbook"/>
                <a:ea typeface="微软雅黑" pitchFamily="34" charset="-122"/>
              </a:endParaRPr>
            </a:p>
            <a:p>
              <a:pPr algn="ctr"/>
              <a:endParaRPr lang="zh-CN" altLang="en-US" sz="1400" b="1" dirty="0">
                <a:solidFill>
                  <a:prstClr val="white"/>
                </a:solidFill>
                <a:latin typeface="Century Schoolbook"/>
                <a:ea typeface="微软雅黑" pitchFamily="34" charset="-122"/>
              </a:endParaRPr>
            </a:p>
          </p:txBody>
        </p:sp>
        <p:sp>
          <p:nvSpPr>
            <p:cNvPr id="48166" name="Rectangle 38"/>
            <p:cNvSpPr>
              <a:spLocks noChangeArrowheads="1"/>
            </p:cNvSpPr>
            <p:nvPr/>
          </p:nvSpPr>
          <p:spPr bwMode="auto">
            <a:xfrm>
              <a:off x="146" y="3878"/>
              <a:ext cx="1788" cy="1648"/>
            </a:xfrm>
            <a:prstGeom prst="rect">
              <a:avLst/>
            </a:prstGeom>
            <a:solidFill>
              <a:schemeClr val="bg1"/>
            </a:solidFill>
            <a:ln w="9525">
              <a:noFill/>
              <a:miter lim="800000"/>
              <a:headEnd/>
              <a:tailEnd/>
            </a:ln>
            <a:effectLst/>
          </p:spPr>
          <p:txBody>
            <a:bodyPr wrap="none" anchor="ctr"/>
            <a:lstStyle/>
            <a:p>
              <a:pPr algn="ctr"/>
              <a:r>
                <a:rPr lang="zh-CN" altLang="en-US" sz="1200" b="1" dirty="0">
                  <a:solidFill>
                    <a:prstClr val="black"/>
                  </a:solidFill>
                  <a:latin typeface="Century Schoolbook"/>
                  <a:ea typeface="微软雅黑" pitchFamily="34" charset="-122"/>
                </a:rPr>
                <a:t>冗余设计</a:t>
              </a:r>
            </a:p>
            <a:p>
              <a:pPr algn="ctr"/>
              <a:r>
                <a:rPr lang="zh-CN" altLang="en-US" sz="1200" b="1" dirty="0">
                  <a:solidFill>
                    <a:prstClr val="black"/>
                  </a:solidFill>
                  <a:latin typeface="Century Schoolbook"/>
                  <a:ea typeface="微软雅黑" pitchFamily="34" charset="-122"/>
                </a:rPr>
                <a:t>故障隔离设计</a:t>
              </a:r>
            </a:p>
            <a:p>
              <a:pPr algn="ctr"/>
              <a:r>
                <a:rPr lang="zh-CN" altLang="en-US" sz="1200" b="1" dirty="0">
                  <a:solidFill>
                    <a:prstClr val="black"/>
                  </a:solidFill>
                  <a:latin typeface="Century Schoolbook"/>
                  <a:ea typeface="微软雅黑" pitchFamily="34" charset="-122"/>
                </a:rPr>
                <a:t>容量设计</a:t>
              </a:r>
            </a:p>
            <a:p>
              <a:pPr algn="ctr"/>
              <a:r>
                <a:rPr lang="zh-CN" altLang="en-US" sz="1200" b="1" dirty="0">
                  <a:solidFill>
                    <a:prstClr val="black"/>
                  </a:solidFill>
                  <a:latin typeface="Century Schoolbook"/>
                  <a:ea typeface="微软雅黑" pitchFamily="34" charset="-122"/>
                </a:rPr>
                <a:t>......</a:t>
              </a:r>
            </a:p>
          </p:txBody>
        </p:sp>
        <p:pic>
          <p:nvPicPr>
            <p:cNvPr id="48167" name="Picture 39"/>
            <p:cNvPicPr>
              <a:picLocks noChangeAspect="1" noChangeArrowheads="1"/>
            </p:cNvPicPr>
            <p:nvPr/>
          </p:nvPicPr>
          <p:blipFill>
            <a:blip r:embed="rId4"/>
            <a:srcRect/>
            <a:stretch>
              <a:fillRect/>
            </a:stretch>
          </p:blipFill>
          <p:spPr bwMode="auto">
            <a:xfrm>
              <a:off x="78" y="0"/>
              <a:ext cx="1891" cy="1312"/>
            </a:xfrm>
            <a:prstGeom prst="rect">
              <a:avLst/>
            </a:prstGeom>
            <a:noFill/>
            <a:ln w="9525">
              <a:noFill/>
              <a:miter lim="800000"/>
              <a:headEnd/>
              <a:tailEnd/>
            </a:ln>
            <a:effectLst/>
          </p:spPr>
        </p:pic>
      </p:grpSp>
      <p:grpSp>
        <p:nvGrpSpPr>
          <p:cNvPr id="6" name="Group 40"/>
          <p:cNvGrpSpPr>
            <a:grpSpLocks/>
          </p:cNvGrpSpPr>
          <p:nvPr/>
        </p:nvGrpSpPr>
        <p:grpSpPr bwMode="auto">
          <a:xfrm>
            <a:off x="139704" y="2315772"/>
            <a:ext cx="11929535" cy="3249215"/>
            <a:chOff x="0" y="0"/>
            <a:chExt cx="14092" cy="6822"/>
          </a:xfrm>
        </p:grpSpPr>
        <p:sp>
          <p:nvSpPr>
            <p:cNvPr id="48169" name="Rectangle 41"/>
            <p:cNvSpPr>
              <a:spLocks noChangeArrowheads="1"/>
            </p:cNvSpPr>
            <p:nvPr/>
          </p:nvSpPr>
          <p:spPr bwMode="auto">
            <a:xfrm>
              <a:off x="0" y="714"/>
              <a:ext cx="14092" cy="6108"/>
            </a:xfrm>
            <a:prstGeom prst="rect">
              <a:avLst/>
            </a:prstGeom>
            <a:noFill/>
            <a:ln w="38100" cmpd="sng">
              <a:solidFill>
                <a:schemeClr val="accent2"/>
              </a:solidFill>
              <a:miter lim="800000"/>
              <a:headEnd/>
              <a:tailEnd/>
            </a:ln>
            <a:effectLst/>
          </p:spPr>
          <p:txBody>
            <a:bodyPr anchor="ctr"/>
            <a:lstStyle/>
            <a:p>
              <a:endParaRPr lang="zh-CN" altLang="en-US">
                <a:solidFill>
                  <a:prstClr val="black"/>
                </a:solidFill>
                <a:latin typeface="Century Schoolbook"/>
                <a:ea typeface="宋体"/>
              </a:endParaRPr>
            </a:p>
          </p:txBody>
        </p:sp>
        <p:sp>
          <p:nvSpPr>
            <p:cNvPr id="48170" name="AutoShape 42"/>
            <p:cNvSpPr>
              <a:spLocks noChangeArrowheads="1"/>
            </p:cNvSpPr>
            <p:nvPr/>
          </p:nvSpPr>
          <p:spPr bwMode="auto">
            <a:xfrm>
              <a:off x="0" y="0"/>
              <a:ext cx="14092" cy="697"/>
            </a:xfrm>
            <a:prstGeom prst="flowChartExtract">
              <a:avLst/>
            </a:prstGeom>
            <a:solidFill>
              <a:schemeClr val="accent2"/>
            </a:solidFill>
            <a:ln w="9525" cmpd="sng">
              <a:solidFill>
                <a:schemeClr val="accent2"/>
              </a:solidFill>
              <a:miter lim="800000"/>
              <a:headEnd/>
              <a:tailEnd/>
            </a:ln>
            <a:effectLst/>
          </p:spPr>
          <p:txBody>
            <a:bodyPr anchor="ctr"/>
            <a:lstStyle/>
            <a:p>
              <a:endParaRPr lang="zh-CN" altLang="en-US">
                <a:solidFill>
                  <a:prstClr val="black"/>
                </a:solidFill>
                <a:latin typeface="Century Schoolbook"/>
                <a:ea typeface="宋体"/>
              </a:endParaRPr>
            </a:p>
          </p:txBody>
        </p:sp>
      </p:grpSp>
      <p:grpSp>
        <p:nvGrpSpPr>
          <p:cNvPr id="7" name="Group 43"/>
          <p:cNvGrpSpPr>
            <a:grpSpLocks/>
          </p:cNvGrpSpPr>
          <p:nvPr/>
        </p:nvGrpSpPr>
        <p:grpSpPr bwMode="auto">
          <a:xfrm>
            <a:off x="3452294" y="1766370"/>
            <a:ext cx="5001217" cy="538697"/>
            <a:chOff x="0" y="-3"/>
            <a:chExt cx="5073" cy="942"/>
          </a:xfrm>
        </p:grpSpPr>
        <p:graphicFrame>
          <p:nvGraphicFramePr>
            <p:cNvPr id="48172" name="Object 44"/>
            <p:cNvGraphicFramePr>
              <a:graphicFrameLocks/>
            </p:cNvGraphicFramePr>
            <p:nvPr/>
          </p:nvGraphicFramePr>
          <p:xfrm>
            <a:off x="0" y="0"/>
            <a:ext cx="3284" cy="915"/>
          </p:xfrm>
          <a:graphic>
            <a:graphicData uri="http://schemas.openxmlformats.org/presentationml/2006/ole">
              <mc:AlternateContent xmlns:mc="http://schemas.openxmlformats.org/markup-compatibility/2006">
                <mc:Choice xmlns:v="urn:schemas-microsoft-com:vml" Requires="v">
                  <p:oleObj spid="_x0000_s12291" r:id="rId5" imgW="2085714" imgH="580952" progId="PBrush">
                    <p:embed/>
                  </p:oleObj>
                </mc:Choice>
                <mc:Fallback>
                  <p:oleObj r:id="rId5" imgW="2085714" imgH="580952" progId="PBrush">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284" cy="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73" name="Object 45"/>
            <p:cNvGraphicFramePr>
              <a:graphicFrameLocks/>
            </p:cNvGraphicFramePr>
            <p:nvPr/>
          </p:nvGraphicFramePr>
          <p:xfrm>
            <a:off x="3243" y="-3"/>
            <a:ext cx="1830" cy="942"/>
          </p:xfrm>
          <a:graphic>
            <a:graphicData uri="http://schemas.openxmlformats.org/presentationml/2006/ole">
              <mc:AlternateContent xmlns:mc="http://schemas.openxmlformats.org/markup-compatibility/2006">
                <mc:Choice xmlns:v="urn:schemas-microsoft-com:vml" Requires="v">
                  <p:oleObj spid="_x0000_s12292" r:id="rId7" imgW="1161905" imgH="504762" progId="PBrush">
                    <p:embed/>
                  </p:oleObj>
                </mc:Choice>
                <mc:Fallback>
                  <p:oleObj r:id="rId7" imgW="1161905" imgH="504762" progId="PBrush">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3" y="-3"/>
                          <a:ext cx="1830" cy="9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48174" name="Picture 46" descr="travelsky"/>
          <p:cNvPicPr>
            <a:picLocks noChangeAspect="1" noChangeArrowheads="1"/>
          </p:cNvPicPr>
          <p:nvPr/>
        </p:nvPicPr>
        <p:blipFill>
          <a:blip r:embed="rId9"/>
          <a:srcRect/>
          <a:stretch>
            <a:fillRect/>
          </a:stretch>
        </p:blipFill>
        <p:spPr bwMode="auto">
          <a:xfrm>
            <a:off x="361953" y="1774041"/>
            <a:ext cx="2472267" cy="588169"/>
          </a:xfrm>
          <a:prstGeom prst="rect">
            <a:avLst/>
          </a:prstGeom>
          <a:noFill/>
          <a:ln w="9525">
            <a:noFill/>
            <a:miter lim="800000"/>
            <a:headEnd/>
            <a:tailEnd/>
          </a:ln>
        </p:spPr>
      </p:pic>
      <p:sp>
        <p:nvSpPr>
          <p:cNvPr id="47" name="矩形 46"/>
          <p:cNvSpPr/>
          <p:nvPr/>
        </p:nvSpPr>
        <p:spPr>
          <a:xfrm>
            <a:off x="4812819" y="4292084"/>
            <a:ext cx="889987" cy="369332"/>
          </a:xfrm>
          <a:prstGeom prst="rect">
            <a:avLst/>
          </a:prstGeom>
        </p:spPr>
        <p:txBody>
          <a:bodyPr wrap="none">
            <a:spAutoFit/>
          </a:bodyPr>
          <a:lstStyle/>
          <a:p>
            <a:pPr algn="ctr"/>
            <a:r>
              <a:rPr lang="zh-CN" altLang="en-US" b="1" dirty="0">
                <a:solidFill>
                  <a:prstClr val="white"/>
                </a:solidFill>
                <a:latin typeface="Century Schoolbook"/>
                <a:ea typeface="微软雅黑" pitchFamily="34" charset="-122"/>
              </a:rPr>
              <a:t>服务器</a:t>
            </a:r>
          </a:p>
        </p:txBody>
      </p:sp>
      <p:sp>
        <p:nvSpPr>
          <p:cNvPr id="48" name="矩形 47"/>
          <p:cNvSpPr/>
          <p:nvPr/>
        </p:nvSpPr>
        <p:spPr>
          <a:xfrm>
            <a:off x="4684691" y="3472933"/>
            <a:ext cx="1120820" cy="369332"/>
          </a:xfrm>
          <a:prstGeom prst="rect">
            <a:avLst/>
          </a:prstGeom>
        </p:spPr>
        <p:txBody>
          <a:bodyPr wrap="none">
            <a:spAutoFit/>
          </a:bodyPr>
          <a:lstStyle/>
          <a:p>
            <a:pPr algn="ctr"/>
            <a:r>
              <a:rPr lang="zh-CN" altLang="en-US" b="1" dirty="0">
                <a:solidFill>
                  <a:prstClr val="white"/>
                </a:solidFill>
                <a:latin typeface="Century Schoolbook"/>
                <a:ea typeface="微软雅黑" pitchFamily="34" charset="-122"/>
              </a:rPr>
              <a:t>基础软件</a:t>
            </a:r>
          </a:p>
        </p:txBody>
      </p:sp>
      <p:sp>
        <p:nvSpPr>
          <p:cNvPr id="49" name="矩形 48"/>
          <p:cNvSpPr/>
          <p:nvPr/>
        </p:nvSpPr>
        <p:spPr>
          <a:xfrm>
            <a:off x="4697394" y="2682359"/>
            <a:ext cx="1120820" cy="369332"/>
          </a:xfrm>
          <a:prstGeom prst="rect">
            <a:avLst/>
          </a:prstGeom>
        </p:spPr>
        <p:txBody>
          <a:bodyPr wrap="none">
            <a:spAutoFit/>
          </a:bodyPr>
          <a:lstStyle/>
          <a:p>
            <a:pPr algn="ctr"/>
            <a:r>
              <a:rPr lang="zh-CN" altLang="en-US" b="1" dirty="0">
                <a:solidFill>
                  <a:prstClr val="white"/>
                </a:solidFill>
                <a:latin typeface="Century Schoolbook"/>
                <a:ea typeface="微软雅黑" pitchFamily="34" charset="-122"/>
              </a:rPr>
              <a:t>管理组件</a:t>
            </a:r>
          </a:p>
        </p:txBody>
      </p:sp>
      <p:sp>
        <p:nvSpPr>
          <p:cNvPr id="11" name="文本占位符 10"/>
          <p:cNvSpPr>
            <a:spLocks noGrp="1"/>
          </p:cNvSpPr>
          <p:nvPr>
            <p:ph type="body" sz="quarter" idx="13"/>
          </p:nvPr>
        </p:nvSpPr>
        <p:spPr/>
        <p:txBody>
          <a:bodyPr/>
          <a:lstStyle/>
          <a:p>
            <a:r>
              <a:rPr lang="zh-CN" altLang="en-US" sz="3200" dirty="0"/>
              <a:t>中国航信业务交付平台</a:t>
            </a:r>
          </a:p>
        </p:txBody>
      </p:sp>
    </p:spTree>
    <p:extLst>
      <p:ext uri="{BB962C8B-B14F-4D97-AF65-F5344CB8AC3E}">
        <p14:creationId xmlns:p14="http://schemas.microsoft.com/office/powerpoint/2010/main" val="4288175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childTnLst>
                                </p:cTn>
                              </p:par>
                            </p:childTnLst>
                          </p:cTn>
                        </p:par>
                        <p:par>
                          <p:cTn id="10" fill="hold">
                            <p:stCondLst>
                              <p:cond delay="1500"/>
                            </p:stCondLst>
                            <p:childTnLst>
                              <p:par>
                                <p:cTn id="11" presetID="10" presetClass="entr" presetSubtype="0"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 presetClass="entr" presetSubtype="0" fill="hold" grpId="0" nodeType="withEffect">
                                  <p:stCondLst>
                                    <p:cond delay="1000"/>
                                  </p:stCondLst>
                                  <p:childTnLst>
                                    <p:set>
                                      <p:cBhvr>
                                        <p:cTn id="15" dur="1" fill="hold">
                                          <p:stCondLst>
                                            <p:cond delay="0"/>
                                          </p:stCondLst>
                                        </p:cTn>
                                        <p:tgtEl>
                                          <p:spTgt spid="48"/>
                                        </p:tgtEl>
                                        <p:attrNameLst>
                                          <p:attrName>style.visibility</p:attrName>
                                        </p:attrNameLst>
                                      </p:cBhvr>
                                      <p:to>
                                        <p:strVal val="visible"/>
                                      </p:to>
                                    </p:set>
                                  </p:childTnLst>
                                </p:cTn>
                              </p:par>
                            </p:childTnLst>
                          </p:cTn>
                        </p:par>
                        <p:par>
                          <p:cTn id="16" fill="hold">
                            <p:stCondLst>
                              <p:cond delay="3000"/>
                            </p:stCondLst>
                            <p:childTnLst>
                              <p:par>
                                <p:cTn id="17" presetID="10" presetClass="entr" presetSubtype="0" fill="hold"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 presetClass="entr" presetSubtype="0" fill="hold" grpId="0" nodeType="withEffect">
                                  <p:stCondLst>
                                    <p:cond delay="1000"/>
                                  </p:stCondLst>
                                  <p:childTnLst>
                                    <p:set>
                                      <p:cBhvr>
                                        <p:cTn id="21" dur="1" fill="hold">
                                          <p:stCondLst>
                                            <p:cond delay="0"/>
                                          </p:stCondLst>
                                        </p:cTn>
                                        <p:tgtEl>
                                          <p:spTgt spid="49"/>
                                        </p:tgtEl>
                                        <p:attrNameLst>
                                          <p:attrName>style.visibility</p:attrName>
                                        </p:attrNameLst>
                                      </p:cBhvr>
                                      <p:to>
                                        <p:strVal val="visible"/>
                                      </p:to>
                                    </p:set>
                                  </p:childTnLst>
                                </p:cTn>
                              </p:par>
                            </p:childTnLst>
                          </p:cTn>
                        </p:par>
                        <p:par>
                          <p:cTn id="22" fill="hold">
                            <p:stCondLst>
                              <p:cond delay="4500"/>
                            </p:stCondLst>
                            <p:childTnLst>
                              <p:par>
                                <p:cTn id="23" presetID="12" presetClass="entr" presetSubtype="8" fill="hold" nodeType="after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slide(from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6" y="744146"/>
            <a:ext cx="245535" cy="252413"/>
          </a:xfrm>
          <a:prstGeom prst="rect">
            <a:avLst/>
          </a:prstGeom>
          <a:noFill/>
          <a:ln w="9525">
            <a:noFill/>
            <a:miter lim="800000"/>
            <a:headEnd/>
            <a:tailEnd/>
          </a:ln>
        </p:spPr>
        <p:txBody>
          <a:bodyPr/>
          <a:lstStyle/>
          <a:p>
            <a:pPr>
              <a:buFont typeface="Arial" pitchFamily="34" charset="0"/>
              <a:buNone/>
            </a:pPr>
            <a:endParaRPr lang="zh-CN" altLang="en-US">
              <a:solidFill>
                <a:prstClr val="black"/>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31237" y="1768082"/>
            <a:ext cx="11938001" cy="3796907"/>
            <a:chOff x="98426" y="1768079"/>
            <a:chExt cx="8953501" cy="3796907"/>
          </a:xfrm>
        </p:grpSpPr>
        <p:grpSp>
          <p:nvGrpSpPr>
            <p:cNvPr id="2" name="Group 4"/>
            <p:cNvGrpSpPr>
              <a:grpSpLocks/>
            </p:cNvGrpSpPr>
            <p:nvPr/>
          </p:nvGrpSpPr>
          <p:grpSpPr bwMode="auto">
            <a:xfrm>
              <a:off x="104776" y="2315771"/>
              <a:ext cx="8947151" cy="3249215"/>
              <a:chOff x="0" y="0"/>
              <a:chExt cx="14092" cy="6822"/>
            </a:xfrm>
          </p:grpSpPr>
          <p:sp>
            <p:nvSpPr>
              <p:cNvPr id="50181" name="Rectangle 5"/>
              <p:cNvSpPr>
                <a:spLocks noChangeArrowheads="1"/>
              </p:cNvSpPr>
              <p:nvPr/>
            </p:nvSpPr>
            <p:spPr bwMode="auto">
              <a:xfrm>
                <a:off x="0" y="714"/>
                <a:ext cx="14092" cy="6108"/>
              </a:xfrm>
              <a:prstGeom prst="rect">
                <a:avLst/>
              </a:prstGeom>
              <a:noFill/>
              <a:ln w="38100" cmpd="sng">
                <a:solidFill>
                  <a:schemeClr val="accent2"/>
                </a:solidFill>
                <a:miter lim="800000"/>
                <a:headEnd/>
                <a:tailEnd/>
              </a:ln>
              <a:effectLst/>
            </p:spPr>
            <p:txBody>
              <a:bodyPr anchor="ct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50182" name="AutoShape 6"/>
              <p:cNvSpPr>
                <a:spLocks noChangeArrowheads="1"/>
              </p:cNvSpPr>
              <p:nvPr/>
            </p:nvSpPr>
            <p:spPr bwMode="auto">
              <a:xfrm>
                <a:off x="0" y="0"/>
                <a:ext cx="14092" cy="697"/>
              </a:xfrm>
              <a:prstGeom prst="flowChartExtract">
                <a:avLst/>
              </a:prstGeom>
              <a:solidFill>
                <a:schemeClr val="accent2"/>
              </a:solidFill>
              <a:ln w="9525" cmpd="sng">
                <a:solidFill>
                  <a:schemeClr val="accent2"/>
                </a:solidFill>
                <a:miter lim="800000"/>
                <a:headEnd/>
                <a:tailEnd/>
              </a:ln>
              <a:effectLst/>
            </p:spPr>
            <p:txBody>
              <a:bodyPr anchor="ct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3" name="Group 7"/>
            <p:cNvGrpSpPr>
              <a:grpSpLocks/>
            </p:cNvGrpSpPr>
            <p:nvPr/>
          </p:nvGrpSpPr>
          <p:grpSpPr bwMode="auto">
            <a:xfrm>
              <a:off x="2589217" y="1768079"/>
              <a:ext cx="3688067" cy="523828"/>
              <a:chOff x="0" y="0"/>
              <a:chExt cx="4988" cy="916"/>
            </a:xfrm>
          </p:grpSpPr>
          <p:graphicFrame>
            <p:nvGraphicFramePr>
              <p:cNvPr id="50184" name="Object 8"/>
              <p:cNvGraphicFramePr>
                <a:graphicFrameLocks/>
              </p:cNvGraphicFramePr>
              <p:nvPr/>
            </p:nvGraphicFramePr>
            <p:xfrm>
              <a:off x="0" y="0"/>
              <a:ext cx="3284" cy="915"/>
            </p:xfrm>
            <a:graphic>
              <a:graphicData uri="http://schemas.openxmlformats.org/presentationml/2006/ole">
                <mc:AlternateContent xmlns:mc="http://schemas.openxmlformats.org/markup-compatibility/2006">
                  <mc:Choice xmlns:v="urn:schemas-microsoft-com:vml" Requires="v">
                    <p:oleObj spid="_x0000_s13315" r:id="rId4" imgW="2085714" imgH="580952" progId="PBrush">
                      <p:embed/>
                    </p:oleObj>
                  </mc:Choice>
                  <mc:Fallback>
                    <p:oleObj r:id="rId4" imgW="2085714" imgH="580952" progId="PBrush">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284" cy="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85" name="Object 9"/>
              <p:cNvGraphicFramePr>
                <a:graphicFrameLocks/>
              </p:cNvGraphicFramePr>
              <p:nvPr/>
            </p:nvGraphicFramePr>
            <p:xfrm>
              <a:off x="3158" y="28"/>
              <a:ext cx="1830" cy="888"/>
            </p:xfrm>
            <a:graphic>
              <a:graphicData uri="http://schemas.openxmlformats.org/presentationml/2006/ole">
                <mc:AlternateContent xmlns:mc="http://schemas.openxmlformats.org/markup-compatibility/2006">
                  <mc:Choice xmlns:v="urn:schemas-microsoft-com:vml" Requires="v">
                    <p:oleObj spid="_x0000_s13316" r:id="rId6" imgW="1161905" imgH="504762" progId="PBrush">
                      <p:embed/>
                    </p:oleObj>
                  </mc:Choice>
                  <mc:Fallback>
                    <p:oleObj r:id="rId6" imgW="1161905" imgH="504762" progId="PBrush">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8" y="28"/>
                            <a:ext cx="1830" cy="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Group 10"/>
            <p:cNvGrpSpPr>
              <a:grpSpLocks/>
            </p:cNvGrpSpPr>
            <p:nvPr/>
          </p:nvGrpSpPr>
          <p:grpSpPr bwMode="auto">
            <a:xfrm>
              <a:off x="2157414" y="4686301"/>
              <a:ext cx="893763" cy="585788"/>
              <a:chOff x="0" y="0"/>
              <a:chExt cx="1408" cy="1228"/>
            </a:xfrm>
          </p:grpSpPr>
          <p:sp>
            <p:nvSpPr>
              <p:cNvPr id="50187" name="Rectangle 11"/>
              <p:cNvSpPr>
                <a:spLocks noChangeArrowheads="1"/>
              </p:cNvSpPr>
              <p:nvPr/>
            </p:nvSpPr>
            <p:spPr bwMode="auto">
              <a:xfrm>
                <a:off x="0" y="0"/>
                <a:ext cx="1408" cy="1229"/>
              </a:xfrm>
              <a:prstGeom prst="rect">
                <a:avLst/>
              </a:prstGeom>
              <a:solidFill>
                <a:schemeClr val="bg1"/>
              </a:solidFill>
              <a:ln w="28575" cmpd="sng">
                <a:solidFill>
                  <a:srgbClr val="4D4D4D"/>
                </a:solidFill>
                <a:miter lim="800000"/>
                <a:headEnd/>
                <a:tailEnd/>
              </a:ln>
              <a:effectLst/>
            </p:spPr>
            <p:txBody>
              <a:bodyPr wrap="none" anchor="ctr"/>
              <a:lstStyle/>
              <a:p>
                <a:pPr algn="ctr"/>
                <a:endParaRPr lang="zh-CN" altLang="en-US" sz="1200" b="1">
                  <a:solidFill>
                    <a:srgbClr val="4D4D4D"/>
                  </a:solidFill>
                  <a:latin typeface="微软雅黑" panose="020B0503020204020204" pitchFamily="34" charset="-122"/>
                  <a:ea typeface="微软雅黑" panose="020B0503020204020204" pitchFamily="34" charset="-122"/>
                </a:endParaRPr>
              </a:p>
            </p:txBody>
          </p:sp>
          <p:sp>
            <p:nvSpPr>
              <p:cNvPr id="50188" name="Rectangle 12"/>
              <p:cNvSpPr>
                <a:spLocks noChangeArrowheads="1"/>
              </p:cNvSpPr>
              <p:nvPr/>
            </p:nvSpPr>
            <p:spPr bwMode="auto">
              <a:xfrm>
                <a:off x="99" y="72"/>
                <a:ext cx="587" cy="658"/>
              </a:xfrm>
              <a:prstGeom prst="rect">
                <a:avLst/>
              </a:prstGeom>
              <a:solidFill>
                <a:schemeClr val="bg1"/>
              </a:solidFill>
              <a:ln w="28575" cmpd="sng">
                <a:solidFill>
                  <a:srgbClr val="4D4D4D"/>
                </a:solidFill>
                <a:prstDash val="sysDot"/>
                <a:miter lim="800000"/>
                <a:headEnd/>
                <a:tailEnd/>
              </a:ln>
              <a:effectLst/>
            </p:spPr>
            <p:txBody>
              <a:bodyPr wrap="none" anchor="ctr"/>
              <a:lstStyle/>
              <a:p>
                <a:pPr algn="ctr"/>
                <a:r>
                  <a:rPr lang="zh-CN" altLang="en-US" sz="1000" b="1" dirty="0">
                    <a:solidFill>
                      <a:srgbClr val="4D4D4D"/>
                    </a:solidFill>
                    <a:latin typeface="微软雅黑" panose="020B0503020204020204" pitchFamily="34" charset="-122"/>
                    <a:ea typeface="微软雅黑" panose="020B0503020204020204" pitchFamily="34" charset="-122"/>
                  </a:rPr>
                  <a:t>小型</a:t>
                </a:r>
              </a:p>
              <a:p>
                <a:pPr algn="ctr"/>
                <a:r>
                  <a:rPr lang="zh-CN" altLang="en-US" sz="1000" b="1" dirty="0">
                    <a:solidFill>
                      <a:srgbClr val="4D4D4D"/>
                    </a:solidFill>
                    <a:latin typeface="微软雅黑" panose="020B0503020204020204" pitchFamily="34" charset="-122"/>
                    <a:ea typeface="微软雅黑" panose="020B0503020204020204" pitchFamily="34" charset="-122"/>
                  </a:rPr>
                  <a:t>机</a:t>
                </a:r>
              </a:p>
            </p:txBody>
          </p:sp>
          <p:sp>
            <p:nvSpPr>
              <p:cNvPr id="50189" name="Rectangle 13"/>
              <p:cNvSpPr>
                <a:spLocks noChangeArrowheads="1"/>
              </p:cNvSpPr>
              <p:nvPr/>
            </p:nvSpPr>
            <p:spPr bwMode="auto">
              <a:xfrm>
                <a:off x="727" y="72"/>
                <a:ext cx="587" cy="658"/>
              </a:xfrm>
              <a:prstGeom prst="rect">
                <a:avLst/>
              </a:prstGeom>
              <a:solidFill>
                <a:schemeClr val="bg1"/>
              </a:solidFill>
              <a:ln w="28575" cmpd="sng">
                <a:solidFill>
                  <a:srgbClr val="4D4D4D"/>
                </a:solidFill>
                <a:prstDash val="sysDot"/>
                <a:miter lim="800000"/>
                <a:headEnd/>
                <a:tailEnd/>
              </a:ln>
              <a:effectLst/>
            </p:spPr>
            <p:txBody>
              <a:bodyPr wrap="none" anchor="ctr"/>
              <a:lstStyle/>
              <a:p>
                <a:pPr algn="ctr"/>
                <a:r>
                  <a:rPr lang="zh-CN" altLang="en-US" sz="1000" b="1" dirty="0">
                    <a:solidFill>
                      <a:srgbClr val="4D4D4D"/>
                    </a:solidFill>
                    <a:latin typeface="微软雅黑" panose="020B0503020204020204" pitchFamily="34" charset="-122"/>
                    <a:ea typeface="微软雅黑" panose="020B0503020204020204" pitchFamily="34" charset="-122"/>
                  </a:rPr>
                  <a:t>小型</a:t>
                </a:r>
              </a:p>
              <a:p>
                <a:pPr algn="ctr"/>
                <a:r>
                  <a:rPr lang="zh-CN" altLang="en-US" sz="1000" b="1" dirty="0">
                    <a:solidFill>
                      <a:srgbClr val="4D4D4D"/>
                    </a:solidFill>
                    <a:latin typeface="微软雅黑" panose="020B0503020204020204" pitchFamily="34" charset="-122"/>
                    <a:ea typeface="微软雅黑" panose="020B0503020204020204" pitchFamily="34" charset="-122"/>
                  </a:rPr>
                  <a:t>机</a:t>
                </a:r>
              </a:p>
            </p:txBody>
          </p:sp>
          <p:sp>
            <p:nvSpPr>
              <p:cNvPr id="50190" name="Rectangle 14"/>
              <p:cNvSpPr>
                <a:spLocks noChangeArrowheads="1"/>
              </p:cNvSpPr>
              <p:nvPr/>
            </p:nvSpPr>
            <p:spPr bwMode="auto">
              <a:xfrm>
                <a:off x="86" y="752"/>
                <a:ext cx="1217" cy="377"/>
              </a:xfrm>
              <a:prstGeom prst="rect">
                <a:avLst/>
              </a:prstGeom>
              <a:solidFill>
                <a:schemeClr val="bg1"/>
              </a:solidFill>
              <a:ln w="28575" cmpd="sng">
                <a:solidFill>
                  <a:srgbClr val="4D4D4D"/>
                </a:solidFill>
                <a:prstDash val="sysDot"/>
                <a:miter lim="800000"/>
                <a:headEnd/>
                <a:tailEnd/>
              </a:ln>
              <a:effectLst/>
            </p:spPr>
            <p:txBody>
              <a:bodyPr wrap="none" anchor="ctr"/>
              <a:lstStyle/>
              <a:p>
                <a:pPr algn="ctr"/>
                <a:r>
                  <a:rPr lang="zh-CN" altLang="en-US" sz="1000" b="1" dirty="0">
                    <a:solidFill>
                      <a:srgbClr val="4D4D4D"/>
                    </a:solidFill>
                    <a:latin typeface="微软雅黑" panose="020B0503020204020204" pitchFamily="34" charset="-122"/>
                    <a:ea typeface="微软雅黑" panose="020B0503020204020204" pitchFamily="34" charset="-122"/>
                  </a:rPr>
                  <a:t>高端SAN</a:t>
                </a:r>
              </a:p>
            </p:txBody>
          </p:sp>
        </p:grpSp>
        <p:grpSp>
          <p:nvGrpSpPr>
            <p:cNvPr id="5" name="Group 15"/>
            <p:cNvGrpSpPr>
              <a:grpSpLocks/>
            </p:cNvGrpSpPr>
            <p:nvPr/>
          </p:nvGrpSpPr>
          <p:grpSpPr bwMode="auto">
            <a:xfrm>
              <a:off x="3092451" y="4686301"/>
              <a:ext cx="858839" cy="585788"/>
              <a:chOff x="0" y="0"/>
              <a:chExt cx="1352" cy="1228"/>
            </a:xfrm>
          </p:grpSpPr>
          <p:sp>
            <p:nvSpPr>
              <p:cNvPr id="50192" name="Rectangle 16"/>
              <p:cNvSpPr>
                <a:spLocks noChangeArrowheads="1"/>
              </p:cNvSpPr>
              <p:nvPr/>
            </p:nvSpPr>
            <p:spPr bwMode="auto">
              <a:xfrm>
                <a:off x="0" y="0"/>
                <a:ext cx="1352" cy="1229"/>
              </a:xfrm>
              <a:prstGeom prst="rect">
                <a:avLst/>
              </a:prstGeom>
              <a:solidFill>
                <a:schemeClr val="bg1"/>
              </a:solidFill>
              <a:ln w="28575" cmpd="sng">
                <a:solidFill>
                  <a:srgbClr val="4D4D4D"/>
                </a:solidFill>
                <a:miter lim="800000"/>
                <a:headEnd/>
                <a:tailEnd/>
              </a:ln>
              <a:effectLst/>
            </p:spPr>
            <p:txBody>
              <a:bodyPr wrap="none" anchor="ctr"/>
              <a:lstStyle/>
              <a:p>
                <a:pPr algn="ctr"/>
                <a:endParaRPr lang="zh-CN" altLang="en-US" sz="1200" b="1">
                  <a:solidFill>
                    <a:srgbClr val="4D4D4D"/>
                  </a:solidFill>
                  <a:latin typeface="微软雅黑" panose="020B0503020204020204" pitchFamily="34" charset="-122"/>
                  <a:ea typeface="微软雅黑" panose="020B0503020204020204" pitchFamily="34" charset="-122"/>
                </a:endParaRPr>
              </a:p>
            </p:txBody>
          </p:sp>
          <p:sp>
            <p:nvSpPr>
              <p:cNvPr id="50193" name="Rectangle 17"/>
              <p:cNvSpPr>
                <a:spLocks noChangeArrowheads="1"/>
              </p:cNvSpPr>
              <p:nvPr/>
            </p:nvSpPr>
            <p:spPr bwMode="auto">
              <a:xfrm>
                <a:off x="81" y="71"/>
                <a:ext cx="564" cy="658"/>
              </a:xfrm>
              <a:prstGeom prst="rect">
                <a:avLst/>
              </a:prstGeom>
              <a:solidFill>
                <a:schemeClr val="bg1"/>
              </a:solidFill>
              <a:ln w="28575" cmpd="sng">
                <a:solidFill>
                  <a:srgbClr val="4D4D4D"/>
                </a:solidFill>
                <a:prstDash val="sysDot"/>
                <a:miter lim="800000"/>
                <a:headEnd/>
                <a:tailEnd/>
              </a:ln>
              <a:effectLst/>
            </p:spPr>
            <p:txBody>
              <a:bodyPr wrap="none" anchor="ctr"/>
              <a:lstStyle/>
              <a:p>
                <a:pPr algn="ctr"/>
                <a:r>
                  <a:rPr lang="zh-CN" altLang="en-US" sz="1000" b="1" dirty="0">
                    <a:solidFill>
                      <a:srgbClr val="4D4D4D"/>
                    </a:solidFill>
                    <a:latin typeface="微软雅黑" panose="020B0503020204020204" pitchFamily="34" charset="-122"/>
                    <a:ea typeface="微软雅黑" panose="020B0503020204020204" pitchFamily="34" charset="-122"/>
                  </a:rPr>
                  <a:t>物理</a:t>
                </a:r>
              </a:p>
              <a:p>
                <a:pPr algn="ctr"/>
                <a:r>
                  <a:rPr lang="zh-CN" altLang="en-US" sz="1000" b="1" dirty="0">
                    <a:solidFill>
                      <a:srgbClr val="4D4D4D"/>
                    </a:solidFill>
                    <a:latin typeface="微软雅黑" panose="020B0503020204020204" pitchFamily="34" charset="-122"/>
                    <a:ea typeface="微软雅黑" panose="020B0503020204020204" pitchFamily="34" charset="-122"/>
                  </a:rPr>
                  <a:t>X86</a:t>
                </a:r>
              </a:p>
            </p:txBody>
          </p:sp>
          <p:sp>
            <p:nvSpPr>
              <p:cNvPr id="50194" name="Rectangle 18"/>
              <p:cNvSpPr>
                <a:spLocks noChangeArrowheads="1"/>
              </p:cNvSpPr>
              <p:nvPr/>
            </p:nvSpPr>
            <p:spPr bwMode="auto">
              <a:xfrm>
                <a:off x="693" y="71"/>
                <a:ext cx="564" cy="658"/>
              </a:xfrm>
              <a:prstGeom prst="rect">
                <a:avLst/>
              </a:prstGeom>
              <a:solidFill>
                <a:schemeClr val="bg1"/>
              </a:solidFill>
              <a:ln w="28575" cmpd="sng">
                <a:solidFill>
                  <a:srgbClr val="4D4D4D"/>
                </a:solidFill>
                <a:prstDash val="sysDot"/>
                <a:miter lim="800000"/>
                <a:headEnd/>
                <a:tailEnd/>
              </a:ln>
              <a:effectLst/>
            </p:spPr>
            <p:txBody>
              <a:bodyPr wrap="none" anchor="ctr"/>
              <a:lstStyle/>
              <a:p>
                <a:pPr algn="ctr"/>
                <a:r>
                  <a:rPr lang="zh-CN" altLang="en-US" sz="1000" b="1" dirty="0">
                    <a:solidFill>
                      <a:srgbClr val="4D4D4D"/>
                    </a:solidFill>
                    <a:latin typeface="微软雅黑" panose="020B0503020204020204" pitchFamily="34" charset="-122"/>
                    <a:ea typeface="微软雅黑" panose="020B0503020204020204" pitchFamily="34" charset="-122"/>
                  </a:rPr>
                  <a:t>物理</a:t>
                </a:r>
              </a:p>
              <a:p>
                <a:pPr algn="ctr"/>
                <a:r>
                  <a:rPr lang="zh-CN" altLang="en-US" sz="1000" b="1" dirty="0">
                    <a:solidFill>
                      <a:srgbClr val="4D4D4D"/>
                    </a:solidFill>
                    <a:latin typeface="微软雅黑" panose="020B0503020204020204" pitchFamily="34" charset="-122"/>
                    <a:ea typeface="微软雅黑" panose="020B0503020204020204" pitchFamily="34" charset="-122"/>
                  </a:rPr>
                  <a:t>X86</a:t>
                </a:r>
              </a:p>
            </p:txBody>
          </p:sp>
          <p:sp>
            <p:nvSpPr>
              <p:cNvPr id="50195" name="Rectangle 19"/>
              <p:cNvSpPr>
                <a:spLocks noChangeArrowheads="1"/>
              </p:cNvSpPr>
              <p:nvPr/>
            </p:nvSpPr>
            <p:spPr bwMode="auto">
              <a:xfrm>
                <a:off x="77" y="752"/>
                <a:ext cx="1169" cy="377"/>
              </a:xfrm>
              <a:prstGeom prst="rect">
                <a:avLst/>
              </a:prstGeom>
              <a:solidFill>
                <a:schemeClr val="bg1"/>
              </a:solidFill>
              <a:ln w="28575" cmpd="sng">
                <a:solidFill>
                  <a:srgbClr val="4D4D4D"/>
                </a:solidFill>
                <a:prstDash val="sysDot"/>
                <a:miter lim="800000"/>
                <a:headEnd/>
                <a:tailEnd/>
              </a:ln>
              <a:effectLst/>
            </p:spPr>
            <p:txBody>
              <a:bodyPr wrap="none" anchor="ctr"/>
              <a:lstStyle/>
              <a:p>
                <a:pPr algn="ctr"/>
                <a:r>
                  <a:rPr lang="zh-CN" altLang="en-US" sz="1000" b="1" dirty="0">
                    <a:solidFill>
                      <a:srgbClr val="4D4D4D"/>
                    </a:solidFill>
                    <a:latin typeface="微软雅黑" panose="020B0503020204020204" pitchFamily="34" charset="-122"/>
                    <a:ea typeface="微软雅黑" panose="020B0503020204020204" pitchFamily="34" charset="-122"/>
                  </a:rPr>
                  <a:t>高端SAN</a:t>
                </a:r>
              </a:p>
            </p:txBody>
          </p:sp>
        </p:grpSp>
        <p:grpSp>
          <p:nvGrpSpPr>
            <p:cNvPr id="6" name="Group 20"/>
            <p:cNvGrpSpPr>
              <a:grpSpLocks/>
            </p:cNvGrpSpPr>
            <p:nvPr/>
          </p:nvGrpSpPr>
          <p:grpSpPr bwMode="auto">
            <a:xfrm>
              <a:off x="4022730" y="4686301"/>
              <a:ext cx="1438275" cy="585788"/>
              <a:chOff x="0" y="0"/>
              <a:chExt cx="2264" cy="1228"/>
            </a:xfrm>
          </p:grpSpPr>
          <p:sp>
            <p:nvSpPr>
              <p:cNvPr id="50197" name="Rectangle 21"/>
              <p:cNvSpPr>
                <a:spLocks noChangeArrowheads="1"/>
              </p:cNvSpPr>
              <p:nvPr/>
            </p:nvSpPr>
            <p:spPr bwMode="auto">
              <a:xfrm>
                <a:off x="0" y="0"/>
                <a:ext cx="2265" cy="1229"/>
              </a:xfrm>
              <a:prstGeom prst="rect">
                <a:avLst/>
              </a:prstGeom>
              <a:solidFill>
                <a:schemeClr val="bg1"/>
              </a:solidFill>
              <a:ln w="28575" cmpd="sng">
                <a:solidFill>
                  <a:srgbClr val="4D4D4D"/>
                </a:solidFill>
                <a:miter lim="800000"/>
                <a:headEnd/>
                <a:tailEnd/>
              </a:ln>
              <a:effectLst/>
            </p:spPr>
            <p:txBody>
              <a:bodyPr wrap="none" anchor="ctr"/>
              <a:lstStyle/>
              <a:p>
                <a:pPr algn="ctr"/>
                <a:endParaRPr lang="zh-CN" altLang="en-US" sz="1200" b="1">
                  <a:solidFill>
                    <a:srgbClr val="4D4D4D"/>
                  </a:solidFill>
                  <a:latin typeface="微软雅黑" panose="020B0503020204020204" pitchFamily="34" charset="-122"/>
                  <a:ea typeface="微软雅黑" panose="020B0503020204020204" pitchFamily="34" charset="-122"/>
                </a:endParaRPr>
              </a:p>
            </p:txBody>
          </p:sp>
          <p:sp>
            <p:nvSpPr>
              <p:cNvPr id="50198" name="Rectangle 22"/>
              <p:cNvSpPr>
                <a:spLocks noChangeArrowheads="1"/>
              </p:cNvSpPr>
              <p:nvPr/>
            </p:nvSpPr>
            <p:spPr bwMode="auto">
              <a:xfrm>
                <a:off x="99" y="70"/>
                <a:ext cx="1024" cy="658"/>
              </a:xfrm>
              <a:prstGeom prst="rect">
                <a:avLst/>
              </a:prstGeom>
              <a:solidFill>
                <a:schemeClr val="bg1"/>
              </a:solidFill>
              <a:ln w="28575" cmpd="sng">
                <a:solidFill>
                  <a:srgbClr val="4D4D4D"/>
                </a:solidFill>
                <a:prstDash val="sysDot"/>
                <a:miter lim="800000"/>
                <a:headEnd/>
                <a:tailEnd/>
              </a:ln>
              <a:effectLst/>
            </p:spPr>
            <p:txBody>
              <a:bodyPr wrap="none" anchor="ctr"/>
              <a:lstStyle/>
              <a:p>
                <a:pPr algn="ctr"/>
                <a:r>
                  <a:rPr lang="zh-CN" altLang="en-US" sz="1000" b="1" dirty="0">
                    <a:solidFill>
                      <a:srgbClr val="4D4D4D"/>
                    </a:solidFill>
                    <a:latin typeface="微软雅黑" panose="020B0503020204020204" pitchFamily="34" charset="-122"/>
                    <a:ea typeface="微软雅黑" panose="020B0503020204020204" pitchFamily="34" charset="-122"/>
                  </a:rPr>
                  <a:t>物理</a:t>
                </a:r>
              </a:p>
              <a:p>
                <a:pPr algn="ctr"/>
                <a:r>
                  <a:rPr lang="zh-CN" altLang="en-US" sz="1000" b="1" dirty="0">
                    <a:solidFill>
                      <a:srgbClr val="4D4D4D"/>
                    </a:solidFill>
                    <a:latin typeface="微软雅黑" panose="020B0503020204020204" pitchFamily="34" charset="-122"/>
                    <a:ea typeface="微软雅黑" panose="020B0503020204020204" pitchFamily="34" charset="-122"/>
                  </a:rPr>
                  <a:t>X86</a:t>
                </a:r>
              </a:p>
            </p:txBody>
          </p:sp>
          <p:sp>
            <p:nvSpPr>
              <p:cNvPr id="50199" name="Rectangle 23"/>
              <p:cNvSpPr>
                <a:spLocks noChangeArrowheads="1"/>
              </p:cNvSpPr>
              <p:nvPr/>
            </p:nvSpPr>
            <p:spPr bwMode="auto">
              <a:xfrm>
                <a:off x="1161" y="70"/>
                <a:ext cx="970" cy="658"/>
              </a:xfrm>
              <a:prstGeom prst="rect">
                <a:avLst/>
              </a:prstGeom>
              <a:solidFill>
                <a:schemeClr val="bg1"/>
              </a:solidFill>
              <a:ln w="28575" cmpd="sng">
                <a:solidFill>
                  <a:srgbClr val="4D4D4D"/>
                </a:solidFill>
                <a:prstDash val="sysDot"/>
                <a:miter lim="800000"/>
                <a:headEnd/>
                <a:tailEnd/>
              </a:ln>
              <a:effectLst/>
            </p:spPr>
            <p:txBody>
              <a:bodyPr wrap="none" anchor="ctr"/>
              <a:lstStyle/>
              <a:p>
                <a:pPr algn="ctr"/>
                <a:r>
                  <a:rPr lang="zh-CN" altLang="en-US" sz="1000" b="1" dirty="0">
                    <a:solidFill>
                      <a:srgbClr val="4D4D4D"/>
                    </a:solidFill>
                    <a:latin typeface="微软雅黑" panose="020B0503020204020204" pitchFamily="34" charset="-122"/>
                    <a:ea typeface="微软雅黑" panose="020B0503020204020204" pitchFamily="34" charset="-122"/>
                  </a:rPr>
                  <a:t>物理</a:t>
                </a:r>
              </a:p>
              <a:p>
                <a:pPr algn="ctr"/>
                <a:r>
                  <a:rPr lang="zh-CN" altLang="en-US" sz="1000" b="1" dirty="0">
                    <a:solidFill>
                      <a:srgbClr val="4D4D4D"/>
                    </a:solidFill>
                    <a:latin typeface="微软雅黑" panose="020B0503020204020204" pitchFamily="34" charset="-122"/>
                    <a:ea typeface="微软雅黑" panose="020B0503020204020204" pitchFamily="34" charset="-122"/>
                  </a:rPr>
                  <a:t>X86</a:t>
                </a:r>
              </a:p>
            </p:txBody>
          </p:sp>
          <p:sp>
            <p:nvSpPr>
              <p:cNvPr id="50200" name="Rectangle 24"/>
              <p:cNvSpPr>
                <a:spLocks noChangeArrowheads="1"/>
              </p:cNvSpPr>
              <p:nvPr/>
            </p:nvSpPr>
            <p:spPr bwMode="auto">
              <a:xfrm>
                <a:off x="77" y="752"/>
                <a:ext cx="2071" cy="377"/>
              </a:xfrm>
              <a:prstGeom prst="rect">
                <a:avLst/>
              </a:prstGeom>
              <a:solidFill>
                <a:schemeClr val="bg1"/>
              </a:solidFill>
              <a:ln w="28575" cmpd="sng">
                <a:solidFill>
                  <a:srgbClr val="4D4D4D"/>
                </a:solidFill>
                <a:prstDash val="sysDot"/>
                <a:miter lim="800000"/>
                <a:headEnd/>
                <a:tailEnd/>
              </a:ln>
              <a:effectLst/>
            </p:spPr>
            <p:txBody>
              <a:bodyPr wrap="none" anchor="ctr"/>
              <a:lstStyle/>
              <a:p>
                <a:pPr algn="ctr"/>
                <a:r>
                  <a:rPr lang="zh-CN" altLang="en-US" sz="1000" b="1" dirty="0">
                    <a:solidFill>
                      <a:srgbClr val="4D4D4D"/>
                    </a:solidFill>
                    <a:latin typeface="微软雅黑" panose="020B0503020204020204" pitchFamily="34" charset="-122"/>
                    <a:ea typeface="微软雅黑" panose="020B0503020204020204" pitchFamily="34" charset="-122"/>
                  </a:rPr>
                  <a:t>中端SAN</a:t>
                </a:r>
              </a:p>
            </p:txBody>
          </p:sp>
        </p:grpSp>
        <p:sp>
          <p:nvSpPr>
            <p:cNvPr id="50201" name="Rectangle 25"/>
            <p:cNvSpPr>
              <a:spLocks noChangeArrowheads="1"/>
            </p:cNvSpPr>
            <p:nvPr/>
          </p:nvSpPr>
          <p:spPr bwMode="auto">
            <a:xfrm>
              <a:off x="238126" y="5311379"/>
              <a:ext cx="5886451" cy="186928"/>
            </a:xfrm>
            <a:prstGeom prst="rect">
              <a:avLst/>
            </a:prstGeom>
            <a:solidFill>
              <a:schemeClr val="bg1"/>
            </a:solidFill>
            <a:ln w="28575" cmpd="sng">
              <a:solidFill>
                <a:srgbClr val="4D4D4D"/>
              </a:solidFill>
              <a:miter lim="800000"/>
              <a:headEnd/>
              <a:tailEnd/>
            </a:ln>
            <a:effectLst/>
          </p:spPr>
          <p:txBody>
            <a:bodyPr wrap="none" anchor="ctr"/>
            <a:lstStyle/>
            <a:p>
              <a:pPr algn="ctr"/>
              <a:r>
                <a:rPr lang="zh-CN" altLang="en-US" sz="1000" b="1" dirty="0">
                  <a:solidFill>
                    <a:srgbClr val="4D4D4D"/>
                  </a:solidFill>
                  <a:latin typeface="微软雅黑" panose="020B0503020204020204" pitchFamily="34" charset="-122"/>
                  <a:ea typeface="微软雅黑" panose="020B0503020204020204" pitchFamily="34" charset="-122"/>
                </a:rPr>
                <a:t>预分配IP（含BGP区IP）</a:t>
              </a:r>
            </a:p>
          </p:txBody>
        </p:sp>
        <p:grpSp>
          <p:nvGrpSpPr>
            <p:cNvPr id="7" name="Group 26"/>
            <p:cNvGrpSpPr>
              <a:grpSpLocks/>
            </p:cNvGrpSpPr>
            <p:nvPr/>
          </p:nvGrpSpPr>
          <p:grpSpPr bwMode="auto">
            <a:xfrm>
              <a:off x="5532439" y="4686301"/>
              <a:ext cx="596900" cy="585788"/>
              <a:chOff x="0" y="0"/>
              <a:chExt cx="940" cy="1228"/>
            </a:xfrm>
          </p:grpSpPr>
          <p:sp>
            <p:nvSpPr>
              <p:cNvPr id="50203" name="Rectangle 27"/>
              <p:cNvSpPr>
                <a:spLocks noChangeArrowheads="1"/>
              </p:cNvSpPr>
              <p:nvPr/>
            </p:nvSpPr>
            <p:spPr bwMode="auto">
              <a:xfrm>
                <a:off x="0" y="0"/>
                <a:ext cx="941" cy="1229"/>
              </a:xfrm>
              <a:prstGeom prst="rect">
                <a:avLst/>
              </a:prstGeom>
              <a:solidFill>
                <a:schemeClr val="bg1"/>
              </a:solidFill>
              <a:ln w="28575" cmpd="sng">
                <a:solidFill>
                  <a:srgbClr val="4D4D4D"/>
                </a:solidFill>
                <a:miter lim="800000"/>
                <a:headEnd/>
                <a:tailEnd/>
              </a:ln>
              <a:effectLst/>
            </p:spPr>
            <p:txBody>
              <a:bodyPr wrap="none" anchor="ctr"/>
              <a:lstStyle/>
              <a:p>
                <a:pPr algn="ctr"/>
                <a:endParaRPr lang="zh-CN" altLang="en-US" sz="1200" b="1">
                  <a:solidFill>
                    <a:srgbClr val="4D4D4D"/>
                  </a:solidFill>
                  <a:latin typeface="微软雅黑" panose="020B0503020204020204" pitchFamily="34" charset="-122"/>
                  <a:ea typeface="微软雅黑" panose="020B0503020204020204" pitchFamily="34" charset="-122"/>
                </a:endParaRPr>
              </a:p>
            </p:txBody>
          </p:sp>
          <p:sp>
            <p:nvSpPr>
              <p:cNvPr id="50204" name="Rectangle 28"/>
              <p:cNvSpPr>
                <a:spLocks noChangeArrowheads="1"/>
              </p:cNvSpPr>
              <p:nvPr/>
            </p:nvSpPr>
            <p:spPr bwMode="auto">
              <a:xfrm>
                <a:off x="124" y="95"/>
                <a:ext cx="695" cy="467"/>
              </a:xfrm>
              <a:prstGeom prst="rect">
                <a:avLst/>
              </a:prstGeom>
              <a:solidFill>
                <a:schemeClr val="bg1"/>
              </a:solidFill>
              <a:ln w="28575" cmpd="sng">
                <a:solidFill>
                  <a:srgbClr val="4D4D4D"/>
                </a:solidFill>
                <a:prstDash val="sysDot"/>
                <a:miter lim="800000"/>
                <a:headEnd/>
                <a:tailEnd/>
              </a:ln>
              <a:effectLst/>
            </p:spPr>
            <p:txBody>
              <a:bodyPr wrap="none" anchor="ctr"/>
              <a:lstStyle/>
              <a:p>
                <a:pPr algn="ctr"/>
                <a:r>
                  <a:rPr lang="zh-CN" altLang="en-US" sz="800" b="1" dirty="0">
                    <a:solidFill>
                      <a:srgbClr val="4D4D4D"/>
                    </a:solidFill>
                    <a:latin typeface="微软雅黑" panose="020B0503020204020204" pitchFamily="34" charset="-122"/>
                    <a:ea typeface="微软雅黑" panose="020B0503020204020204" pitchFamily="34" charset="-122"/>
                  </a:rPr>
                  <a:t>物理</a:t>
                </a:r>
              </a:p>
              <a:p>
                <a:pPr algn="ctr"/>
                <a:r>
                  <a:rPr lang="zh-CN" altLang="en-US" sz="800" b="1" dirty="0">
                    <a:solidFill>
                      <a:srgbClr val="4D4D4D"/>
                    </a:solidFill>
                    <a:latin typeface="微软雅黑" panose="020B0503020204020204" pitchFamily="34" charset="-122"/>
                    <a:ea typeface="微软雅黑" panose="020B0503020204020204" pitchFamily="34" charset="-122"/>
                  </a:rPr>
                  <a:t>X86</a:t>
                </a:r>
              </a:p>
            </p:txBody>
          </p:sp>
          <p:sp>
            <p:nvSpPr>
              <p:cNvPr id="50205" name="Rectangle 29"/>
              <p:cNvSpPr>
                <a:spLocks noChangeArrowheads="1"/>
              </p:cNvSpPr>
              <p:nvPr/>
            </p:nvSpPr>
            <p:spPr bwMode="auto">
              <a:xfrm>
                <a:off x="120" y="652"/>
                <a:ext cx="734" cy="477"/>
              </a:xfrm>
              <a:prstGeom prst="rect">
                <a:avLst/>
              </a:prstGeom>
              <a:solidFill>
                <a:schemeClr val="bg1"/>
              </a:solidFill>
              <a:ln w="28575" cmpd="sng">
                <a:solidFill>
                  <a:srgbClr val="4D4D4D"/>
                </a:solidFill>
                <a:prstDash val="sysDot"/>
                <a:miter lim="800000"/>
                <a:headEnd/>
                <a:tailEnd/>
              </a:ln>
              <a:effectLst/>
            </p:spPr>
            <p:txBody>
              <a:bodyPr wrap="none" anchor="ctr"/>
              <a:lstStyle/>
              <a:p>
                <a:pPr algn="ctr"/>
                <a:r>
                  <a:rPr lang="zh-CN" altLang="en-US" sz="800" b="1" dirty="0">
                    <a:solidFill>
                      <a:srgbClr val="4D4D4D"/>
                    </a:solidFill>
                    <a:latin typeface="微软雅黑" panose="020B0503020204020204" pitchFamily="34" charset="-122"/>
                    <a:ea typeface="微软雅黑" panose="020B0503020204020204" pitchFamily="34" charset="-122"/>
                  </a:rPr>
                  <a:t>中端</a:t>
                </a:r>
              </a:p>
              <a:p>
                <a:pPr algn="ctr"/>
                <a:r>
                  <a:rPr lang="zh-CN" altLang="en-US" sz="800" b="1" dirty="0">
                    <a:solidFill>
                      <a:srgbClr val="4D4D4D"/>
                    </a:solidFill>
                    <a:latin typeface="微软雅黑" panose="020B0503020204020204" pitchFamily="34" charset="-122"/>
                    <a:ea typeface="微软雅黑" panose="020B0503020204020204" pitchFamily="34" charset="-122"/>
                  </a:rPr>
                  <a:t>SAN</a:t>
                </a:r>
              </a:p>
            </p:txBody>
          </p:sp>
        </p:grpSp>
        <p:sp>
          <p:nvSpPr>
            <p:cNvPr id="50206" name="Rectangle 30"/>
            <p:cNvSpPr>
              <a:spLocks noChangeArrowheads="1"/>
            </p:cNvSpPr>
            <p:nvPr/>
          </p:nvSpPr>
          <p:spPr bwMode="auto">
            <a:xfrm>
              <a:off x="2152651" y="3717133"/>
              <a:ext cx="2197100" cy="883444"/>
            </a:xfrm>
            <a:prstGeom prst="rect">
              <a:avLst/>
            </a:prstGeom>
            <a:solidFill>
              <a:schemeClr val="bg1"/>
            </a:solidFill>
            <a:ln w="28575" cmpd="sng">
              <a:solidFill>
                <a:schemeClr val="accent1"/>
              </a:solidFill>
              <a:miter lim="800000"/>
              <a:headEnd/>
              <a:tailEnd/>
            </a:ln>
            <a:effectLst/>
          </p:spPr>
          <p:txBody>
            <a:bodyPr wrap="none" anchor="ctr"/>
            <a:lstStyle/>
            <a:p>
              <a:pPr algn="ctr"/>
              <a:r>
                <a:rPr lang="zh-CN" altLang="en-US" sz="1200" b="1" dirty="0">
                  <a:solidFill>
                    <a:srgbClr val="4F81BD"/>
                  </a:solidFill>
                  <a:latin typeface="微软雅黑" panose="020B0503020204020204" pitchFamily="34" charset="-122"/>
                  <a:ea typeface="微软雅黑" panose="020B0503020204020204" pitchFamily="34" charset="-122"/>
                </a:rPr>
                <a:t>Oracle DB自动化安装配置</a:t>
              </a:r>
            </a:p>
            <a:p>
              <a:pPr algn="ctr"/>
              <a:r>
                <a:rPr lang="en-US" altLang="zh-CN" sz="1200" b="1" dirty="0">
                  <a:solidFill>
                    <a:srgbClr val="4F81BD"/>
                  </a:solidFill>
                  <a:latin typeface="微软雅黑" panose="020B0503020204020204" pitchFamily="34" charset="-122"/>
                  <a:ea typeface="微软雅黑" panose="020B0503020204020204" pitchFamily="34" charset="-122"/>
                </a:rPr>
                <a:t>&amp;</a:t>
              </a:r>
              <a:endParaRPr lang="zh-CN" altLang="en-US" sz="1200" b="1" dirty="0">
                <a:solidFill>
                  <a:srgbClr val="4F81BD"/>
                </a:solidFill>
                <a:latin typeface="微软雅黑" panose="020B0503020204020204" pitchFamily="34" charset="-122"/>
                <a:ea typeface="微软雅黑" panose="020B0503020204020204" pitchFamily="34" charset="-122"/>
              </a:endParaRPr>
            </a:p>
            <a:p>
              <a:pPr algn="ctr"/>
              <a:r>
                <a:rPr lang="zh-CN" altLang="en-US" sz="1200" b="1" dirty="0">
                  <a:solidFill>
                    <a:srgbClr val="4F81BD"/>
                  </a:solidFill>
                  <a:latin typeface="微软雅黑" panose="020B0503020204020204" pitchFamily="34" charset="-122"/>
                  <a:ea typeface="微软雅黑" panose="020B0503020204020204" pitchFamily="34" charset="-122"/>
                </a:rPr>
                <a:t>Oracle RAC集群自动构建</a:t>
              </a:r>
            </a:p>
          </p:txBody>
        </p:sp>
        <p:sp>
          <p:nvSpPr>
            <p:cNvPr id="50207" name="Rectangle 31"/>
            <p:cNvSpPr>
              <a:spLocks noChangeArrowheads="1"/>
            </p:cNvSpPr>
            <p:nvPr/>
          </p:nvSpPr>
          <p:spPr bwMode="auto">
            <a:xfrm>
              <a:off x="2152651" y="2722964"/>
              <a:ext cx="877888" cy="95845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200" b="1" dirty="0">
                  <a:solidFill>
                    <a:srgbClr val="4A8A00"/>
                  </a:solidFill>
                  <a:latin typeface="微软雅黑" panose="020B0503020204020204" pitchFamily="34" charset="-122"/>
                  <a:ea typeface="微软雅黑" panose="020B0503020204020204" pitchFamily="34" charset="-122"/>
                </a:rPr>
                <a:t>超高可用</a:t>
              </a:r>
            </a:p>
            <a:p>
              <a:pPr algn="ctr"/>
              <a:r>
                <a:rPr lang="zh-CN" altLang="en-US" sz="1200" b="1" dirty="0">
                  <a:solidFill>
                    <a:srgbClr val="4A8A00"/>
                  </a:solidFill>
                  <a:latin typeface="微软雅黑" panose="020B0503020204020204" pitchFamily="34" charset="-122"/>
                  <a:ea typeface="微软雅黑" panose="020B0503020204020204" pitchFamily="34" charset="-122"/>
                </a:rPr>
                <a:t>高性能</a:t>
              </a:r>
            </a:p>
            <a:p>
              <a:pPr algn="ctr"/>
              <a:r>
                <a:rPr lang="zh-CN" altLang="en-US" sz="1200" b="1" dirty="0">
                  <a:solidFill>
                    <a:srgbClr val="4A8A00"/>
                  </a:solidFill>
                  <a:latin typeface="微软雅黑" panose="020B0503020204020204" pitchFamily="34" charset="-122"/>
                  <a:ea typeface="微软雅黑" panose="020B0503020204020204" pitchFamily="34" charset="-122"/>
                </a:rPr>
                <a:t>关系</a:t>
              </a:r>
            </a:p>
            <a:p>
              <a:pPr algn="ctr"/>
              <a:r>
                <a:rPr lang="zh-CN" altLang="en-US" sz="1200" b="1" dirty="0">
                  <a:solidFill>
                    <a:srgbClr val="4A8A00"/>
                  </a:solidFill>
                  <a:latin typeface="微软雅黑" panose="020B0503020204020204" pitchFamily="34" charset="-122"/>
                  <a:ea typeface="微软雅黑" panose="020B0503020204020204" pitchFamily="34" charset="-122"/>
                </a:rPr>
                <a:t>数据库</a:t>
              </a:r>
            </a:p>
          </p:txBody>
        </p:sp>
        <p:sp>
          <p:nvSpPr>
            <p:cNvPr id="50208" name="Rectangle 32"/>
            <p:cNvSpPr>
              <a:spLocks noChangeArrowheads="1"/>
            </p:cNvSpPr>
            <p:nvPr/>
          </p:nvSpPr>
          <p:spPr bwMode="auto">
            <a:xfrm>
              <a:off x="3082926" y="2722964"/>
              <a:ext cx="806451" cy="95845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200" b="1" dirty="0">
                  <a:solidFill>
                    <a:srgbClr val="4A8A00"/>
                  </a:solidFill>
                  <a:latin typeface="微软雅黑" panose="020B0503020204020204" pitchFamily="34" charset="-122"/>
                  <a:ea typeface="微软雅黑" panose="020B0503020204020204" pitchFamily="34" charset="-122"/>
                </a:rPr>
                <a:t>高可用</a:t>
              </a:r>
            </a:p>
            <a:p>
              <a:pPr algn="ctr"/>
              <a:r>
                <a:rPr lang="zh-CN" altLang="en-US" sz="1200" b="1" dirty="0">
                  <a:solidFill>
                    <a:srgbClr val="4A8A00"/>
                  </a:solidFill>
                  <a:latin typeface="微软雅黑" panose="020B0503020204020204" pitchFamily="34" charset="-122"/>
                  <a:ea typeface="微软雅黑" panose="020B0503020204020204" pitchFamily="34" charset="-122"/>
                </a:rPr>
                <a:t>高性能</a:t>
              </a:r>
            </a:p>
            <a:p>
              <a:pPr algn="ctr"/>
              <a:r>
                <a:rPr lang="zh-CN" altLang="en-US" sz="1200" b="1" dirty="0">
                  <a:solidFill>
                    <a:srgbClr val="4A8A00"/>
                  </a:solidFill>
                  <a:latin typeface="微软雅黑" panose="020B0503020204020204" pitchFamily="34" charset="-122"/>
                  <a:ea typeface="微软雅黑" panose="020B0503020204020204" pitchFamily="34" charset="-122"/>
                </a:rPr>
                <a:t>关系</a:t>
              </a:r>
            </a:p>
            <a:p>
              <a:pPr algn="ctr"/>
              <a:r>
                <a:rPr lang="zh-CN" altLang="en-US" sz="1200" b="1" dirty="0">
                  <a:solidFill>
                    <a:srgbClr val="4A8A00"/>
                  </a:solidFill>
                  <a:latin typeface="微软雅黑" panose="020B0503020204020204" pitchFamily="34" charset="-122"/>
                  <a:ea typeface="微软雅黑" panose="020B0503020204020204" pitchFamily="34" charset="-122"/>
                </a:rPr>
                <a:t>数据库</a:t>
              </a:r>
            </a:p>
          </p:txBody>
        </p:sp>
        <p:sp>
          <p:nvSpPr>
            <p:cNvPr id="50209" name="Rectangle 33"/>
            <p:cNvSpPr>
              <a:spLocks noChangeArrowheads="1"/>
            </p:cNvSpPr>
            <p:nvPr/>
          </p:nvSpPr>
          <p:spPr bwMode="auto">
            <a:xfrm>
              <a:off x="4413255" y="3718322"/>
              <a:ext cx="709613" cy="884635"/>
            </a:xfrm>
            <a:prstGeom prst="rect">
              <a:avLst/>
            </a:prstGeom>
            <a:solidFill>
              <a:schemeClr val="bg1"/>
            </a:solidFill>
            <a:ln w="28575" cmpd="sng">
              <a:solidFill>
                <a:schemeClr val="accent1"/>
              </a:solidFill>
              <a:miter lim="800000"/>
              <a:headEnd/>
              <a:tailEnd/>
            </a:ln>
            <a:effectLst/>
          </p:spPr>
          <p:txBody>
            <a:bodyPr wrap="none" anchor="ctr"/>
            <a:lstStyle/>
            <a:p>
              <a:pPr algn="ctr"/>
              <a:r>
                <a:rPr lang="zh-CN" altLang="en-US" sz="1000" b="1" dirty="0">
                  <a:solidFill>
                    <a:srgbClr val="4F81BD"/>
                  </a:solidFill>
                  <a:latin typeface="微软雅黑" panose="020B0503020204020204" pitchFamily="34" charset="-122"/>
                  <a:ea typeface="微软雅黑" panose="020B0503020204020204" pitchFamily="34" charset="-122"/>
                </a:rPr>
                <a:t>EDB</a:t>
              </a:r>
            </a:p>
            <a:p>
              <a:pPr algn="ctr"/>
              <a:r>
                <a:rPr lang="zh-CN" altLang="en-US" sz="1000" b="1" dirty="0">
                  <a:solidFill>
                    <a:srgbClr val="4F81BD"/>
                  </a:solidFill>
                  <a:latin typeface="微软雅黑" panose="020B0503020204020204" pitchFamily="34" charset="-122"/>
                  <a:ea typeface="微软雅黑" panose="020B0503020204020204" pitchFamily="34" charset="-122"/>
                </a:rPr>
                <a:t>自动化</a:t>
              </a:r>
            </a:p>
            <a:p>
              <a:pPr algn="ctr"/>
              <a:r>
                <a:rPr lang="zh-CN" altLang="en-US" sz="1000" b="1" dirty="0">
                  <a:solidFill>
                    <a:srgbClr val="4F81BD"/>
                  </a:solidFill>
                  <a:latin typeface="微软雅黑" panose="020B0503020204020204" pitchFamily="34" charset="-122"/>
                  <a:ea typeface="微软雅黑" panose="020B0503020204020204" pitchFamily="34" charset="-122"/>
                </a:rPr>
                <a:t>安装、</a:t>
              </a:r>
            </a:p>
            <a:p>
              <a:pPr algn="ctr"/>
              <a:r>
                <a:rPr lang="zh-CN" altLang="en-US" sz="1000" b="1" dirty="0">
                  <a:solidFill>
                    <a:srgbClr val="4F81BD"/>
                  </a:solidFill>
                  <a:latin typeface="微软雅黑" panose="020B0503020204020204" pitchFamily="34" charset="-122"/>
                  <a:ea typeface="微软雅黑" panose="020B0503020204020204" pitchFamily="34" charset="-122"/>
                </a:rPr>
                <a:t>配置</a:t>
              </a:r>
            </a:p>
            <a:p>
              <a:pPr algn="ctr"/>
              <a:r>
                <a:rPr lang="zh-CN" altLang="en-US" sz="1000" b="1" dirty="0">
                  <a:solidFill>
                    <a:srgbClr val="4F81BD"/>
                  </a:solidFill>
                  <a:latin typeface="微软雅黑" panose="020B0503020204020204" pitchFamily="34" charset="-122"/>
                  <a:ea typeface="微软雅黑" panose="020B0503020204020204" pitchFamily="34" charset="-122"/>
                </a:rPr>
                <a:t>及集群</a:t>
              </a:r>
            </a:p>
            <a:p>
              <a:pPr algn="ctr"/>
              <a:r>
                <a:rPr lang="zh-CN" altLang="en-US" sz="1000" b="1" dirty="0">
                  <a:solidFill>
                    <a:srgbClr val="4F81BD"/>
                  </a:solidFill>
                  <a:latin typeface="微软雅黑" panose="020B0503020204020204" pitchFamily="34" charset="-122"/>
                  <a:ea typeface="微软雅黑" panose="020B0503020204020204" pitchFamily="34" charset="-122"/>
                </a:rPr>
                <a:t>构建</a:t>
              </a:r>
            </a:p>
          </p:txBody>
        </p:sp>
        <p:sp>
          <p:nvSpPr>
            <p:cNvPr id="50210" name="Rectangle 34"/>
            <p:cNvSpPr>
              <a:spLocks noChangeArrowheads="1"/>
            </p:cNvSpPr>
            <p:nvPr/>
          </p:nvSpPr>
          <p:spPr bwMode="auto">
            <a:xfrm>
              <a:off x="5186364" y="3721898"/>
              <a:ext cx="931863" cy="884635"/>
            </a:xfrm>
            <a:prstGeom prst="rect">
              <a:avLst/>
            </a:prstGeom>
            <a:solidFill>
              <a:schemeClr val="bg1"/>
            </a:solidFill>
            <a:ln w="28575" cmpd="sng">
              <a:solidFill>
                <a:schemeClr val="accent1"/>
              </a:solidFill>
              <a:miter lim="800000"/>
              <a:headEnd/>
              <a:tailEnd/>
            </a:ln>
            <a:effectLst/>
          </p:spPr>
          <p:txBody>
            <a:bodyPr wrap="none" anchor="ctr"/>
            <a:lstStyle/>
            <a:p>
              <a:pPr algn="ctr"/>
              <a:r>
                <a:rPr lang="zh-CN" altLang="en-US" sz="1200" b="1" dirty="0">
                  <a:solidFill>
                    <a:srgbClr val="4F81BD"/>
                  </a:solidFill>
                  <a:latin typeface="微软雅黑" panose="020B0503020204020204" pitchFamily="34" charset="-122"/>
                  <a:ea typeface="微软雅黑" panose="020B0503020204020204" pitchFamily="34" charset="-122"/>
                </a:rPr>
                <a:t>MQ自动化</a:t>
              </a:r>
            </a:p>
            <a:p>
              <a:pPr algn="ctr"/>
              <a:r>
                <a:rPr lang="zh-CN" altLang="en-US" sz="1200" b="1" dirty="0">
                  <a:solidFill>
                    <a:srgbClr val="4F81BD"/>
                  </a:solidFill>
                  <a:latin typeface="微软雅黑" panose="020B0503020204020204" pitchFamily="34" charset="-122"/>
                  <a:ea typeface="微软雅黑" panose="020B0503020204020204" pitchFamily="34" charset="-122"/>
                </a:rPr>
                <a:t>安装配置</a:t>
              </a:r>
            </a:p>
            <a:p>
              <a:pPr algn="ctr"/>
              <a:r>
                <a:rPr lang="zh-CN" altLang="en-US" sz="1200" b="1" dirty="0">
                  <a:solidFill>
                    <a:srgbClr val="4F81BD"/>
                  </a:solidFill>
                  <a:latin typeface="微软雅黑" panose="020B0503020204020204" pitchFamily="34" charset="-122"/>
                  <a:ea typeface="微软雅黑" panose="020B0503020204020204" pitchFamily="34" charset="-122"/>
                </a:rPr>
                <a:t>及集群构建</a:t>
              </a:r>
            </a:p>
          </p:txBody>
        </p:sp>
        <p:sp>
          <p:nvSpPr>
            <p:cNvPr id="50211" name="Rectangle 35"/>
            <p:cNvSpPr>
              <a:spLocks noChangeArrowheads="1"/>
            </p:cNvSpPr>
            <p:nvPr/>
          </p:nvSpPr>
          <p:spPr bwMode="auto">
            <a:xfrm>
              <a:off x="3951294" y="2722964"/>
              <a:ext cx="388937" cy="95845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000" b="1" dirty="0">
                  <a:solidFill>
                    <a:srgbClr val="4A8A00"/>
                  </a:solidFill>
                  <a:latin typeface="微软雅黑" panose="020B0503020204020204" pitchFamily="34" charset="-122"/>
                  <a:ea typeface="微软雅黑" panose="020B0503020204020204" pitchFamily="34" charset="-122"/>
                </a:rPr>
                <a:t>高可</a:t>
              </a:r>
              <a:endParaRPr lang="en-US" altLang="zh-CN" sz="1000" b="1" dirty="0">
                <a:solidFill>
                  <a:srgbClr val="4A8A00"/>
                </a:solidFill>
                <a:latin typeface="微软雅黑" panose="020B0503020204020204" pitchFamily="34" charset="-122"/>
                <a:ea typeface="微软雅黑" panose="020B0503020204020204" pitchFamily="34" charset="-122"/>
              </a:endParaRPr>
            </a:p>
            <a:p>
              <a:pPr algn="ctr"/>
              <a:r>
                <a:rPr lang="zh-CN" altLang="en-US" sz="1000" b="1" dirty="0">
                  <a:solidFill>
                    <a:srgbClr val="4A8A00"/>
                  </a:solidFill>
                  <a:latin typeface="微软雅黑" panose="020B0503020204020204" pitchFamily="34" charset="-122"/>
                  <a:ea typeface="微软雅黑" panose="020B0503020204020204" pitchFamily="34" charset="-122"/>
                </a:rPr>
                <a:t>用关</a:t>
              </a:r>
              <a:endParaRPr lang="en-US" altLang="zh-CN" sz="1000" b="1" dirty="0">
                <a:solidFill>
                  <a:srgbClr val="4A8A00"/>
                </a:solidFill>
                <a:latin typeface="微软雅黑" panose="020B0503020204020204" pitchFamily="34" charset="-122"/>
                <a:ea typeface="微软雅黑" panose="020B0503020204020204" pitchFamily="34" charset="-122"/>
              </a:endParaRPr>
            </a:p>
            <a:p>
              <a:pPr algn="ctr"/>
              <a:r>
                <a:rPr lang="zh-CN" altLang="en-US" sz="1000" b="1" dirty="0">
                  <a:solidFill>
                    <a:srgbClr val="4A8A00"/>
                  </a:solidFill>
                  <a:latin typeface="微软雅黑" panose="020B0503020204020204" pitchFamily="34" charset="-122"/>
                  <a:ea typeface="微软雅黑" panose="020B0503020204020204" pitchFamily="34" charset="-122"/>
                </a:rPr>
                <a:t>系数</a:t>
              </a:r>
              <a:endParaRPr lang="en-US" altLang="zh-CN" sz="1000" b="1" dirty="0">
                <a:solidFill>
                  <a:srgbClr val="4A8A00"/>
                </a:solidFill>
                <a:latin typeface="微软雅黑" panose="020B0503020204020204" pitchFamily="34" charset="-122"/>
                <a:ea typeface="微软雅黑" panose="020B0503020204020204" pitchFamily="34" charset="-122"/>
              </a:endParaRPr>
            </a:p>
            <a:p>
              <a:pPr algn="ctr"/>
              <a:r>
                <a:rPr lang="zh-CN" altLang="en-US" sz="1000" b="1" dirty="0">
                  <a:solidFill>
                    <a:srgbClr val="4A8A00"/>
                  </a:solidFill>
                  <a:latin typeface="微软雅黑" panose="020B0503020204020204" pitchFamily="34" charset="-122"/>
                  <a:ea typeface="微软雅黑" panose="020B0503020204020204" pitchFamily="34" charset="-122"/>
                </a:rPr>
                <a:t>据库</a:t>
              </a:r>
            </a:p>
          </p:txBody>
        </p:sp>
        <p:sp>
          <p:nvSpPr>
            <p:cNvPr id="50212" name="Rectangle 36"/>
            <p:cNvSpPr>
              <a:spLocks noChangeArrowheads="1"/>
            </p:cNvSpPr>
            <p:nvPr/>
          </p:nvSpPr>
          <p:spPr bwMode="auto">
            <a:xfrm>
              <a:off x="4394202" y="2722964"/>
              <a:ext cx="717551" cy="95845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000" b="1" dirty="0">
                  <a:solidFill>
                    <a:srgbClr val="4A8A00"/>
                  </a:solidFill>
                  <a:latin typeface="微软雅黑" panose="020B0503020204020204" pitchFamily="34" charset="-122"/>
                  <a:ea typeface="微软雅黑" panose="020B0503020204020204" pitchFamily="34" charset="-122"/>
                </a:rPr>
                <a:t>低成</a:t>
              </a:r>
            </a:p>
            <a:p>
              <a:pPr algn="ctr"/>
              <a:r>
                <a:rPr lang="zh-CN" altLang="en-US" sz="1000" b="1" dirty="0">
                  <a:solidFill>
                    <a:srgbClr val="4A8A00"/>
                  </a:solidFill>
                  <a:latin typeface="微软雅黑" panose="020B0503020204020204" pitchFamily="34" charset="-122"/>
                  <a:ea typeface="微软雅黑" panose="020B0503020204020204" pitchFamily="34" charset="-122"/>
                </a:rPr>
                <a:t>本关</a:t>
              </a:r>
              <a:endParaRPr lang="en-US" altLang="zh-CN" sz="1000" b="1" dirty="0">
                <a:solidFill>
                  <a:srgbClr val="4A8A00"/>
                </a:solidFill>
                <a:latin typeface="微软雅黑" panose="020B0503020204020204" pitchFamily="34" charset="-122"/>
                <a:ea typeface="微软雅黑" panose="020B0503020204020204" pitchFamily="34" charset="-122"/>
              </a:endParaRPr>
            </a:p>
            <a:p>
              <a:pPr algn="ctr"/>
              <a:r>
                <a:rPr lang="zh-CN" altLang="en-US" sz="1000" b="1" dirty="0">
                  <a:solidFill>
                    <a:srgbClr val="4A8A00"/>
                  </a:solidFill>
                  <a:latin typeface="微软雅黑" panose="020B0503020204020204" pitchFamily="34" charset="-122"/>
                  <a:ea typeface="微软雅黑" panose="020B0503020204020204" pitchFamily="34" charset="-122"/>
                </a:rPr>
                <a:t>系数</a:t>
              </a:r>
              <a:endParaRPr lang="en-US" altLang="zh-CN" sz="1000" b="1" dirty="0">
                <a:solidFill>
                  <a:srgbClr val="4A8A00"/>
                </a:solidFill>
                <a:latin typeface="微软雅黑" panose="020B0503020204020204" pitchFamily="34" charset="-122"/>
                <a:ea typeface="微软雅黑" panose="020B0503020204020204" pitchFamily="34" charset="-122"/>
              </a:endParaRPr>
            </a:p>
            <a:p>
              <a:pPr algn="ctr"/>
              <a:r>
                <a:rPr lang="zh-CN" altLang="en-US" sz="1000" b="1" dirty="0">
                  <a:solidFill>
                    <a:srgbClr val="4A8A00"/>
                  </a:solidFill>
                  <a:latin typeface="微软雅黑" panose="020B0503020204020204" pitchFamily="34" charset="-122"/>
                  <a:ea typeface="微软雅黑" panose="020B0503020204020204" pitchFamily="34" charset="-122"/>
                </a:rPr>
                <a:t>据库</a:t>
              </a:r>
            </a:p>
          </p:txBody>
        </p:sp>
        <p:sp>
          <p:nvSpPr>
            <p:cNvPr id="50213" name="Rectangle 37"/>
            <p:cNvSpPr>
              <a:spLocks noChangeArrowheads="1"/>
            </p:cNvSpPr>
            <p:nvPr/>
          </p:nvSpPr>
          <p:spPr bwMode="auto">
            <a:xfrm>
              <a:off x="5186364" y="2722964"/>
              <a:ext cx="449263" cy="95845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000" b="1" dirty="0">
                  <a:solidFill>
                    <a:srgbClr val="4A8A00"/>
                  </a:solidFill>
                  <a:latin typeface="微软雅黑" panose="020B0503020204020204" pitchFamily="34" charset="-122"/>
                  <a:ea typeface="微软雅黑" panose="020B0503020204020204" pitchFamily="34" charset="-122"/>
                </a:rPr>
                <a:t>高可</a:t>
              </a:r>
            </a:p>
            <a:p>
              <a:pPr algn="ctr"/>
              <a:r>
                <a:rPr lang="zh-CN" altLang="en-US" sz="1000" b="1" dirty="0">
                  <a:solidFill>
                    <a:srgbClr val="4A8A00"/>
                  </a:solidFill>
                  <a:latin typeface="微软雅黑" panose="020B0503020204020204" pitchFamily="34" charset="-122"/>
                  <a:ea typeface="微软雅黑" panose="020B0503020204020204" pitchFamily="34" charset="-122"/>
                </a:rPr>
                <a:t>用高</a:t>
              </a:r>
            </a:p>
            <a:p>
              <a:pPr algn="ctr"/>
              <a:r>
                <a:rPr lang="zh-CN" altLang="en-US" sz="1000" b="1" dirty="0">
                  <a:solidFill>
                    <a:srgbClr val="4A8A00"/>
                  </a:solidFill>
                  <a:latin typeface="微软雅黑" panose="020B0503020204020204" pitchFamily="34" charset="-122"/>
                  <a:ea typeface="微软雅黑" panose="020B0503020204020204" pitchFamily="34" charset="-122"/>
                </a:rPr>
                <a:t>性能</a:t>
              </a:r>
            </a:p>
            <a:p>
              <a:pPr algn="ctr"/>
              <a:r>
                <a:rPr lang="zh-CN" altLang="en-US" sz="1000" b="1" dirty="0">
                  <a:solidFill>
                    <a:srgbClr val="4A8A00"/>
                  </a:solidFill>
                  <a:latin typeface="微软雅黑" panose="020B0503020204020204" pitchFamily="34" charset="-122"/>
                  <a:ea typeface="微软雅黑" panose="020B0503020204020204" pitchFamily="34" charset="-122"/>
                </a:rPr>
                <a:t>消息</a:t>
              </a:r>
            </a:p>
            <a:p>
              <a:pPr algn="ctr"/>
              <a:r>
                <a:rPr lang="zh-CN" altLang="en-US" sz="1000" b="1" dirty="0">
                  <a:solidFill>
                    <a:srgbClr val="4A8A00"/>
                  </a:solidFill>
                  <a:latin typeface="微软雅黑" panose="020B0503020204020204" pitchFamily="34" charset="-122"/>
                  <a:ea typeface="微软雅黑" panose="020B0503020204020204" pitchFamily="34" charset="-122"/>
                </a:rPr>
                <a:t>平台</a:t>
              </a:r>
            </a:p>
          </p:txBody>
        </p:sp>
        <p:sp>
          <p:nvSpPr>
            <p:cNvPr id="50214" name="Rectangle 38"/>
            <p:cNvSpPr>
              <a:spLocks noChangeArrowheads="1"/>
            </p:cNvSpPr>
            <p:nvPr/>
          </p:nvSpPr>
          <p:spPr bwMode="auto">
            <a:xfrm>
              <a:off x="5681669" y="2722964"/>
              <a:ext cx="414337" cy="95845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000" b="1" dirty="0">
                  <a:solidFill>
                    <a:srgbClr val="4A8A00"/>
                  </a:solidFill>
                  <a:latin typeface="微软雅黑" panose="020B0503020204020204" pitchFamily="34" charset="-122"/>
                  <a:ea typeface="微软雅黑" panose="020B0503020204020204" pitchFamily="34" charset="-122"/>
                </a:rPr>
                <a:t>高性</a:t>
              </a:r>
              <a:endParaRPr lang="en-US" altLang="zh-CN" sz="1000" b="1" dirty="0">
                <a:solidFill>
                  <a:srgbClr val="4A8A00"/>
                </a:solidFill>
                <a:latin typeface="微软雅黑" panose="020B0503020204020204" pitchFamily="34" charset="-122"/>
                <a:ea typeface="微软雅黑" panose="020B0503020204020204" pitchFamily="34" charset="-122"/>
              </a:endParaRPr>
            </a:p>
            <a:p>
              <a:pPr algn="ctr"/>
              <a:r>
                <a:rPr lang="zh-CN" altLang="en-US" sz="1000" b="1" dirty="0">
                  <a:solidFill>
                    <a:srgbClr val="4A8A00"/>
                  </a:solidFill>
                  <a:latin typeface="微软雅黑" panose="020B0503020204020204" pitchFamily="34" charset="-122"/>
                  <a:ea typeface="微软雅黑" panose="020B0503020204020204" pitchFamily="34" charset="-122"/>
                </a:rPr>
                <a:t>能消</a:t>
              </a:r>
              <a:endParaRPr lang="en-US" altLang="zh-CN" sz="1000" b="1" dirty="0">
                <a:solidFill>
                  <a:srgbClr val="4A8A00"/>
                </a:solidFill>
                <a:latin typeface="微软雅黑" panose="020B0503020204020204" pitchFamily="34" charset="-122"/>
                <a:ea typeface="微软雅黑" panose="020B0503020204020204" pitchFamily="34" charset="-122"/>
              </a:endParaRPr>
            </a:p>
            <a:p>
              <a:pPr algn="ctr"/>
              <a:r>
                <a:rPr lang="zh-CN" altLang="en-US" sz="1000" b="1" dirty="0">
                  <a:solidFill>
                    <a:srgbClr val="4A8A00"/>
                  </a:solidFill>
                  <a:latin typeface="微软雅黑" panose="020B0503020204020204" pitchFamily="34" charset="-122"/>
                  <a:ea typeface="微软雅黑" panose="020B0503020204020204" pitchFamily="34" charset="-122"/>
                </a:rPr>
                <a:t>息平</a:t>
              </a:r>
              <a:endParaRPr lang="en-US" altLang="zh-CN" sz="1000" b="1" dirty="0">
                <a:solidFill>
                  <a:srgbClr val="4A8A00"/>
                </a:solidFill>
                <a:latin typeface="微软雅黑" panose="020B0503020204020204" pitchFamily="34" charset="-122"/>
                <a:ea typeface="微软雅黑" panose="020B0503020204020204" pitchFamily="34" charset="-122"/>
              </a:endParaRPr>
            </a:p>
            <a:p>
              <a:pPr algn="ctr"/>
              <a:r>
                <a:rPr lang="zh-CN" altLang="en-US" sz="1000" b="1" dirty="0">
                  <a:solidFill>
                    <a:srgbClr val="4A8A00"/>
                  </a:solidFill>
                  <a:latin typeface="微软雅黑" panose="020B0503020204020204" pitchFamily="34" charset="-122"/>
                  <a:ea typeface="微软雅黑" panose="020B0503020204020204" pitchFamily="34" charset="-122"/>
                </a:rPr>
                <a:t>台</a:t>
              </a:r>
            </a:p>
          </p:txBody>
        </p:sp>
        <p:sp>
          <p:nvSpPr>
            <p:cNvPr id="50215" name="Rectangle 39"/>
            <p:cNvSpPr>
              <a:spLocks noChangeArrowheads="1"/>
            </p:cNvSpPr>
            <p:nvPr/>
          </p:nvSpPr>
          <p:spPr bwMode="auto">
            <a:xfrm>
              <a:off x="6202363" y="2714630"/>
              <a:ext cx="317500" cy="278606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400" b="1">
                  <a:solidFill>
                    <a:srgbClr val="4A8A00"/>
                  </a:solidFill>
                  <a:latin typeface="微软雅黑" panose="020B0503020204020204" pitchFamily="34" charset="-122"/>
                  <a:ea typeface="微软雅黑" panose="020B0503020204020204" pitchFamily="34" charset="-122"/>
                </a:rPr>
                <a:t>监</a:t>
              </a:r>
            </a:p>
            <a:p>
              <a:pPr algn="ctr"/>
              <a:r>
                <a:rPr lang="zh-CN" altLang="en-US" sz="1400" b="1">
                  <a:solidFill>
                    <a:srgbClr val="4A8A00"/>
                  </a:solidFill>
                  <a:latin typeface="微软雅黑" panose="020B0503020204020204" pitchFamily="34" charset="-122"/>
                  <a:ea typeface="微软雅黑" panose="020B0503020204020204" pitchFamily="34" charset="-122"/>
                </a:rPr>
                <a:t>控</a:t>
              </a:r>
            </a:p>
            <a:p>
              <a:pPr algn="ctr"/>
              <a:r>
                <a:rPr lang="zh-CN" altLang="en-US" sz="1400" b="1">
                  <a:solidFill>
                    <a:srgbClr val="4A8A00"/>
                  </a:solidFill>
                  <a:latin typeface="微软雅黑" panose="020B0503020204020204" pitchFamily="34" charset="-122"/>
                  <a:ea typeface="微软雅黑" panose="020B0503020204020204" pitchFamily="34" charset="-122"/>
                </a:rPr>
                <a:t>服</a:t>
              </a:r>
            </a:p>
            <a:p>
              <a:pPr algn="ctr"/>
              <a:r>
                <a:rPr lang="zh-CN" altLang="en-US" sz="1400" b="1">
                  <a:solidFill>
                    <a:srgbClr val="4A8A00"/>
                  </a:solidFill>
                  <a:latin typeface="微软雅黑" panose="020B0503020204020204" pitchFamily="34" charset="-122"/>
                  <a:ea typeface="微软雅黑" panose="020B0503020204020204" pitchFamily="34" charset="-122"/>
                </a:rPr>
                <a:t>务</a:t>
              </a:r>
            </a:p>
          </p:txBody>
        </p:sp>
        <p:sp>
          <p:nvSpPr>
            <p:cNvPr id="50216" name="Rectangle 40"/>
            <p:cNvSpPr>
              <a:spLocks noChangeArrowheads="1"/>
            </p:cNvSpPr>
            <p:nvPr/>
          </p:nvSpPr>
          <p:spPr bwMode="auto">
            <a:xfrm>
              <a:off x="6572250" y="2711058"/>
              <a:ext cx="298451" cy="278606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400" b="1">
                  <a:solidFill>
                    <a:srgbClr val="4A8A00"/>
                  </a:solidFill>
                  <a:latin typeface="微软雅黑" panose="020B0503020204020204" pitchFamily="34" charset="-122"/>
                  <a:ea typeface="微软雅黑" panose="020B0503020204020204" pitchFamily="34" charset="-122"/>
                </a:rPr>
                <a:t>备</a:t>
              </a:r>
            </a:p>
            <a:p>
              <a:pPr algn="ctr"/>
              <a:r>
                <a:rPr lang="zh-CN" altLang="en-US" sz="1400" b="1">
                  <a:solidFill>
                    <a:srgbClr val="4A8A00"/>
                  </a:solidFill>
                  <a:latin typeface="微软雅黑" panose="020B0503020204020204" pitchFamily="34" charset="-122"/>
                  <a:ea typeface="微软雅黑" panose="020B0503020204020204" pitchFamily="34" charset="-122"/>
                </a:rPr>
                <a:t>份</a:t>
              </a:r>
            </a:p>
            <a:p>
              <a:pPr algn="ctr"/>
              <a:r>
                <a:rPr lang="zh-CN" altLang="en-US" sz="1400" b="1">
                  <a:solidFill>
                    <a:srgbClr val="4A8A00"/>
                  </a:solidFill>
                  <a:latin typeface="微软雅黑" panose="020B0503020204020204" pitchFamily="34" charset="-122"/>
                  <a:ea typeface="微软雅黑" panose="020B0503020204020204" pitchFamily="34" charset="-122"/>
                </a:rPr>
                <a:t>服</a:t>
              </a:r>
            </a:p>
            <a:p>
              <a:pPr algn="ctr"/>
              <a:r>
                <a:rPr lang="zh-CN" altLang="en-US" sz="1400" b="1">
                  <a:solidFill>
                    <a:srgbClr val="4A8A00"/>
                  </a:solidFill>
                  <a:latin typeface="微软雅黑" panose="020B0503020204020204" pitchFamily="34" charset="-122"/>
                  <a:ea typeface="微软雅黑" panose="020B0503020204020204" pitchFamily="34" charset="-122"/>
                </a:rPr>
                <a:t>务</a:t>
              </a:r>
            </a:p>
          </p:txBody>
        </p:sp>
        <p:sp>
          <p:nvSpPr>
            <p:cNvPr id="50217" name="Rectangle 41"/>
            <p:cNvSpPr>
              <a:spLocks noChangeArrowheads="1"/>
            </p:cNvSpPr>
            <p:nvPr/>
          </p:nvSpPr>
          <p:spPr bwMode="auto">
            <a:xfrm>
              <a:off x="6923089" y="2714630"/>
              <a:ext cx="298451" cy="278606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400" b="1">
                  <a:solidFill>
                    <a:srgbClr val="4A8A00"/>
                  </a:solidFill>
                  <a:latin typeface="微软雅黑" panose="020B0503020204020204" pitchFamily="34" charset="-122"/>
                  <a:ea typeface="微软雅黑" panose="020B0503020204020204" pitchFamily="34" charset="-122"/>
                </a:rPr>
                <a:t>容</a:t>
              </a:r>
            </a:p>
            <a:p>
              <a:pPr algn="ctr"/>
              <a:r>
                <a:rPr lang="zh-CN" altLang="en-US" sz="1400" b="1">
                  <a:solidFill>
                    <a:srgbClr val="4A8A00"/>
                  </a:solidFill>
                  <a:latin typeface="微软雅黑" panose="020B0503020204020204" pitchFamily="34" charset="-122"/>
                  <a:ea typeface="微软雅黑" panose="020B0503020204020204" pitchFamily="34" charset="-122"/>
                </a:rPr>
                <a:t>量</a:t>
              </a:r>
            </a:p>
            <a:p>
              <a:pPr algn="ctr"/>
              <a:r>
                <a:rPr lang="zh-CN" altLang="en-US" sz="1400" b="1">
                  <a:solidFill>
                    <a:srgbClr val="4A8A00"/>
                  </a:solidFill>
                  <a:latin typeface="微软雅黑" panose="020B0503020204020204" pitchFamily="34" charset="-122"/>
                  <a:ea typeface="微软雅黑" panose="020B0503020204020204" pitchFamily="34" charset="-122"/>
                </a:rPr>
                <a:t>管</a:t>
              </a:r>
            </a:p>
            <a:p>
              <a:pPr algn="ctr"/>
              <a:r>
                <a:rPr lang="zh-CN" altLang="en-US" sz="1400" b="1">
                  <a:solidFill>
                    <a:srgbClr val="4A8A00"/>
                  </a:solidFill>
                  <a:latin typeface="微软雅黑" panose="020B0503020204020204" pitchFamily="34" charset="-122"/>
                  <a:ea typeface="微软雅黑" panose="020B0503020204020204" pitchFamily="34" charset="-122"/>
                </a:rPr>
                <a:t>理</a:t>
              </a:r>
            </a:p>
            <a:p>
              <a:pPr algn="ctr"/>
              <a:r>
                <a:rPr lang="zh-CN" altLang="en-US" sz="1400" b="1">
                  <a:solidFill>
                    <a:srgbClr val="4A8A00"/>
                  </a:solidFill>
                  <a:latin typeface="微软雅黑" panose="020B0503020204020204" pitchFamily="34" charset="-122"/>
                  <a:ea typeface="微软雅黑" panose="020B0503020204020204" pitchFamily="34" charset="-122"/>
                </a:rPr>
                <a:t>服</a:t>
              </a:r>
            </a:p>
            <a:p>
              <a:pPr algn="ctr"/>
              <a:r>
                <a:rPr lang="zh-CN" altLang="en-US" sz="1400" b="1">
                  <a:solidFill>
                    <a:srgbClr val="4A8A00"/>
                  </a:solidFill>
                  <a:latin typeface="微软雅黑" panose="020B0503020204020204" pitchFamily="34" charset="-122"/>
                  <a:ea typeface="微软雅黑" panose="020B0503020204020204" pitchFamily="34" charset="-122"/>
                </a:rPr>
                <a:t>务</a:t>
              </a:r>
            </a:p>
          </p:txBody>
        </p:sp>
        <p:sp>
          <p:nvSpPr>
            <p:cNvPr id="50218" name="Rectangle 42"/>
            <p:cNvSpPr>
              <a:spLocks noChangeArrowheads="1"/>
            </p:cNvSpPr>
            <p:nvPr/>
          </p:nvSpPr>
          <p:spPr bwMode="auto">
            <a:xfrm>
              <a:off x="7977189" y="3342089"/>
              <a:ext cx="298451" cy="2163365"/>
            </a:xfrm>
            <a:prstGeom prst="rect">
              <a:avLst/>
            </a:prstGeom>
            <a:solidFill>
              <a:srgbClr val="BCDA16">
                <a:alpha val="70000"/>
              </a:srgbClr>
            </a:solidFill>
            <a:ln w="28575" cmpd="sng">
              <a:solidFill>
                <a:srgbClr val="4D4D4D"/>
              </a:solidFill>
              <a:miter lim="800000"/>
              <a:headEnd/>
              <a:tailEnd/>
            </a:ln>
            <a:effectLst/>
          </p:spPr>
          <p:txBody>
            <a:bodyPr wrap="none" lIns="90171" tIns="46991" rIns="90171" bIns="46991" anchor="ctr"/>
            <a:lstStyle/>
            <a:p>
              <a:pPr algn="ctr"/>
              <a:r>
                <a:rPr lang="zh-CN" altLang="en-US" sz="1400" b="1">
                  <a:solidFill>
                    <a:srgbClr val="4D4D4D"/>
                  </a:solidFill>
                  <a:latin typeface="微软雅黑" panose="020B0503020204020204" pitchFamily="34" charset="-122"/>
                  <a:ea typeface="微软雅黑" panose="020B0503020204020204" pitchFamily="34" charset="-122"/>
                </a:rPr>
                <a:t>配</a:t>
              </a:r>
            </a:p>
            <a:p>
              <a:pPr algn="ctr"/>
              <a:r>
                <a:rPr lang="zh-CN" altLang="en-US" sz="1400" b="1">
                  <a:solidFill>
                    <a:srgbClr val="4D4D4D"/>
                  </a:solidFill>
                  <a:latin typeface="微软雅黑" panose="020B0503020204020204" pitchFamily="34" charset="-122"/>
                  <a:ea typeface="微软雅黑" panose="020B0503020204020204" pitchFamily="34" charset="-122"/>
                </a:rPr>
                <a:t>置</a:t>
              </a:r>
            </a:p>
            <a:p>
              <a:pPr algn="ctr"/>
              <a:r>
                <a:rPr lang="zh-CN" altLang="en-US" sz="1400" b="1">
                  <a:solidFill>
                    <a:srgbClr val="4D4D4D"/>
                  </a:solidFill>
                  <a:latin typeface="微软雅黑" panose="020B0503020204020204" pitchFamily="34" charset="-122"/>
                  <a:ea typeface="微软雅黑" panose="020B0503020204020204" pitchFamily="34" charset="-122"/>
                </a:rPr>
                <a:t>管</a:t>
              </a:r>
            </a:p>
            <a:p>
              <a:pPr algn="ctr"/>
              <a:r>
                <a:rPr lang="zh-CN" altLang="en-US" sz="1400" b="1">
                  <a:solidFill>
                    <a:srgbClr val="4D4D4D"/>
                  </a:solidFill>
                  <a:latin typeface="微软雅黑" panose="020B0503020204020204" pitchFamily="34" charset="-122"/>
                  <a:ea typeface="微软雅黑" panose="020B0503020204020204" pitchFamily="34" charset="-122"/>
                </a:rPr>
                <a:t>理</a:t>
              </a:r>
            </a:p>
          </p:txBody>
        </p:sp>
        <p:sp>
          <p:nvSpPr>
            <p:cNvPr id="50219" name="Rectangle 43"/>
            <p:cNvSpPr>
              <a:spLocks noChangeArrowheads="1"/>
            </p:cNvSpPr>
            <p:nvPr/>
          </p:nvSpPr>
          <p:spPr bwMode="auto">
            <a:xfrm>
              <a:off x="8328026" y="3338515"/>
              <a:ext cx="298451" cy="2163367"/>
            </a:xfrm>
            <a:prstGeom prst="rect">
              <a:avLst/>
            </a:prstGeom>
            <a:solidFill>
              <a:srgbClr val="BCDA16">
                <a:alpha val="70000"/>
              </a:srgbClr>
            </a:solidFill>
            <a:ln w="28575" cmpd="sng">
              <a:solidFill>
                <a:srgbClr val="4D4D4D"/>
              </a:solidFill>
              <a:miter lim="800000"/>
              <a:headEnd/>
              <a:tailEnd/>
            </a:ln>
            <a:effectLst/>
          </p:spPr>
          <p:txBody>
            <a:bodyPr wrap="none" lIns="90171" tIns="46991" rIns="90171" bIns="46991" anchor="ctr"/>
            <a:lstStyle/>
            <a:p>
              <a:pPr algn="ctr"/>
              <a:r>
                <a:rPr lang="zh-CN" altLang="en-US" sz="1400" b="1">
                  <a:solidFill>
                    <a:srgbClr val="4D4D4D"/>
                  </a:solidFill>
                  <a:latin typeface="微软雅黑" panose="020B0503020204020204" pitchFamily="34" charset="-122"/>
                  <a:ea typeface="微软雅黑" panose="020B0503020204020204" pitchFamily="34" charset="-122"/>
                </a:rPr>
                <a:t>用</a:t>
              </a:r>
            </a:p>
            <a:p>
              <a:pPr algn="ctr"/>
              <a:r>
                <a:rPr lang="zh-CN" altLang="en-US" sz="1400" b="1">
                  <a:solidFill>
                    <a:srgbClr val="4D4D4D"/>
                  </a:solidFill>
                  <a:latin typeface="微软雅黑" panose="020B0503020204020204" pitchFamily="34" charset="-122"/>
                  <a:ea typeface="微软雅黑" panose="020B0503020204020204" pitchFamily="34" charset="-122"/>
                </a:rPr>
                <a:t>户</a:t>
              </a:r>
            </a:p>
            <a:p>
              <a:pPr algn="ctr"/>
              <a:r>
                <a:rPr lang="zh-CN" altLang="en-US" sz="1400" b="1">
                  <a:solidFill>
                    <a:srgbClr val="4D4D4D"/>
                  </a:solidFill>
                  <a:latin typeface="微软雅黑" panose="020B0503020204020204" pitchFamily="34" charset="-122"/>
                  <a:ea typeface="微软雅黑" panose="020B0503020204020204" pitchFamily="34" charset="-122"/>
                </a:rPr>
                <a:t>管</a:t>
              </a:r>
            </a:p>
            <a:p>
              <a:pPr algn="ctr"/>
              <a:r>
                <a:rPr lang="zh-CN" altLang="en-US" sz="1400" b="1">
                  <a:solidFill>
                    <a:srgbClr val="4D4D4D"/>
                  </a:solidFill>
                  <a:latin typeface="微软雅黑" panose="020B0503020204020204" pitchFamily="34" charset="-122"/>
                  <a:ea typeface="微软雅黑" panose="020B0503020204020204" pitchFamily="34" charset="-122"/>
                </a:rPr>
                <a:t>理</a:t>
              </a:r>
            </a:p>
          </p:txBody>
        </p:sp>
        <p:sp>
          <p:nvSpPr>
            <p:cNvPr id="50220" name="Rectangle 44"/>
            <p:cNvSpPr>
              <a:spLocks noChangeArrowheads="1"/>
            </p:cNvSpPr>
            <p:nvPr/>
          </p:nvSpPr>
          <p:spPr bwMode="auto">
            <a:xfrm>
              <a:off x="7273926" y="2711058"/>
              <a:ext cx="298451" cy="278606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400" b="1">
                  <a:solidFill>
                    <a:srgbClr val="4A8A00"/>
                  </a:solidFill>
                  <a:latin typeface="微软雅黑" panose="020B0503020204020204" pitchFamily="34" charset="-122"/>
                  <a:ea typeface="微软雅黑" panose="020B0503020204020204" pitchFamily="34" charset="-122"/>
                  <a:sym typeface="Arial" pitchFamily="34" charset="0"/>
                </a:rPr>
                <a:t>负</a:t>
              </a:r>
            </a:p>
            <a:p>
              <a:pPr algn="ctr"/>
              <a:r>
                <a:rPr lang="zh-CN" altLang="en-US" sz="1400" b="1">
                  <a:solidFill>
                    <a:srgbClr val="4A8A00"/>
                  </a:solidFill>
                  <a:latin typeface="微软雅黑" panose="020B0503020204020204" pitchFamily="34" charset="-122"/>
                  <a:ea typeface="微软雅黑" panose="020B0503020204020204" pitchFamily="34" charset="-122"/>
                  <a:sym typeface="Arial" pitchFamily="34" charset="0"/>
                </a:rPr>
                <a:t>载</a:t>
              </a:r>
            </a:p>
            <a:p>
              <a:pPr algn="ctr"/>
              <a:r>
                <a:rPr lang="zh-CN" altLang="en-US" sz="1400" b="1">
                  <a:solidFill>
                    <a:srgbClr val="4A8A00"/>
                  </a:solidFill>
                  <a:latin typeface="微软雅黑" panose="020B0503020204020204" pitchFamily="34" charset="-122"/>
                  <a:ea typeface="微软雅黑" panose="020B0503020204020204" pitchFamily="34" charset="-122"/>
                  <a:sym typeface="Arial" pitchFamily="34" charset="0"/>
                </a:rPr>
                <a:t>均</a:t>
              </a:r>
            </a:p>
            <a:p>
              <a:pPr algn="ctr"/>
              <a:r>
                <a:rPr lang="zh-CN" altLang="en-US" sz="1400" b="1">
                  <a:solidFill>
                    <a:srgbClr val="4A8A00"/>
                  </a:solidFill>
                  <a:latin typeface="微软雅黑" panose="020B0503020204020204" pitchFamily="34" charset="-122"/>
                  <a:ea typeface="微软雅黑" panose="020B0503020204020204" pitchFamily="34" charset="-122"/>
                  <a:sym typeface="Arial" pitchFamily="34" charset="0"/>
                </a:rPr>
                <a:t>衡</a:t>
              </a:r>
            </a:p>
          </p:txBody>
        </p:sp>
        <p:sp>
          <p:nvSpPr>
            <p:cNvPr id="50221" name="Rectangle 45"/>
            <p:cNvSpPr>
              <a:spLocks noChangeArrowheads="1"/>
            </p:cNvSpPr>
            <p:nvPr/>
          </p:nvSpPr>
          <p:spPr bwMode="auto">
            <a:xfrm>
              <a:off x="7626350" y="2707486"/>
              <a:ext cx="298451" cy="278606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400" b="1">
                  <a:solidFill>
                    <a:srgbClr val="4A8A00"/>
                  </a:solidFill>
                  <a:latin typeface="微软雅黑" panose="020B0503020204020204" pitchFamily="34" charset="-122"/>
                  <a:ea typeface="微软雅黑" panose="020B0503020204020204" pitchFamily="34" charset="-122"/>
                  <a:sym typeface="Arial" pitchFamily="34" charset="0"/>
                </a:rPr>
                <a:t>共</a:t>
              </a:r>
            </a:p>
            <a:p>
              <a:pPr algn="ctr"/>
              <a:r>
                <a:rPr lang="zh-CN" altLang="en-US" sz="1400" b="1">
                  <a:solidFill>
                    <a:srgbClr val="4A8A00"/>
                  </a:solidFill>
                  <a:latin typeface="微软雅黑" panose="020B0503020204020204" pitchFamily="34" charset="-122"/>
                  <a:ea typeface="微软雅黑" panose="020B0503020204020204" pitchFamily="34" charset="-122"/>
                  <a:sym typeface="Arial" pitchFamily="34" charset="0"/>
                </a:rPr>
                <a:t>享</a:t>
              </a:r>
            </a:p>
            <a:p>
              <a:pPr algn="ctr"/>
              <a:r>
                <a:rPr lang="zh-CN" altLang="en-US" sz="1400" b="1">
                  <a:solidFill>
                    <a:srgbClr val="4A8A00"/>
                  </a:solidFill>
                  <a:latin typeface="微软雅黑" panose="020B0503020204020204" pitchFamily="34" charset="-122"/>
                  <a:ea typeface="微软雅黑" panose="020B0503020204020204" pitchFamily="34" charset="-122"/>
                  <a:sym typeface="Arial" pitchFamily="34" charset="0"/>
                </a:rPr>
                <a:t>存</a:t>
              </a:r>
            </a:p>
            <a:p>
              <a:pPr algn="ctr"/>
              <a:r>
                <a:rPr lang="zh-CN" altLang="en-US" sz="1400" b="1">
                  <a:solidFill>
                    <a:srgbClr val="4A8A00"/>
                  </a:solidFill>
                  <a:latin typeface="微软雅黑" panose="020B0503020204020204" pitchFamily="34" charset="-122"/>
                  <a:ea typeface="微软雅黑" panose="020B0503020204020204" pitchFamily="34" charset="-122"/>
                  <a:sym typeface="Arial" pitchFamily="34" charset="0"/>
                </a:rPr>
                <a:t>储</a:t>
              </a:r>
            </a:p>
            <a:p>
              <a:pPr algn="ctr"/>
              <a:r>
                <a:rPr lang="zh-CN" altLang="en-US" sz="1400" b="1">
                  <a:solidFill>
                    <a:srgbClr val="4A8A00"/>
                  </a:solidFill>
                  <a:latin typeface="微软雅黑" panose="020B0503020204020204" pitchFamily="34" charset="-122"/>
                  <a:ea typeface="微软雅黑" panose="020B0503020204020204" pitchFamily="34" charset="-122"/>
                  <a:sym typeface="Arial" pitchFamily="34" charset="0"/>
                </a:rPr>
                <a:t>N</a:t>
              </a:r>
            </a:p>
            <a:p>
              <a:pPr algn="ctr"/>
              <a:r>
                <a:rPr lang="zh-CN" altLang="en-US" sz="1400" b="1">
                  <a:solidFill>
                    <a:srgbClr val="4A8A00"/>
                  </a:solidFill>
                  <a:latin typeface="微软雅黑" panose="020B0503020204020204" pitchFamily="34" charset="-122"/>
                  <a:ea typeface="微软雅黑" panose="020B0503020204020204" pitchFamily="34" charset="-122"/>
                  <a:sym typeface="Arial" pitchFamily="34" charset="0"/>
                </a:rPr>
                <a:t>A</a:t>
              </a:r>
            </a:p>
            <a:p>
              <a:pPr algn="ctr"/>
              <a:r>
                <a:rPr lang="zh-CN" altLang="en-US" sz="1400" b="1">
                  <a:solidFill>
                    <a:srgbClr val="4A8A00"/>
                  </a:solidFill>
                  <a:latin typeface="微软雅黑" panose="020B0503020204020204" pitchFamily="34" charset="-122"/>
                  <a:ea typeface="微软雅黑" panose="020B0503020204020204" pitchFamily="34" charset="-122"/>
                  <a:sym typeface="Arial" pitchFamily="34" charset="0"/>
                </a:rPr>
                <a:t>S</a:t>
              </a:r>
            </a:p>
          </p:txBody>
        </p:sp>
        <p:sp>
          <p:nvSpPr>
            <p:cNvPr id="50222" name="Rectangle 46"/>
            <p:cNvSpPr>
              <a:spLocks noChangeArrowheads="1"/>
            </p:cNvSpPr>
            <p:nvPr/>
          </p:nvSpPr>
          <p:spPr bwMode="auto">
            <a:xfrm>
              <a:off x="8678864" y="3333751"/>
              <a:ext cx="298451" cy="2164556"/>
            </a:xfrm>
            <a:prstGeom prst="rect">
              <a:avLst/>
            </a:prstGeom>
            <a:solidFill>
              <a:srgbClr val="BCDA16">
                <a:alpha val="70000"/>
              </a:srgbClr>
            </a:solidFill>
            <a:ln w="28575" cmpd="sng">
              <a:solidFill>
                <a:srgbClr val="4D4D4D"/>
              </a:solidFill>
              <a:miter lim="800000"/>
              <a:headEnd/>
              <a:tailEnd/>
            </a:ln>
            <a:effectLst/>
          </p:spPr>
          <p:txBody>
            <a:bodyPr wrap="none" lIns="90171" tIns="46991" rIns="90171" bIns="46991" anchor="ctr"/>
            <a:lstStyle/>
            <a:p>
              <a:pPr algn="ctr"/>
              <a:r>
                <a:rPr lang="zh-CN" altLang="en-US" sz="1400" b="1">
                  <a:solidFill>
                    <a:srgbClr val="4D4D4D"/>
                  </a:solidFill>
                  <a:latin typeface="微软雅黑" panose="020B0503020204020204" pitchFamily="34" charset="-122"/>
                  <a:ea typeface="微软雅黑" panose="020B0503020204020204" pitchFamily="34" charset="-122"/>
                </a:rPr>
                <a:t>防</a:t>
              </a:r>
            </a:p>
            <a:p>
              <a:pPr algn="ctr"/>
              <a:r>
                <a:rPr lang="zh-CN" altLang="en-US" sz="1400" b="1">
                  <a:solidFill>
                    <a:srgbClr val="4D4D4D"/>
                  </a:solidFill>
                  <a:latin typeface="微软雅黑" panose="020B0503020204020204" pitchFamily="34" charset="-122"/>
                  <a:ea typeface="微软雅黑" panose="020B0503020204020204" pitchFamily="34" charset="-122"/>
                </a:rPr>
                <a:t>火</a:t>
              </a:r>
            </a:p>
            <a:p>
              <a:pPr algn="ctr"/>
              <a:r>
                <a:rPr lang="zh-CN" altLang="en-US" sz="1400" b="1">
                  <a:solidFill>
                    <a:srgbClr val="4D4D4D"/>
                  </a:solidFill>
                  <a:latin typeface="微软雅黑" panose="020B0503020204020204" pitchFamily="34" charset="-122"/>
                  <a:ea typeface="微软雅黑" panose="020B0503020204020204" pitchFamily="34" charset="-122"/>
                </a:rPr>
                <a:t>墙</a:t>
              </a:r>
            </a:p>
            <a:p>
              <a:pPr algn="ctr"/>
              <a:r>
                <a:rPr lang="zh-CN" altLang="en-US" sz="1400" b="1">
                  <a:solidFill>
                    <a:srgbClr val="4D4D4D"/>
                  </a:solidFill>
                  <a:latin typeface="微软雅黑" panose="020B0503020204020204" pitchFamily="34" charset="-122"/>
                  <a:ea typeface="微软雅黑" panose="020B0503020204020204" pitchFamily="34" charset="-122"/>
                </a:rPr>
                <a:t>管</a:t>
              </a:r>
            </a:p>
            <a:p>
              <a:pPr algn="ctr"/>
              <a:r>
                <a:rPr lang="zh-CN" altLang="en-US" sz="1400" b="1">
                  <a:solidFill>
                    <a:srgbClr val="4D4D4D"/>
                  </a:solidFill>
                  <a:latin typeface="微软雅黑" panose="020B0503020204020204" pitchFamily="34" charset="-122"/>
                  <a:ea typeface="微软雅黑" panose="020B0503020204020204" pitchFamily="34" charset="-122"/>
                </a:rPr>
                <a:t>理</a:t>
              </a:r>
            </a:p>
          </p:txBody>
        </p:sp>
        <p:sp>
          <p:nvSpPr>
            <p:cNvPr id="50223" name="Rectangle 47"/>
            <p:cNvSpPr>
              <a:spLocks noChangeArrowheads="1"/>
            </p:cNvSpPr>
            <p:nvPr/>
          </p:nvSpPr>
          <p:spPr bwMode="auto">
            <a:xfrm>
              <a:off x="7966076" y="2705101"/>
              <a:ext cx="1022351" cy="578644"/>
            </a:xfrm>
            <a:prstGeom prst="rect">
              <a:avLst/>
            </a:prstGeom>
            <a:solidFill>
              <a:srgbClr val="669900"/>
            </a:solidFill>
            <a:ln w="9525" cmpd="sng">
              <a:solidFill>
                <a:srgbClr val="669900"/>
              </a:solidFill>
              <a:miter lim="800000"/>
              <a:headEnd/>
              <a:tailEnd/>
            </a:ln>
            <a:effectLst/>
          </p:spPr>
          <p:txBody>
            <a:bodyPr wrap="none" anchor="ctr"/>
            <a:lstStyle/>
            <a:p>
              <a:pPr algn="ctr"/>
              <a:r>
                <a:rPr lang="zh-CN" altLang="en-US" sz="1400" b="1" dirty="0">
                  <a:solidFill>
                    <a:prstClr val="white"/>
                  </a:solidFill>
                  <a:latin typeface="微软雅黑" panose="020B0503020204020204" pitchFamily="34" charset="-122"/>
                  <a:ea typeface="微软雅黑" panose="020B0503020204020204" pitchFamily="34" charset="-122"/>
                </a:rPr>
                <a:t>云服务</a:t>
              </a:r>
            </a:p>
          </p:txBody>
        </p:sp>
        <p:sp>
          <p:nvSpPr>
            <p:cNvPr id="50224" name="Rectangle 48"/>
            <p:cNvSpPr>
              <a:spLocks noChangeArrowheads="1"/>
            </p:cNvSpPr>
            <p:nvPr/>
          </p:nvSpPr>
          <p:spPr bwMode="auto">
            <a:xfrm>
              <a:off x="1152530" y="4686301"/>
              <a:ext cx="925513" cy="585788"/>
            </a:xfrm>
            <a:prstGeom prst="rect">
              <a:avLst/>
            </a:prstGeom>
            <a:solidFill>
              <a:schemeClr val="bg1"/>
            </a:solidFill>
            <a:ln w="28575" cmpd="sng">
              <a:solidFill>
                <a:srgbClr val="4D4D4D"/>
              </a:solidFill>
              <a:miter lim="800000"/>
              <a:headEnd/>
              <a:tailEnd/>
            </a:ln>
            <a:effectLst/>
          </p:spPr>
          <p:txBody>
            <a:bodyPr wrap="none" anchor="ctr"/>
            <a:lstStyle/>
            <a:p>
              <a:pPr algn="ctr"/>
              <a:r>
                <a:rPr lang="zh-CN" altLang="en-US" sz="1200" b="1" dirty="0">
                  <a:solidFill>
                    <a:srgbClr val="4D4D4D"/>
                  </a:solidFill>
                  <a:latin typeface="微软雅黑" panose="020B0503020204020204" pitchFamily="34" charset="-122"/>
                  <a:ea typeface="微软雅黑" panose="020B0503020204020204" pitchFamily="34" charset="-122"/>
                </a:rPr>
                <a:t>物理</a:t>
              </a:r>
              <a:endParaRPr lang="en-US" altLang="zh-CN" sz="1200" b="1" dirty="0">
                <a:solidFill>
                  <a:srgbClr val="4D4D4D"/>
                </a:solidFill>
                <a:latin typeface="微软雅黑" panose="020B0503020204020204" pitchFamily="34" charset="-122"/>
                <a:ea typeface="微软雅黑" panose="020B0503020204020204" pitchFamily="34" charset="-122"/>
              </a:endParaRPr>
            </a:p>
            <a:p>
              <a:pPr algn="ctr"/>
              <a:r>
                <a:rPr lang="zh-CN" altLang="en-US" sz="1200" b="1" dirty="0">
                  <a:solidFill>
                    <a:srgbClr val="4D4D4D"/>
                  </a:solidFill>
                  <a:latin typeface="微软雅黑" panose="020B0503020204020204" pitchFamily="34" charset="-122"/>
                  <a:ea typeface="微软雅黑" panose="020B0503020204020204" pitchFamily="34" charset="-122"/>
                </a:rPr>
                <a:t>X86服务器</a:t>
              </a:r>
            </a:p>
          </p:txBody>
        </p:sp>
        <p:sp>
          <p:nvSpPr>
            <p:cNvPr id="50225" name="Rectangle 49"/>
            <p:cNvSpPr>
              <a:spLocks noChangeArrowheads="1"/>
            </p:cNvSpPr>
            <p:nvPr/>
          </p:nvSpPr>
          <p:spPr bwMode="auto">
            <a:xfrm>
              <a:off x="239714" y="4686301"/>
              <a:ext cx="850900" cy="585788"/>
            </a:xfrm>
            <a:prstGeom prst="rect">
              <a:avLst/>
            </a:prstGeom>
            <a:solidFill>
              <a:schemeClr val="bg1"/>
            </a:solidFill>
            <a:ln w="28575" cmpd="sng">
              <a:solidFill>
                <a:srgbClr val="4D4D4D"/>
              </a:solidFill>
              <a:miter lim="800000"/>
              <a:headEnd/>
              <a:tailEnd/>
            </a:ln>
            <a:effectLst/>
          </p:spPr>
          <p:txBody>
            <a:bodyPr wrap="none" anchor="ctr"/>
            <a:lstStyle/>
            <a:p>
              <a:pPr algn="ctr"/>
              <a:r>
                <a:rPr lang="zh-CN" altLang="en-US" sz="1000" b="1" dirty="0">
                  <a:solidFill>
                    <a:srgbClr val="4D4D4D"/>
                  </a:solidFill>
                  <a:latin typeface="微软雅黑" panose="020B0503020204020204" pitchFamily="34" charset="-122"/>
                  <a:ea typeface="微软雅黑" panose="020B0503020204020204" pitchFamily="34" charset="-122"/>
                </a:rPr>
                <a:t>虚拟</a:t>
              </a:r>
            </a:p>
            <a:p>
              <a:pPr algn="ctr"/>
              <a:r>
                <a:rPr lang="zh-CN" altLang="en-US" sz="1000" b="1" dirty="0">
                  <a:solidFill>
                    <a:srgbClr val="4D4D4D"/>
                  </a:solidFill>
                  <a:latin typeface="微软雅黑" panose="020B0503020204020204" pitchFamily="34" charset="-122"/>
                  <a:ea typeface="微软雅黑" panose="020B0503020204020204" pitchFamily="34" charset="-122"/>
                </a:rPr>
                <a:t>X86服务器</a:t>
              </a:r>
            </a:p>
          </p:txBody>
        </p:sp>
        <p:sp>
          <p:nvSpPr>
            <p:cNvPr id="50226" name="Rectangle 50"/>
            <p:cNvSpPr>
              <a:spLocks noChangeArrowheads="1"/>
            </p:cNvSpPr>
            <p:nvPr/>
          </p:nvSpPr>
          <p:spPr bwMode="auto">
            <a:xfrm>
              <a:off x="690563" y="3711180"/>
              <a:ext cx="912812" cy="884635"/>
            </a:xfrm>
            <a:prstGeom prst="rect">
              <a:avLst/>
            </a:prstGeom>
            <a:solidFill>
              <a:schemeClr val="bg1"/>
            </a:solidFill>
            <a:ln w="28575" cmpd="sng">
              <a:solidFill>
                <a:schemeClr val="accent1"/>
              </a:solidFill>
              <a:miter lim="800000"/>
              <a:headEnd/>
              <a:tailEnd/>
            </a:ln>
            <a:effectLst/>
          </p:spPr>
          <p:txBody>
            <a:bodyPr wrap="none" anchor="ctr"/>
            <a:lstStyle/>
            <a:p>
              <a:pPr algn="ctr"/>
              <a:r>
                <a:rPr lang="zh-CN" altLang="en-US" sz="1200" b="1" dirty="0">
                  <a:solidFill>
                    <a:srgbClr val="4F81BD"/>
                  </a:solidFill>
                  <a:latin typeface="微软雅黑" panose="020B0503020204020204" pitchFamily="34" charset="-122"/>
                  <a:ea typeface="微软雅黑" panose="020B0503020204020204" pitchFamily="34" charset="-122"/>
                </a:rPr>
                <a:t>中间件</a:t>
              </a:r>
            </a:p>
            <a:p>
              <a:pPr algn="ctr"/>
              <a:r>
                <a:rPr lang="zh-CN" altLang="en-US" sz="1200" b="1" dirty="0">
                  <a:solidFill>
                    <a:srgbClr val="4F81BD"/>
                  </a:solidFill>
                  <a:latin typeface="微软雅黑" panose="020B0503020204020204" pitchFamily="34" charset="-122"/>
                  <a:ea typeface="微软雅黑" panose="020B0503020204020204" pitchFamily="34" charset="-122"/>
                </a:rPr>
                <a:t>自动化</a:t>
              </a:r>
            </a:p>
            <a:p>
              <a:pPr algn="ctr"/>
              <a:r>
                <a:rPr lang="zh-CN" altLang="en-US" sz="1200" b="1" dirty="0">
                  <a:solidFill>
                    <a:srgbClr val="4F81BD"/>
                  </a:solidFill>
                  <a:latin typeface="微软雅黑" panose="020B0503020204020204" pitchFamily="34" charset="-122"/>
                  <a:ea typeface="微软雅黑" panose="020B0503020204020204" pitchFamily="34" charset="-122"/>
                </a:rPr>
                <a:t>安装配置</a:t>
              </a:r>
            </a:p>
            <a:p>
              <a:pPr algn="ctr"/>
              <a:r>
                <a:rPr lang="zh-CN" altLang="en-US" sz="1200" b="1" dirty="0">
                  <a:solidFill>
                    <a:srgbClr val="4F81BD"/>
                  </a:solidFill>
                  <a:latin typeface="微软雅黑" panose="020B0503020204020204" pitchFamily="34" charset="-122"/>
                  <a:ea typeface="微软雅黑" panose="020B0503020204020204" pitchFamily="34" charset="-122"/>
                </a:rPr>
                <a:t>及集群构建</a:t>
              </a:r>
            </a:p>
          </p:txBody>
        </p:sp>
        <p:sp>
          <p:nvSpPr>
            <p:cNvPr id="50227" name="Rectangle 51"/>
            <p:cNvSpPr>
              <a:spLocks noChangeArrowheads="1"/>
            </p:cNvSpPr>
            <p:nvPr/>
          </p:nvSpPr>
          <p:spPr bwMode="auto">
            <a:xfrm>
              <a:off x="1158875" y="2722964"/>
              <a:ext cx="444500" cy="95845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000" b="1" dirty="0">
                  <a:solidFill>
                    <a:srgbClr val="4A8A00"/>
                  </a:solidFill>
                  <a:latin typeface="微软雅黑" panose="020B0503020204020204" pitchFamily="34" charset="-122"/>
                  <a:ea typeface="微软雅黑" panose="020B0503020204020204" pitchFamily="34" charset="-122"/>
                </a:rPr>
                <a:t>高可</a:t>
              </a:r>
            </a:p>
            <a:p>
              <a:pPr algn="ctr"/>
              <a:r>
                <a:rPr lang="zh-CN" altLang="en-US" sz="1000" b="1" dirty="0">
                  <a:solidFill>
                    <a:srgbClr val="4A8A00"/>
                  </a:solidFill>
                  <a:latin typeface="微软雅黑" panose="020B0503020204020204" pitchFamily="34" charset="-122"/>
                  <a:ea typeface="微软雅黑" panose="020B0503020204020204" pitchFamily="34" charset="-122"/>
                </a:rPr>
                <a:t>用高</a:t>
              </a:r>
            </a:p>
            <a:p>
              <a:pPr algn="ctr"/>
              <a:r>
                <a:rPr lang="zh-CN" altLang="en-US" sz="1000" b="1" dirty="0">
                  <a:solidFill>
                    <a:srgbClr val="4A8A00"/>
                  </a:solidFill>
                  <a:latin typeface="微软雅黑" panose="020B0503020204020204" pitchFamily="34" charset="-122"/>
                  <a:ea typeface="微软雅黑" panose="020B0503020204020204" pitchFamily="34" charset="-122"/>
                </a:rPr>
                <a:t>性能</a:t>
              </a:r>
            </a:p>
            <a:p>
              <a:pPr algn="ctr"/>
              <a:r>
                <a:rPr lang="zh-CN" altLang="en-US" sz="1000" b="1" dirty="0">
                  <a:solidFill>
                    <a:srgbClr val="4A8A00"/>
                  </a:solidFill>
                  <a:latin typeface="微软雅黑" panose="020B0503020204020204" pitchFamily="34" charset="-122"/>
                  <a:ea typeface="微软雅黑" panose="020B0503020204020204" pitchFamily="34" charset="-122"/>
                </a:rPr>
                <a:t>中间</a:t>
              </a:r>
            </a:p>
            <a:p>
              <a:pPr algn="ctr"/>
              <a:r>
                <a:rPr lang="zh-CN" altLang="en-US" sz="1000" b="1" dirty="0">
                  <a:solidFill>
                    <a:srgbClr val="4A8A00"/>
                  </a:solidFill>
                  <a:latin typeface="微软雅黑" panose="020B0503020204020204" pitchFamily="34" charset="-122"/>
                  <a:ea typeface="微软雅黑" panose="020B0503020204020204" pitchFamily="34" charset="-122"/>
                </a:rPr>
                <a:t>件</a:t>
              </a:r>
            </a:p>
            <a:p>
              <a:pPr algn="ctr"/>
              <a:r>
                <a:rPr lang="zh-CN" altLang="en-US" sz="1000" b="1" dirty="0">
                  <a:solidFill>
                    <a:srgbClr val="4A8A00"/>
                  </a:solidFill>
                  <a:latin typeface="微软雅黑" panose="020B0503020204020204" pitchFamily="34" charset="-122"/>
                  <a:ea typeface="微软雅黑" panose="020B0503020204020204" pitchFamily="34" charset="-122"/>
                </a:rPr>
                <a:t>平台</a:t>
              </a:r>
            </a:p>
          </p:txBody>
        </p:sp>
        <p:sp>
          <p:nvSpPr>
            <p:cNvPr id="50228" name="Rectangle 52"/>
            <p:cNvSpPr>
              <a:spLocks noChangeArrowheads="1"/>
            </p:cNvSpPr>
            <p:nvPr/>
          </p:nvSpPr>
          <p:spPr bwMode="auto">
            <a:xfrm>
              <a:off x="706439" y="2722964"/>
              <a:ext cx="398463" cy="958453"/>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000" b="1" dirty="0">
                  <a:solidFill>
                    <a:srgbClr val="4A8A00"/>
                  </a:solidFill>
                  <a:latin typeface="微软雅黑" panose="020B0503020204020204" pitchFamily="34" charset="-122"/>
                  <a:ea typeface="微软雅黑" panose="020B0503020204020204" pitchFamily="34" charset="-122"/>
                </a:rPr>
                <a:t>高可</a:t>
              </a:r>
            </a:p>
            <a:p>
              <a:pPr algn="ctr"/>
              <a:r>
                <a:rPr lang="zh-CN" altLang="en-US" sz="1000" b="1" dirty="0">
                  <a:solidFill>
                    <a:srgbClr val="4A8A00"/>
                  </a:solidFill>
                  <a:latin typeface="微软雅黑" panose="020B0503020204020204" pitchFamily="34" charset="-122"/>
                  <a:ea typeface="微软雅黑" panose="020B0503020204020204" pitchFamily="34" charset="-122"/>
                </a:rPr>
                <a:t>用中</a:t>
              </a:r>
            </a:p>
            <a:p>
              <a:pPr algn="ctr"/>
              <a:r>
                <a:rPr lang="zh-CN" altLang="en-US" sz="1000" b="1" dirty="0">
                  <a:solidFill>
                    <a:srgbClr val="4A8A00"/>
                  </a:solidFill>
                  <a:latin typeface="微软雅黑" panose="020B0503020204020204" pitchFamily="34" charset="-122"/>
                  <a:ea typeface="微软雅黑" panose="020B0503020204020204" pitchFamily="34" charset="-122"/>
                </a:rPr>
                <a:t>间件</a:t>
              </a:r>
            </a:p>
            <a:p>
              <a:pPr algn="ctr"/>
              <a:r>
                <a:rPr lang="zh-CN" altLang="en-US" sz="1000" b="1" dirty="0">
                  <a:solidFill>
                    <a:srgbClr val="4A8A00"/>
                  </a:solidFill>
                  <a:latin typeface="微软雅黑" panose="020B0503020204020204" pitchFamily="34" charset="-122"/>
                  <a:ea typeface="微软雅黑" panose="020B0503020204020204" pitchFamily="34" charset="-122"/>
                </a:rPr>
                <a:t>平台</a:t>
              </a:r>
            </a:p>
          </p:txBody>
        </p:sp>
        <p:sp>
          <p:nvSpPr>
            <p:cNvPr id="50229" name="Rectangle 53"/>
            <p:cNvSpPr>
              <a:spLocks noChangeArrowheads="1"/>
            </p:cNvSpPr>
            <p:nvPr/>
          </p:nvSpPr>
          <p:spPr bwMode="auto">
            <a:xfrm>
              <a:off x="1671639" y="2722962"/>
              <a:ext cx="398463" cy="1878807"/>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200" b="1">
                  <a:solidFill>
                    <a:srgbClr val="4A8A00"/>
                  </a:solidFill>
                  <a:latin typeface="微软雅黑" panose="020B0503020204020204" pitchFamily="34" charset="-122"/>
                  <a:ea typeface="微软雅黑" panose="020B0503020204020204" pitchFamily="34" charset="-122"/>
                </a:rPr>
                <a:t>高</a:t>
              </a:r>
            </a:p>
            <a:p>
              <a:pPr algn="ctr"/>
              <a:r>
                <a:rPr lang="zh-CN" altLang="en-US" sz="1200" b="1">
                  <a:solidFill>
                    <a:srgbClr val="4A8A00"/>
                  </a:solidFill>
                  <a:latin typeface="微软雅黑" panose="020B0503020204020204" pitchFamily="34" charset="-122"/>
                  <a:ea typeface="微软雅黑" panose="020B0503020204020204" pitchFamily="34" charset="-122"/>
                </a:rPr>
                <a:t>性</a:t>
              </a:r>
            </a:p>
            <a:p>
              <a:pPr algn="ctr"/>
              <a:r>
                <a:rPr lang="zh-CN" altLang="en-US" sz="1200" b="1">
                  <a:solidFill>
                    <a:srgbClr val="4A8A00"/>
                  </a:solidFill>
                  <a:latin typeface="微软雅黑" panose="020B0503020204020204" pitchFamily="34" charset="-122"/>
                  <a:ea typeface="微软雅黑" panose="020B0503020204020204" pitchFamily="34" charset="-122"/>
                </a:rPr>
                <a:t>能</a:t>
              </a:r>
            </a:p>
            <a:p>
              <a:pPr algn="ctr"/>
              <a:r>
                <a:rPr lang="zh-CN" altLang="en-US" sz="1200" b="1">
                  <a:solidFill>
                    <a:srgbClr val="4A8A00"/>
                  </a:solidFill>
                  <a:latin typeface="微软雅黑" panose="020B0503020204020204" pitchFamily="34" charset="-122"/>
                  <a:ea typeface="微软雅黑" panose="020B0503020204020204" pitchFamily="34" charset="-122"/>
                </a:rPr>
                <a:t>服</a:t>
              </a:r>
            </a:p>
            <a:p>
              <a:pPr algn="ctr"/>
              <a:r>
                <a:rPr lang="zh-CN" altLang="en-US" sz="1200" b="1">
                  <a:solidFill>
                    <a:srgbClr val="4A8A00"/>
                  </a:solidFill>
                  <a:latin typeface="微软雅黑" panose="020B0503020204020204" pitchFamily="34" charset="-122"/>
                  <a:ea typeface="微软雅黑" panose="020B0503020204020204" pitchFamily="34" charset="-122"/>
                </a:rPr>
                <a:t>务</a:t>
              </a:r>
            </a:p>
            <a:p>
              <a:pPr algn="ctr"/>
              <a:r>
                <a:rPr lang="zh-CN" altLang="en-US" sz="1200" b="1">
                  <a:solidFill>
                    <a:srgbClr val="4A8A00"/>
                  </a:solidFill>
                  <a:latin typeface="微软雅黑" panose="020B0503020204020204" pitchFamily="34" charset="-122"/>
                  <a:ea typeface="微软雅黑" panose="020B0503020204020204" pitchFamily="34" charset="-122"/>
                </a:rPr>
                <a:t>器</a:t>
              </a:r>
            </a:p>
          </p:txBody>
        </p:sp>
        <p:sp>
          <p:nvSpPr>
            <p:cNvPr id="50230" name="Rectangle 54"/>
            <p:cNvSpPr>
              <a:spLocks noChangeArrowheads="1"/>
            </p:cNvSpPr>
            <p:nvPr/>
          </p:nvSpPr>
          <p:spPr bwMode="auto">
            <a:xfrm>
              <a:off x="244480" y="2722962"/>
              <a:ext cx="398463" cy="1878807"/>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200" b="1">
                  <a:solidFill>
                    <a:srgbClr val="4A8A00"/>
                  </a:solidFill>
                  <a:latin typeface="微软雅黑" panose="020B0503020204020204" pitchFamily="34" charset="-122"/>
                  <a:ea typeface="微软雅黑" panose="020B0503020204020204" pitchFamily="34" charset="-122"/>
                </a:rPr>
                <a:t>服</a:t>
              </a:r>
            </a:p>
            <a:p>
              <a:pPr algn="ctr"/>
              <a:r>
                <a:rPr lang="zh-CN" altLang="en-US" sz="1200" b="1">
                  <a:solidFill>
                    <a:srgbClr val="4A8A00"/>
                  </a:solidFill>
                  <a:latin typeface="微软雅黑" panose="020B0503020204020204" pitchFamily="34" charset="-122"/>
                  <a:ea typeface="微软雅黑" panose="020B0503020204020204" pitchFamily="34" charset="-122"/>
                </a:rPr>
                <a:t>务</a:t>
              </a:r>
            </a:p>
            <a:p>
              <a:pPr algn="ctr"/>
              <a:r>
                <a:rPr lang="zh-CN" altLang="en-US" sz="1200" b="1">
                  <a:solidFill>
                    <a:srgbClr val="4A8A00"/>
                  </a:solidFill>
                  <a:latin typeface="微软雅黑" panose="020B0503020204020204" pitchFamily="34" charset="-122"/>
                  <a:ea typeface="微软雅黑" panose="020B0503020204020204" pitchFamily="34" charset="-122"/>
                </a:rPr>
                <a:t>器</a:t>
              </a:r>
            </a:p>
          </p:txBody>
        </p:sp>
        <p:sp>
          <p:nvSpPr>
            <p:cNvPr id="50231" name="Rectangle 55"/>
            <p:cNvSpPr>
              <a:spLocks noChangeArrowheads="1"/>
            </p:cNvSpPr>
            <p:nvPr/>
          </p:nvSpPr>
          <p:spPr bwMode="auto">
            <a:xfrm>
              <a:off x="98426" y="1918099"/>
              <a:ext cx="1365251" cy="223839"/>
            </a:xfrm>
            <a:prstGeom prst="rect">
              <a:avLst/>
            </a:prstGeom>
            <a:solidFill>
              <a:schemeClr val="bg1"/>
            </a:solidFill>
            <a:ln w="28575" cmpd="sng">
              <a:solidFill>
                <a:srgbClr val="4A8A00"/>
              </a:solidFill>
              <a:miter lim="800000"/>
              <a:headEnd/>
              <a:tailEnd/>
            </a:ln>
            <a:effectLst/>
          </p:spPr>
          <p:txBody>
            <a:bodyPr wrap="none" anchor="ctr"/>
            <a:lstStyle/>
            <a:p>
              <a:pPr algn="ctr"/>
              <a:r>
                <a:rPr lang="zh-CN" altLang="en-US" sz="1200" b="1">
                  <a:solidFill>
                    <a:srgbClr val="4A8A00"/>
                  </a:solidFill>
                  <a:latin typeface="微软雅黑" panose="020B0503020204020204" pitchFamily="34" charset="-122"/>
                  <a:ea typeface="微软雅黑" panose="020B0503020204020204" pitchFamily="34" charset="-122"/>
                </a:rPr>
                <a:t>服务目录</a:t>
              </a:r>
            </a:p>
          </p:txBody>
        </p:sp>
        <p:sp>
          <p:nvSpPr>
            <p:cNvPr id="50232" name="Rectangle 56"/>
            <p:cNvSpPr>
              <a:spLocks noChangeArrowheads="1"/>
            </p:cNvSpPr>
            <p:nvPr/>
          </p:nvSpPr>
          <p:spPr bwMode="auto">
            <a:xfrm>
              <a:off x="98426" y="2196707"/>
              <a:ext cx="1365251" cy="222647"/>
            </a:xfrm>
            <a:prstGeom prst="rect">
              <a:avLst/>
            </a:prstGeom>
            <a:solidFill>
              <a:schemeClr val="bg1"/>
            </a:solidFill>
            <a:ln w="28575" cmpd="sng">
              <a:solidFill>
                <a:schemeClr val="accent1"/>
              </a:solidFill>
              <a:miter lim="800000"/>
              <a:headEnd/>
              <a:tailEnd/>
            </a:ln>
            <a:effectLst/>
          </p:spPr>
          <p:txBody>
            <a:bodyPr wrap="none" anchor="ctr"/>
            <a:lstStyle/>
            <a:p>
              <a:pPr algn="ctr"/>
              <a:r>
                <a:rPr lang="zh-CN" altLang="en-US" sz="1200" b="1">
                  <a:solidFill>
                    <a:srgbClr val="4F81BD"/>
                  </a:solidFill>
                  <a:latin typeface="微软雅黑" panose="020B0503020204020204" pitchFamily="34" charset="-122"/>
                  <a:ea typeface="微软雅黑" panose="020B0503020204020204" pitchFamily="34" charset="-122"/>
                  <a:sym typeface="Arial" pitchFamily="34" charset="0"/>
                </a:rPr>
                <a:t>平台技术及架构</a:t>
              </a:r>
            </a:p>
          </p:txBody>
        </p:sp>
        <p:sp>
          <p:nvSpPr>
            <p:cNvPr id="50233" name="Rectangle 57"/>
            <p:cNvSpPr>
              <a:spLocks noChangeArrowheads="1"/>
            </p:cNvSpPr>
            <p:nvPr/>
          </p:nvSpPr>
          <p:spPr bwMode="auto">
            <a:xfrm>
              <a:off x="7653338" y="1935962"/>
              <a:ext cx="1365251" cy="222647"/>
            </a:xfrm>
            <a:prstGeom prst="rect">
              <a:avLst/>
            </a:prstGeom>
            <a:solidFill>
              <a:schemeClr val="bg1"/>
            </a:solidFill>
            <a:ln w="28575" cmpd="sng">
              <a:solidFill>
                <a:srgbClr val="4D4D4D"/>
              </a:solidFill>
              <a:miter lim="800000"/>
              <a:headEnd/>
              <a:tailEnd/>
            </a:ln>
            <a:effectLst/>
          </p:spPr>
          <p:txBody>
            <a:bodyPr wrap="none" anchor="ctr"/>
            <a:lstStyle/>
            <a:p>
              <a:pPr algn="ctr"/>
              <a:r>
                <a:rPr lang="zh-CN" altLang="en-US" sz="1200" b="1">
                  <a:solidFill>
                    <a:srgbClr val="4D4D4D"/>
                  </a:solidFill>
                  <a:latin typeface="微软雅黑" panose="020B0503020204020204" pitchFamily="34" charset="-122"/>
                  <a:ea typeface="微软雅黑" panose="020B0503020204020204" pitchFamily="34" charset="-122"/>
                  <a:sym typeface="Arial" pitchFamily="34" charset="0"/>
                </a:rPr>
                <a:t>物理资源池</a:t>
              </a:r>
            </a:p>
          </p:txBody>
        </p:sp>
        <p:sp>
          <p:nvSpPr>
            <p:cNvPr id="50234" name="Rectangle 58"/>
            <p:cNvSpPr>
              <a:spLocks noChangeArrowheads="1"/>
            </p:cNvSpPr>
            <p:nvPr/>
          </p:nvSpPr>
          <p:spPr bwMode="auto">
            <a:xfrm>
              <a:off x="7654926" y="2208615"/>
              <a:ext cx="1365251" cy="222647"/>
            </a:xfrm>
            <a:prstGeom prst="rect">
              <a:avLst/>
            </a:prstGeom>
            <a:solidFill>
              <a:srgbClr val="BCDA16">
                <a:alpha val="70000"/>
              </a:srgbClr>
            </a:solidFill>
            <a:ln w="28575" cmpd="sng">
              <a:solidFill>
                <a:srgbClr val="4D4D4D"/>
              </a:solidFill>
              <a:miter lim="800000"/>
              <a:headEnd/>
              <a:tailEnd/>
            </a:ln>
            <a:effectLst/>
          </p:spPr>
          <p:txBody>
            <a:bodyPr wrap="none" lIns="90171" tIns="46991" rIns="90171" bIns="46991" anchor="ctr"/>
            <a:lstStyle/>
            <a:p>
              <a:pPr algn="ctr"/>
              <a:r>
                <a:rPr lang="zh-CN" altLang="en-US" sz="1200" b="1">
                  <a:solidFill>
                    <a:srgbClr val="4D4D4D"/>
                  </a:solidFill>
                  <a:latin typeface="微软雅黑" panose="020B0503020204020204" pitchFamily="34" charset="-122"/>
                  <a:ea typeface="微软雅黑" panose="020B0503020204020204" pitchFamily="34" charset="-122"/>
                  <a:sym typeface="Arial" pitchFamily="34" charset="0"/>
                </a:rPr>
                <a:t>内部管理体系</a:t>
              </a:r>
            </a:p>
          </p:txBody>
        </p:sp>
      </p:grpSp>
      <p:sp>
        <p:nvSpPr>
          <p:cNvPr id="11" name="文本占位符 10"/>
          <p:cNvSpPr>
            <a:spLocks noGrp="1"/>
          </p:cNvSpPr>
          <p:nvPr>
            <p:ph type="body" sz="quarter" idx="13"/>
          </p:nvPr>
        </p:nvSpPr>
        <p:spPr/>
        <p:txBody>
          <a:bodyPr/>
          <a:lstStyle/>
          <a:p>
            <a:r>
              <a:rPr lang="zh-CN" altLang="en-US" sz="3200" dirty="0"/>
              <a:t>中国航信业务交付平台</a:t>
            </a:r>
          </a:p>
        </p:txBody>
      </p:sp>
    </p:spTree>
    <p:extLst>
      <p:ext uri="{BB962C8B-B14F-4D97-AF65-F5344CB8AC3E}">
        <p14:creationId xmlns:p14="http://schemas.microsoft.com/office/powerpoint/2010/main" val="2678902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25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演示文稿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凸显">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rgbClr val="C00000"/>
          </a:solidFill>
          <a:prstDash val="sysDash"/>
          <a:tailEnd type="triangle"/>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12700">
          <a:solidFill>
            <a:srgbClr val="FFC000"/>
          </a:solidFill>
          <a:prstDash val="sysDash"/>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2013sug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凸显">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2013sugon_3" id="{3A80794A-A9F9-4441-861F-218373F20616}" vid="{2A657906-3A73-4BDB-BDA3-175D41C9903A}"/>
    </a:ext>
  </a:extLst>
</a:theme>
</file>

<file path=ppt/theme/theme4.xml><?xml version="1.0" encoding="utf-8"?>
<a:theme xmlns:a="http://schemas.openxmlformats.org/drawingml/2006/main" name="1_2013sug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凸显">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2013sugon_3" id="{3A80794A-A9F9-4441-861F-218373F20616}" vid="{2A657906-3A73-4BDB-BDA3-175D41C9903A}"/>
    </a:ext>
  </a:extLst>
</a:theme>
</file>

<file path=ppt/theme/theme5.xml><?xml version="1.0" encoding="utf-8"?>
<a:theme xmlns:a="http://schemas.openxmlformats.org/drawingml/2006/main" name="3_演示文稿2">
  <a:themeElements>
    <a:clrScheme name="2_演示文稿2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演示文稿2">
      <a:majorFont>
        <a:latin typeface="Century Schoolbook"/>
        <a:ea typeface="华文楷体"/>
        <a:cs typeface="华文楷体"/>
      </a:majorFont>
      <a:minorFont>
        <a:latin typeface="Century Schoolbook"/>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784225" rtl="0" eaLnBrk="1" fontAlgn="base" latinLnBrk="0" hangingPunct="1">
          <a:lnSpc>
            <a:spcPct val="100000"/>
          </a:lnSpc>
          <a:spcBef>
            <a:spcPct val="0"/>
          </a:spcBef>
          <a:spcAft>
            <a:spcPct val="0"/>
          </a:spcAft>
          <a:buClrTx/>
          <a:buSzTx/>
          <a:buFont typeface="Arial" charset="0"/>
          <a:buNone/>
          <a:tabLst/>
          <a:defRPr kumimoji="0" lang="zh-CN" sz="15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784225" rtl="0" eaLnBrk="1" fontAlgn="base" latinLnBrk="0" hangingPunct="1">
          <a:lnSpc>
            <a:spcPct val="100000"/>
          </a:lnSpc>
          <a:spcBef>
            <a:spcPct val="0"/>
          </a:spcBef>
          <a:spcAft>
            <a:spcPct val="0"/>
          </a:spcAft>
          <a:buClrTx/>
          <a:buSzTx/>
          <a:buFont typeface="Arial" charset="0"/>
          <a:buNone/>
          <a:tabLst/>
          <a:defRPr kumimoji="0" lang="zh-CN" sz="15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2_演示文稿2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演示文稿2">
  <a:themeElements>
    <a:clrScheme name="3_演示文稿2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演示文稿2">
      <a:majorFont>
        <a:latin typeface="Century Schoolbook"/>
        <a:ea typeface="华文楷体"/>
        <a:cs typeface="华文楷体"/>
      </a:majorFont>
      <a:minorFont>
        <a:latin typeface="Century Schoolbook"/>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784225" rtl="0" eaLnBrk="1" fontAlgn="base" latinLnBrk="0" hangingPunct="1">
          <a:lnSpc>
            <a:spcPct val="100000"/>
          </a:lnSpc>
          <a:spcBef>
            <a:spcPct val="0"/>
          </a:spcBef>
          <a:spcAft>
            <a:spcPct val="0"/>
          </a:spcAft>
          <a:buClrTx/>
          <a:buSzTx/>
          <a:buFont typeface="Arial" charset="0"/>
          <a:buNone/>
          <a:tabLst/>
          <a:defRPr kumimoji="0" lang="zh-CN" sz="15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784225" rtl="0" eaLnBrk="1" fontAlgn="base" latinLnBrk="0" hangingPunct="1">
          <a:lnSpc>
            <a:spcPct val="100000"/>
          </a:lnSpc>
          <a:spcBef>
            <a:spcPct val="0"/>
          </a:spcBef>
          <a:spcAft>
            <a:spcPct val="0"/>
          </a:spcAft>
          <a:buClrTx/>
          <a:buSzTx/>
          <a:buFont typeface="Arial" charset="0"/>
          <a:buNone/>
          <a:tabLst/>
          <a:defRPr kumimoji="0" lang="zh-CN" sz="15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3_演示文稿2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0.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7.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8.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9.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0.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3.xml><?xml version="1.0" encoding="utf-8"?>
<a:themeOverride xmlns:a="http://schemas.openxmlformats.org/drawingml/2006/main">
  <a:clrScheme name="">
    <a:dk1>
      <a:srgbClr val="000000"/>
    </a:dk1>
    <a:lt1>
      <a:srgbClr val="FFFFFF"/>
    </a:lt1>
    <a:dk2>
      <a:srgbClr val="4E5B6F"/>
    </a:dk2>
    <a:lt2>
      <a:srgbClr val="D6EC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themeOverride>
</file>

<file path=ppt/theme/themeOverride24.xml><?xml version="1.0" encoding="utf-8"?>
<a:themeOverride xmlns:a="http://schemas.openxmlformats.org/drawingml/2006/main">
  <a:clrScheme name="">
    <a:dk1>
      <a:srgbClr val="000000"/>
    </a:dk1>
    <a:lt1>
      <a:srgbClr val="FFFFFF"/>
    </a:lt1>
    <a:dk2>
      <a:srgbClr val="4E5B6F"/>
    </a:dk2>
    <a:lt2>
      <a:srgbClr val="D6EC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7.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8.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9.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342</TotalTime>
  <Words>7381</Words>
  <Application>Microsoft Macintosh PowerPoint</Application>
  <PresentationFormat>自定义</PresentationFormat>
  <Paragraphs>2829</Paragraphs>
  <Slides>92</Slides>
  <Notes>46</Notes>
  <HiddenSlides>0</HiddenSlides>
  <MMClips>0</MMClips>
  <ScaleCrop>false</ScaleCrop>
  <HeadingPairs>
    <vt:vector size="6" baseType="variant">
      <vt:variant>
        <vt:lpstr>主题</vt:lpstr>
      </vt:variant>
      <vt:variant>
        <vt:i4>6</vt:i4>
      </vt:variant>
      <vt:variant>
        <vt:lpstr>嵌入的 OLE 服务器</vt:lpstr>
      </vt:variant>
      <vt:variant>
        <vt:i4>2</vt:i4>
      </vt:variant>
      <vt:variant>
        <vt:lpstr>幻灯片标题</vt:lpstr>
      </vt:variant>
      <vt:variant>
        <vt:i4>92</vt:i4>
      </vt:variant>
    </vt:vector>
  </HeadingPairs>
  <TitlesOfParts>
    <vt:vector size="100" baseType="lpstr">
      <vt:lpstr>Office 主题</vt:lpstr>
      <vt:lpstr>2_演示文稿2</vt:lpstr>
      <vt:lpstr>2013sugon_3</vt:lpstr>
      <vt:lpstr>1_2013sugon_3</vt:lpstr>
      <vt:lpstr>3_演示文稿2</vt:lpstr>
      <vt:lpstr>4_演示文稿2</vt:lpstr>
      <vt:lpstr>Visio</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匿名用户</dc:creator>
  <cp:lastModifiedBy>c z</cp:lastModifiedBy>
  <cp:revision>49</cp:revision>
  <dcterms:created xsi:type="dcterms:W3CDTF">2015-05-23T09:15:06Z</dcterms:created>
  <dcterms:modified xsi:type="dcterms:W3CDTF">2015-05-24T09:33:13Z</dcterms:modified>
</cp:coreProperties>
</file>